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5"/>
  </p:notesMasterIdLst>
  <p:handoutMasterIdLst>
    <p:handoutMasterId r:id="rId66"/>
  </p:handoutMasterIdLst>
  <p:sldIdLst>
    <p:sldId id="378" r:id="rId2"/>
    <p:sldId id="395" r:id="rId3"/>
    <p:sldId id="290" r:id="rId4"/>
    <p:sldId id="322" r:id="rId5"/>
    <p:sldId id="316" r:id="rId6"/>
    <p:sldId id="317" r:id="rId7"/>
    <p:sldId id="379" r:id="rId8"/>
    <p:sldId id="323" r:id="rId9"/>
    <p:sldId id="318" r:id="rId10"/>
    <p:sldId id="321" r:id="rId11"/>
    <p:sldId id="320" r:id="rId12"/>
    <p:sldId id="324" r:id="rId13"/>
    <p:sldId id="391" r:id="rId14"/>
    <p:sldId id="325" r:id="rId15"/>
    <p:sldId id="389" r:id="rId16"/>
    <p:sldId id="390" r:id="rId17"/>
    <p:sldId id="393" r:id="rId18"/>
    <p:sldId id="327" r:id="rId19"/>
    <p:sldId id="313" r:id="rId20"/>
    <p:sldId id="392" r:id="rId21"/>
    <p:sldId id="394" r:id="rId22"/>
    <p:sldId id="380" r:id="rId23"/>
    <p:sldId id="297" r:id="rId24"/>
    <p:sldId id="298" r:id="rId25"/>
    <p:sldId id="349" r:id="rId26"/>
    <p:sldId id="396" r:id="rId27"/>
    <p:sldId id="339" r:id="rId28"/>
    <p:sldId id="365" r:id="rId29"/>
    <p:sldId id="343" r:id="rId30"/>
    <p:sldId id="328" r:id="rId31"/>
    <p:sldId id="335" r:id="rId32"/>
    <p:sldId id="330" r:id="rId33"/>
    <p:sldId id="329" r:id="rId34"/>
    <p:sldId id="332" r:id="rId35"/>
    <p:sldId id="341" r:id="rId36"/>
    <p:sldId id="342" r:id="rId37"/>
    <p:sldId id="344" r:id="rId38"/>
    <p:sldId id="337" r:id="rId39"/>
    <p:sldId id="331" r:id="rId40"/>
    <p:sldId id="385" r:id="rId41"/>
    <p:sldId id="334" r:id="rId42"/>
    <p:sldId id="382" r:id="rId43"/>
    <p:sldId id="386" r:id="rId44"/>
    <p:sldId id="387" r:id="rId45"/>
    <p:sldId id="336" r:id="rId46"/>
    <p:sldId id="333" r:id="rId47"/>
    <p:sldId id="351" r:id="rId48"/>
    <p:sldId id="366" r:id="rId49"/>
    <p:sldId id="367" r:id="rId50"/>
    <p:sldId id="397" r:id="rId51"/>
    <p:sldId id="368" r:id="rId52"/>
    <p:sldId id="369" r:id="rId53"/>
    <p:sldId id="370" r:id="rId54"/>
    <p:sldId id="371" r:id="rId55"/>
    <p:sldId id="372" r:id="rId56"/>
    <p:sldId id="373" r:id="rId57"/>
    <p:sldId id="383" r:id="rId58"/>
    <p:sldId id="374" r:id="rId59"/>
    <p:sldId id="375" r:id="rId60"/>
    <p:sldId id="376" r:id="rId61"/>
    <p:sldId id="384" r:id="rId62"/>
    <p:sldId id="388" r:id="rId63"/>
    <p:sldId id="377" r:id="rId64"/>
  </p:sldIdLst>
  <p:sldSz cx="9144000" cy="6858000" type="screen4x3"/>
  <p:notesSz cx="7315200" cy="9601200"/>
  <p:custDataLst>
    <p:tags r:id="rId67"/>
  </p:custDataLst>
  <p:defaultTextStyle>
    <a:defPPr>
      <a:defRPr lang="en-US"/>
    </a:defPPr>
    <a:lvl1pPr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Comic Sans MS" panose="030F0902030302020204" pitchFamily="66"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Comic Sans MS" panose="030F0902030302020204" pitchFamily="66"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421"/>
    <p:restoredTop sz="93619"/>
  </p:normalViewPr>
  <p:slideViewPr>
    <p:cSldViewPr>
      <p:cViewPr varScale="1">
        <p:scale>
          <a:sx n="170" d="100"/>
          <a:sy n="170" d="100"/>
        </p:scale>
        <p:origin x="2288" y="17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handoutMaster" Target="handoutMasters/handout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tags" Target="tags/tag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987E33E7-C2A5-384E-928E-CC49BCA72C5D}"/>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5" name="Rectangle 3">
            <a:extLst>
              <a:ext uri="{FF2B5EF4-FFF2-40B4-BE49-F238E27FC236}">
                <a16:creationId xmlns:a16="http://schemas.microsoft.com/office/drawing/2014/main" id="{DF8E85B4-0B24-8240-960F-349696CB1686}"/>
              </a:ext>
            </a:extLst>
          </p:cNvPr>
          <p:cNvSpPr>
            <a:spLocks noGrp="1" noChangeArrowheads="1"/>
          </p:cNvSpPr>
          <p:nvPr>
            <p:ph type="dt" sz="quarter"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95236" name="Rectangle 4">
            <a:extLst>
              <a:ext uri="{FF2B5EF4-FFF2-40B4-BE49-F238E27FC236}">
                <a16:creationId xmlns:a16="http://schemas.microsoft.com/office/drawing/2014/main" id="{1B5D30F7-16F2-5E4D-961D-366D45EA222C}"/>
              </a:ext>
            </a:extLst>
          </p:cNvPr>
          <p:cNvSpPr>
            <a:spLocks noGrp="1" noChangeArrowheads="1"/>
          </p:cNvSpPr>
          <p:nvPr>
            <p:ph type="ftr" sz="quarter" idx="2"/>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95237" name="Rectangle 5">
            <a:extLst>
              <a:ext uri="{FF2B5EF4-FFF2-40B4-BE49-F238E27FC236}">
                <a16:creationId xmlns:a16="http://schemas.microsoft.com/office/drawing/2014/main" id="{E0FA3697-B9F3-414D-85C4-1177B2A525E6}"/>
              </a:ext>
            </a:extLst>
          </p:cNvPr>
          <p:cNvSpPr>
            <a:spLocks noGrp="1" noChangeArrowheads="1"/>
          </p:cNvSpPr>
          <p:nvPr>
            <p:ph type="sldNum" sz="quarter" idx="3"/>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panose="02020603050405020304" pitchFamily="18" charset="0"/>
              </a:defRPr>
            </a:lvl1pPr>
          </a:lstStyle>
          <a:p>
            <a:pPr>
              <a:defRPr/>
            </a:pPr>
            <a:fld id="{C60406EA-0B7D-0A41-913D-4BB9607C21F3}" type="slidenum">
              <a:rPr lang="en-US" altLang="en-US"/>
              <a:pPr>
                <a:defRPr/>
              </a:pPr>
              <a:t>‹#›</a:t>
            </a:fld>
            <a:endParaRPr lang="en-US" altLang="en-US"/>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D30C9103-5307-CE4D-A701-E8B2E9AA6FC0}"/>
              </a:ext>
            </a:extLst>
          </p:cNvPr>
          <p:cNvSpPr>
            <a:spLocks noGrp="1" noChangeArrowheads="1"/>
          </p:cNvSpPr>
          <p:nvPr>
            <p:ph type="hdr" sz="quarter"/>
          </p:nvPr>
        </p:nvSpPr>
        <p:spPr bwMode="auto">
          <a:xfrm>
            <a:off x="0"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87" name="Rectangle 3">
            <a:extLst>
              <a:ext uri="{FF2B5EF4-FFF2-40B4-BE49-F238E27FC236}">
                <a16:creationId xmlns:a16="http://schemas.microsoft.com/office/drawing/2014/main" id="{3099AF9D-5773-CA48-9561-869CCEBBD1D1}"/>
              </a:ext>
            </a:extLst>
          </p:cNvPr>
          <p:cNvSpPr>
            <a:spLocks noGrp="1" noChangeArrowheads="1"/>
          </p:cNvSpPr>
          <p:nvPr>
            <p:ph type="dt" idx="1"/>
          </p:nvPr>
        </p:nvSpPr>
        <p:spPr bwMode="auto">
          <a:xfrm>
            <a:off x="4143375" y="0"/>
            <a:ext cx="3170238" cy="479425"/>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lvl1pPr algn="r" defTabSz="966788" eaLnBrk="1" hangingPunct="1">
              <a:defRPr sz="1300">
                <a:latin typeface="Times New Roman" pitchFamily="18" charset="0"/>
                <a:ea typeface="+mn-ea"/>
                <a:cs typeface="+mn-cs"/>
              </a:defRPr>
            </a:lvl1pPr>
          </a:lstStyle>
          <a:p>
            <a:pPr>
              <a:defRPr/>
            </a:pPr>
            <a:endParaRPr lang="en-US"/>
          </a:p>
        </p:txBody>
      </p:sp>
      <p:sp>
        <p:nvSpPr>
          <p:cNvPr id="13316" name="Rectangle 4">
            <a:extLst>
              <a:ext uri="{FF2B5EF4-FFF2-40B4-BE49-F238E27FC236}">
                <a16:creationId xmlns:a16="http://schemas.microsoft.com/office/drawing/2014/main" id="{B0CD67AF-DF7D-224E-8F04-EEC5254F03C7}"/>
              </a:ext>
            </a:extLst>
          </p:cNvPr>
          <p:cNvSpPr>
            <a:spLocks noGrp="1" noRot="1" noChangeAspect="1" noChangeArrowheads="1" noTextEdit="1"/>
          </p:cNvSpPr>
          <p:nvPr>
            <p:ph type="sldImg" idx="2"/>
          </p:nvPr>
        </p:nvSpPr>
        <p:spPr bwMode="auto">
          <a:xfrm>
            <a:off x="1257300" y="720725"/>
            <a:ext cx="4800600" cy="360045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9" name="Rectangle 5">
            <a:extLst>
              <a:ext uri="{FF2B5EF4-FFF2-40B4-BE49-F238E27FC236}">
                <a16:creationId xmlns:a16="http://schemas.microsoft.com/office/drawing/2014/main" id="{6DA127BB-636C-2243-8494-8C1C850DEEED}"/>
              </a:ext>
            </a:extLst>
          </p:cNvPr>
          <p:cNvSpPr>
            <a:spLocks noGrp="1" noChangeArrowheads="1"/>
          </p:cNvSpPr>
          <p:nvPr>
            <p:ph type="body" sz="quarter" idx="3"/>
          </p:nvPr>
        </p:nvSpPr>
        <p:spPr bwMode="auto">
          <a:xfrm>
            <a:off x="731838" y="4560888"/>
            <a:ext cx="5851525" cy="4319587"/>
          </a:xfrm>
          <a:prstGeom prst="rect">
            <a:avLst/>
          </a:prstGeom>
          <a:noFill/>
          <a:ln w="9525">
            <a:noFill/>
            <a:miter lim="800000"/>
            <a:headEnd/>
            <a:tailEnd/>
          </a:ln>
          <a:effectLst/>
        </p:spPr>
        <p:txBody>
          <a:bodyPr vert="horz" wrap="square" lIns="96661" tIns="48331" rIns="96661" bIns="48331"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6390" name="Rectangle 6">
            <a:extLst>
              <a:ext uri="{FF2B5EF4-FFF2-40B4-BE49-F238E27FC236}">
                <a16:creationId xmlns:a16="http://schemas.microsoft.com/office/drawing/2014/main" id="{4A75F419-A495-2045-8AA8-FEF9A071B245}"/>
              </a:ext>
            </a:extLst>
          </p:cNvPr>
          <p:cNvSpPr>
            <a:spLocks noGrp="1" noChangeArrowheads="1"/>
          </p:cNvSpPr>
          <p:nvPr>
            <p:ph type="ftr" sz="quarter" idx="4"/>
          </p:nvPr>
        </p:nvSpPr>
        <p:spPr bwMode="auto">
          <a:xfrm>
            <a:off x="0"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defTabSz="966788" eaLnBrk="1" hangingPunct="1">
              <a:defRPr sz="1300">
                <a:latin typeface="Times New Roman" pitchFamily="18" charset="0"/>
                <a:ea typeface="+mn-ea"/>
                <a:cs typeface="+mn-cs"/>
              </a:defRPr>
            </a:lvl1pPr>
          </a:lstStyle>
          <a:p>
            <a:pPr>
              <a:defRPr/>
            </a:pPr>
            <a:endParaRPr lang="en-US"/>
          </a:p>
        </p:txBody>
      </p:sp>
      <p:sp>
        <p:nvSpPr>
          <p:cNvPr id="16391" name="Rectangle 7">
            <a:extLst>
              <a:ext uri="{FF2B5EF4-FFF2-40B4-BE49-F238E27FC236}">
                <a16:creationId xmlns:a16="http://schemas.microsoft.com/office/drawing/2014/main" id="{BE613F2D-9994-ED4D-A358-3EE923E91784}"/>
              </a:ext>
            </a:extLst>
          </p:cNvPr>
          <p:cNvSpPr>
            <a:spLocks noGrp="1" noChangeArrowheads="1"/>
          </p:cNvSpPr>
          <p:nvPr>
            <p:ph type="sldNum" sz="quarter" idx="5"/>
          </p:nvPr>
        </p:nvSpPr>
        <p:spPr bwMode="auto">
          <a:xfrm>
            <a:off x="4143375" y="9120188"/>
            <a:ext cx="3170238" cy="479425"/>
          </a:xfrm>
          <a:prstGeom prst="rect">
            <a:avLst/>
          </a:prstGeom>
          <a:noFill/>
          <a:ln w="9525">
            <a:noFill/>
            <a:miter lim="800000"/>
            <a:headEnd/>
            <a:tailEnd/>
          </a:ln>
          <a:effectLst/>
        </p:spPr>
        <p:txBody>
          <a:bodyPr vert="horz" wrap="square" lIns="96661" tIns="48331" rIns="96661" bIns="48331" numCol="1" anchor="b" anchorCtr="0" compatLnSpc="1">
            <a:prstTxWarp prst="textNoShape">
              <a:avLst/>
            </a:prstTxWarp>
          </a:bodyPr>
          <a:lstStyle>
            <a:lvl1pPr algn="r" defTabSz="966788" eaLnBrk="1" hangingPunct="1">
              <a:defRPr sz="1300">
                <a:latin typeface="Times New Roman" panose="02020603050405020304" pitchFamily="18" charset="0"/>
              </a:defRPr>
            </a:lvl1pPr>
          </a:lstStyle>
          <a:p>
            <a:pPr>
              <a:defRPr/>
            </a:pPr>
            <a:fld id="{A2BB18F0-FBDD-B14C-8EEB-9F9765D09A2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New Roman" pitchFamily="18"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9" name="Rectangle 7">
            <a:extLst>
              <a:ext uri="{FF2B5EF4-FFF2-40B4-BE49-F238E27FC236}">
                <a16:creationId xmlns:a16="http://schemas.microsoft.com/office/drawing/2014/main" id="{42D244FF-2195-DE47-AC02-531099AA93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1DB2AB7-2065-D447-B6E1-198ECEFB2B46}" type="slidenum">
              <a:rPr lang="en-US" altLang="en-US" sz="1300" smtClean="0">
                <a:latin typeface="Times New Roman" panose="02020603050405020304" pitchFamily="18" charset="0"/>
              </a:rPr>
              <a:pPr/>
              <a:t>3</a:t>
            </a:fld>
            <a:endParaRPr lang="en-US" altLang="en-US" sz="1300">
              <a:latin typeface="Times New Roman" panose="02020603050405020304" pitchFamily="18" charset="0"/>
            </a:endParaRPr>
          </a:p>
        </p:txBody>
      </p:sp>
      <p:sp>
        <p:nvSpPr>
          <p:cNvPr id="17410" name="Rectangle 2">
            <a:extLst>
              <a:ext uri="{FF2B5EF4-FFF2-40B4-BE49-F238E27FC236}">
                <a16:creationId xmlns:a16="http://schemas.microsoft.com/office/drawing/2014/main" id="{6047A944-B37D-1F45-855C-9439BC857283}"/>
              </a:ext>
            </a:extLst>
          </p:cNvPr>
          <p:cNvSpPr>
            <a:spLocks noGrp="1" noRot="1" noChangeAspect="1" noChangeArrowheads="1" noTextEdit="1"/>
          </p:cNvSpPr>
          <p:nvPr>
            <p:ph type="sldImg"/>
          </p:nvPr>
        </p:nvSpPr>
        <p:spPr>
          <a:ln/>
        </p:spPr>
      </p:sp>
      <p:sp>
        <p:nvSpPr>
          <p:cNvPr id="17411" name="Rectangle 3">
            <a:extLst>
              <a:ext uri="{FF2B5EF4-FFF2-40B4-BE49-F238E27FC236}">
                <a16:creationId xmlns:a16="http://schemas.microsoft.com/office/drawing/2014/main" id="{66728172-9236-AB47-9D08-C70196A98CE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7" name="Rectangle 7">
            <a:extLst>
              <a:ext uri="{FF2B5EF4-FFF2-40B4-BE49-F238E27FC236}">
                <a16:creationId xmlns:a16="http://schemas.microsoft.com/office/drawing/2014/main" id="{5833A2EB-2989-5942-9BF1-F2BF96DB7F5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E09B7B25-5193-0B49-B722-A95FA5B1C958}" type="slidenum">
              <a:rPr lang="en-US" altLang="en-US" sz="1300" smtClean="0">
                <a:latin typeface="Times New Roman" panose="02020603050405020304" pitchFamily="18" charset="0"/>
              </a:rPr>
              <a:pPr/>
              <a:t>18</a:t>
            </a:fld>
            <a:endParaRPr lang="en-US" altLang="en-US" sz="1300">
              <a:latin typeface="Times New Roman" panose="02020603050405020304" pitchFamily="18" charset="0"/>
            </a:endParaRPr>
          </a:p>
        </p:txBody>
      </p:sp>
      <p:sp>
        <p:nvSpPr>
          <p:cNvPr id="39938" name="Rectangle 2">
            <a:extLst>
              <a:ext uri="{FF2B5EF4-FFF2-40B4-BE49-F238E27FC236}">
                <a16:creationId xmlns:a16="http://schemas.microsoft.com/office/drawing/2014/main" id="{D2E25136-A5B4-5641-8936-54B5169E09E2}"/>
              </a:ext>
            </a:extLst>
          </p:cNvPr>
          <p:cNvSpPr>
            <a:spLocks noGrp="1" noRot="1" noChangeAspect="1" noChangeArrowheads="1" noTextEdit="1"/>
          </p:cNvSpPr>
          <p:nvPr>
            <p:ph type="sldImg"/>
          </p:nvPr>
        </p:nvSpPr>
        <p:spPr>
          <a:ln/>
        </p:spPr>
      </p:sp>
      <p:sp>
        <p:nvSpPr>
          <p:cNvPr id="39939" name="Rectangle 3">
            <a:extLst>
              <a:ext uri="{FF2B5EF4-FFF2-40B4-BE49-F238E27FC236}">
                <a16:creationId xmlns:a16="http://schemas.microsoft.com/office/drawing/2014/main" id="{5D598424-3BA6-9C4B-B4E7-9827CFA6A4F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Biology is science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Rectangle 7">
            <a:extLst>
              <a:ext uri="{FF2B5EF4-FFF2-40B4-BE49-F238E27FC236}">
                <a16:creationId xmlns:a16="http://schemas.microsoft.com/office/drawing/2014/main" id="{713AB67F-F567-4445-AB75-19934BF60C3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A3C35F36-E541-484D-AF27-DBDCD0500436}" type="slidenum">
              <a:rPr lang="en-US" altLang="en-US" sz="1300" smtClean="0">
                <a:latin typeface="Times New Roman" panose="02020603050405020304" pitchFamily="18" charset="0"/>
              </a:rPr>
              <a:pPr/>
              <a:t>23</a:t>
            </a:fld>
            <a:endParaRPr lang="en-US" altLang="en-US" sz="1300">
              <a:latin typeface="Times New Roman" panose="02020603050405020304" pitchFamily="18" charset="0"/>
            </a:endParaRPr>
          </a:p>
        </p:txBody>
      </p:sp>
      <p:sp>
        <p:nvSpPr>
          <p:cNvPr id="44034" name="Rectangle 2">
            <a:extLst>
              <a:ext uri="{FF2B5EF4-FFF2-40B4-BE49-F238E27FC236}">
                <a16:creationId xmlns:a16="http://schemas.microsoft.com/office/drawing/2014/main" id="{CB63D09C-4113-7740-99B2-4A3CA53DF4C5}"/>
              </a:ext>
            </a:extLst>
          </p:cNvPr>
          <p:cNvSpPr>
            <a:spLocks noGrp="1" noRot="1" noChangeAspect="1" noChangeArrowheads="1" noTextEdit="1"/>
          </p:cNvSpPr>
          <p:nvPr>
            <p:ph type="sldImg"/>
          </p:nvPr>
        </p:nvSpPr>
        <p:spPr>
          <a:ln/>
        </p:spPr>
      </p:sp>
      <p:sp>
        <p:nvSpPr>
          <p:cNvPr id="44035" name="Rectangle 3">
            <a:extLst>
              <a:ext uri="{FF2B5EF4-FFF2-40B4-BE49-F238E27FC236}">
                <a16:creationId xmlns:a16="http://schemas.microsoft.com/office/drawing/2014/main" id="{5683B16C-6D84-1E41-A24B-BFB58121083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Implies inheritance, implies changes in morphology</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Rectangle 7">
            <a:extLst>
              <a:ext uri="{FF2B5EF4-FFF2-40B4-BE49-F238E27FC236}">
                <a16:creationId xmlns:a16="http://schemas.microsoft.com/office/drawing/2014/main" id="{963E641E-2A0E-8C47-BC39-272C5C0DA1D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8BCBD062-2C6F-8C44-90C9-A41DD2C235E7}" type="slidenum">
              <a:rPr lang="en-US" altLang="en-US" sz="1300" smtClean="0">
                <a:latin typeface="Times New Roman" panose="02020603050405020304" pitchFamily="18" charset="0"/>
              </a:rPr>
              <a:pPr/>
              <a:t>24</a:t>
            </a:fld>
            <a:endParaRPr lang="en-US" altLang="en-US" sz="1300">
              <a:latin typeface="Times New Roman" panose="02020603050405020304" pitchFamily="18" charset="0"/>
            </a:endParaRPr>
          </a:p>
        </p:txBody>
      </p:sp>
      <p:sp>
        <p:nvSpPr>
          <p:cNvPr id="46082" name="Rectangle 2">
            <a:extLst>
              <a:ext uri="{FF2B5EF4-FFF2-40B4-BE49-F238E27FC236}">
                <a16:creationId xmlns:a16="http://schemas.microsoft.com/office/drawing/2014/main" id="{70A5F955-2F85-284F-B51B-3DAB7342350D}"/>
              </a:ext>
            </a:extLst>
          </p:cNvPr>
          <p:cNvSpPr>
            <a:spLocks noGrp="1" noRot="1" noChangeAspect="1" noChangeArrowheads="1" noTextEdit="1"/>
          </p:cNvSpPr>
          <p:nvPr>
            <p:ph type="sldImg"/>
          </p:nvPr>
        </p:nvSpPr>
        <p:spPr>
          <a:ln/>
        </p:spPr>
      </p:sp>
      <p:sp>
        <p:nvSpPr>
          <p:cNvPr id="46083" name="Rectangle 3">
            <a:extLst>
              <a:ext uri="{FF2B5EF4-FFF2-40B4-BE49-F238E27FC236}">
                <a16:creationId xmlns:a16="http://schemas.microsoft.com/office/drawing/2014/main" id="{68102F25-0E5E-F347-86A4-2477B09116C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7">
            <a:extLst>
              <a:ext uri="{FF2B5EF4-FFF2-40B4-BE49-F238E27FC236}">
                <a16:creationId xmlns:a16="http://schemas.microsoft.com/office/drawing/2014/main" id="{C3FE91D1-3DE0-564B-BA7E-AAFD97106E1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F43B0DB-E397-E843-B9E9-E930E4A423AF}" type="slidenum">
              <a:rPr lang="en-US" altLang="en-US" sz="1300" smtClean="0">
                <a:latin typeface="Times New Roman" panose="02020603050405020304" pitchFamily="18" charset="0"/>
              </a:rPr>
              <a:pPr/>
              <a:t>25</a:t>
            </a:fld>
            <a:endParaRPr lang="en-US" altLang="en-US" sz="1300">
              <a:latin typeface="Times New Roman" panose="02020603050405020304" pitchFamily="18" charset="0"/>
            </a:endParaRPr>
          </a:p>
        </p:txBody>
      </p:sp>
      <p:sp>
        <p:nvSpPr>
          <p:cNvPr id="48130" name="Rectangle 2">
            <a:extLst>
              <a:ext uri="{FF2B5EF4-FFF2-40B4-BE49-F238E27FC236}">
                <a16:creationId xmlns:a16="http://schemas.microsoft.com/office/drawing/2014/main" id="{997E301E-3B5F-104C-9266-ECF9E892F6C7}"/>
              </a:ext>
            </a:extLst>
          </p:cNvPr>
          <p:cNvSpPr>
            <a:spLocks noGrp="1" noRot="1" noChangeAspect="1" noChangeArrowheads="1" noTextEdit="1"/>
          </p:cNvSpPr>
          <p:nvPr>
            <p:ph type="sldImg"/>
          </p:nvPr>
        </p:nvSpPr>
        <p:spPr>
          <a:ln/>
        </p:spPr>
      </p:sp>
      <p:sp>
        <p:nvSpPr>
          <p:cNvPr id="48131" name="Rectangle 3">
            <a:extLst>
              <a:ext uri="{FF2B5EF4-FFF2-40B4-BE49-F238E27FC236}">
                <a16:creationId xmlns:a16="http://schemas.microsoft.com/office/drawing/2014/main" id="{DEBBD87B-7E8D-244E-9832-CE09ED203F0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1858 Origin of Species was published</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Slide Image Placeholder 1">
            <a:extLst>
              <a:ext uri="{FF2B5EF4-FFF2-40B4-BE49-F238E27FC236}">
                <a16:creationId xmlns:a16="http://schemas.microsoft.com/office/drawing/2014/main" id="{F482103E-5E65-9344-99D7-9700C7311B63}"/>
              </a:ext>
            </a:extLst>
          </p:cNvPr>
          <p:cNvSpPr>
            <a:spLocks noGrp="1" noRot="1" noChangeAspect="1" noChangeArrowheads="1" noTextEdit="1"/>
          </p:cNvSpPr>
          <p:nvPr>
            <p:ph type="sldImg"/>
          </p:nvPr>
        </p:nvSpPr>
        <p:spPr>
          <a:ln/>
        </p:spPr>
      </p:sp>
      <p:sp>
        <p:nvSpPr>
          <p:cNvPr id="52226" name="Notes Placeholder 2">
            <a:extLst>
              <a:ext uri="{FF2B5EF4-FFF2-40B4-BE49-F238E27FC236}">
                <a16:creationId xmlns:a16="http://schemas.microsoft.com/office/drawing/2014/main" id="{CE9CE131-E8C6-0844-8395-8F3B581C3787}"/>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How are each of these used to make sense of your Scientific  vs Religious life?</a:t>
            </a:r>
          </a:p>
          <a:p>
            <a:endParaRPr lang="en-US" altLang="en-US">
              <a:ea typeface="ＭＳ Ｐゴシック" panose="020B0600070205080204" pitchFamily="34" charset="-128"/>
            </a:endParaRPr>
          </a:p>
        </p:txBody>
      </p:sp>
      <p:sp>
        <p:nvSpPr>
          <p:cNvPr id="52227" name="Slide Number Placeholder 3">
            <a:extLst>
              <a:ext uri="{FF2B5EF4-FFF2-40B4-BE49-F238E27FC236}">
                <a16:creationId xmlns:a16="http://schemas.microsoft.com/office/drawing/2014/main" id="{4A09672B-9D91-B54C-8690-96C1FF3A7E86}"/>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C3E1BD9B-C12C-364D-BB7D-B28B66F75894}" type="slidenum">
              <a:rPr lang="en-US" altLang="en-US" sz="1300" smtClean="0">
                <a:latin typeface="Times New Roman" panose="02020603050405020304" pitchFamily="18" charset="0"/>
              </a:rPr>
              <a:pPr/>
              <a:t>29</a:t>
            </a:fld>
            <a:endParaRPr lang="en-US" altLang="en-US" sz="1300">
              <a:latin typeface="Times New Roman" panose="02020603050405020304" pitchFamily="18"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Slide Image Placeholder 1">
            <a:extLst>
              <a:ext uri="{FF2B5EF4-FFF2-40B4-BE49-F238E27FC236}">
                <a16:creationId xmlns:a16="http://schemas.microsoft.com/office/drawing/2014/main" id="{40D18FCE-A025-1341-ACDB-6E6BABDC8C92}"/>
              </a:ext>
            </a:extLst>
          </p:cNvPr>
          <p:cNvSpPr>
            <a:spLocks noGrp="1" noRot="1" noChangeAspect="1" noChangeArrowheads="1" noTextEdit="1"/>
          </p:cNvSpPr>
          <p:nvPr>
            <p:ph type="sldImg"/>
          </p:nvPr>
        </p:nvSpPr>
        <p:spPr>
          <a:ln/>
        </p:spPr>
      </p:sp>
      <p:sp>
        <p:nvSpPr>
          <p:cNvPr id="54274" name="Notes Placeholder 2">
            <a:extLst>
              <a:ext uri="{FF2B5EF4-FFF2-40B4-BE49-F238E27FC236}">
                <a16:creationId xmlns:a16="http://schemas.microsoft.com/office/drawing/2014/main" id="{25F53E7D-C2AE-A444-9A54-EFF80A2E441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Example of a fact – if you jump, you will fall; gene frequencies in a finite population will change over time </a:t>
            </a:r>
          </a:p>
          <a:p>
            <a:r>
              <a:rPr lang="en-US" altLang="en-US">
                <a:ea typeface="ＭＳ Ｐゴシック" panose="020B0600070205080204" pitchFamily="34" charset="-128"/>
              </a:rPr>
              <a:t>Example of a belief – I believe that my ancestors can influence my life</a:t>
            </a:r>
          </a:p>
          <a:p>
            <a:r>
              <a:rPr lang="en-US" altLang="en-US">
                <a:ea typeface="ＭＳ Ｐゴシック" panose="020B0600070205080204" pitchFamily="34" charset="-128"/>
              </a:rPr>
              <a:t>Truth – We hold these truths to be self-evident, that all men are created equal, that they are endowed by their creator with certain unalienable rights, that among theses are Life, Liberty and the pursuit of happiness….</a:t>
            </a:r>
          </a:p>
          <a:p>
            <a:r>
              <a:rPr lang="en-US" altLang="en-US">
                <a:ea typeface="ＭＳ Ｐゴシック" panose="020B0600070205080204" pitchFamily="34" charset="-128"/>
              </a:rPr>
              <a:t>Where do you get your facts?</a:t>
            </a:r>
          </a:p>
          <a:p>
            <a:r>
              <a:rPr lang="en-US" altLang="en-US">
                <a:ea typeface="ＭＳ Ｐゴシック" panose="020B0600070205080204" pitchFamily="34" charset="-128"/>
              </a:rPr>
              <a:t>Where do you get your beliefs?</a:t>
            </a:r>
          </a:p>
          <a:p>
            <a:r>
              <a:rPr lang="en-US" altLang="en-US">
                <a:ea typeface="ＭＳ Ｐゴシック" panose="020B0600070205080204" pitchFamily="34" charset="-128"/>
              </a:rPr>
              <a:t>Where do you get your truths?</a:t>
            </a:r>
          </a:p>
          <a:p>
            <a:endParaRPr lang="en-US" altLang="en-US">
              <a:ea typeface="ＭＳ Ｐゴシック" panose="020B0600070205080204" pitchFamily="34" charset="-128"/>
            </a:endParaRPr>
          </a:p>
        </p:txBody>
      </p:sp>
      <p:sp>
        <p:nvSpPr>
          <p:cNvPr id="54275" name="Slide Number Placeholder 3">
            <a:extLst>
              <a:ext uri="{FF2B5EF4-FFF2-40B4-BE49-F238E27FC236}">
                <a16:creationId xmlns:a16="http://schemas.microsoft.com/office/drawing/2014/main" id="{C02D885F-8999-F645-B9BF-8249C321D40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F22A71EE-0508-A54E-BDA7-0AE8983134E3}" type="slidenum">
              <a:rPr lang="en-US" altLang="en-US" sz="1300" smtClean="0">
                <a:latin typeface="Times New Roman" panose="02020603050405020304" pitchFamily="18" charset="0"/>
              </a:rPr>
              <a:pPr/>
              <a:t>30</a:t>
            </a:fld>
            <a:endParaRPr lang="en-US" altLang="en-US" sz="1300">
              <a:latin typeface="Times New Roman" panose="02020603050405020304" pitchFamily="18"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7" name="Slide Image Placeholder 1">
            <a:extLst>
              <a:ext uri="{FF2B5EF4-FFF2-40B4-BE49-F238E27FC236}">
                <a16:creationId xmlns:a16="http://schemas.microsoft.com/office/drawing/2014/main" id="{E3055510-9931-484C-B240-8F14C9E8864B}"/>
              </a:ext>
            </a:extLst>
          </p:cNvPr>
          <p:cNvSpPr>
            <a:spLocks noGrp="1" noRot="1" noChangeAspect="1" noChangeArrowheads="1" noTextEdit="1"/>
          </p:cNvSpPr>
          <p:nvPr>
            <p:ph type="sldImg"/>
          </p:nvPr>
        </p:nvSpPr>
        <p:spPr>
          <a:ln/>
        </p:spPr>
      </p:sp>
      <p:sp>
        <p:nvSpPr>
          <p:cNvPr id="75778" name="Notes Placeholder 2">
            <a:extLst>
              <a:ext uri="{FF2B5EF4-FFF2-40B4-BE49-F238E27FC236}">
                <a16:creationId xmlns:a16="http://schemas.microsoft.com/office/drawing/2014/main" id="{DA463484-8064-4E42-9E7A-E3FEFC83F0C5}"/>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5779" name="Slide Number Placeholder 3">
            <a:extLst>
              <a:ext uri="{FF2B5EF4-FFF2-40B4-BE49-F238E27FC236}">
                <a16:creationId xmlns:a16="http://schemas.microsoft.com/office/drawing/2014/main" id="{0946A29F-D58D-3F40-8A44-37285A142634}"/>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316560A-1793-CA42-BB4C-684B8F23992C}" type="slidenum">
              <a:rPr lang="en-US" altLang="en-US" sz="1300" smtClean="0">
                <a:latin typeface="Times New Roman" panose="02020603050405020304" pitchFamily="18" charset="0"/>
              </a:rPr>
              <a:pPr/>
              <a:t>31</a:t>
            </a:fld>
            <a:endParaRPr lang="en-US" altLang="en-US" sz="1300">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5" name="Slide Image Placeholder 1">
            <a:extLst>
              <a:ext uri="{FF2B5EF4-FFF2-40B4-BE49-F238E27FC236}">
                <a16:creationId xmlns:a16="http://schemas.microsoft.com/office/drawing/2014/main" id="{5F9B2352-EDFB-524F-8106-3FD0045F8E07}"/>
              </a:ext>
            </a:extLst>
          </p:cNvPr>
          <p:cNvSpPr>
            <a:spLocks noGrp="1" noRot="1" noChangeAspect="1" noChangeArrowheads="1" noTextEdit="1"/>
          </p:cNvSpPr>
          <p:nvPr>
            <p:ph type="sldImg"/>
          </p:nvPr>
        </p:nvSpPr>
        <p:spPr>
          <a:ln/>
        </p:spPr>
      </p:sp>
      <p:sp>
        <p:nvSpPr>
          <p:cNvPr id="57346" name="Notes Placeholder 2">
            <a:extLst>
              <a:ext uri="{FF2B5EF4-FFF2-40B4-BE49-F238E27FC236}">
                <a16:creationId xmlns:a16="http://schemas.microsoft.com/office/drawing/2014/main" id="{E7FB5B2D-D4BE-2A42-8E44-0B2FFBF8267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57347" name="Slide Number Placeholder 3">
            <a:extLst>
              <a:ext uri="{FF2B5EF4-FFF2-40B4-BE49-F238E27FC236}">
                <a16:creationId xmlns:a16="http://schemas.microsoft.com/office/drawing/2014/main" id="{729BF4D1-AE84-DA43-932C-A9FE162C5C08}"/>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4572B8E6-21CF-A44B-BD29-45D3CBC7D062}" type="slidenum">
              <a:rPr lang="en-US" altLang="en-US" sz="1300" smtClean="0">
                <a:latin typeface="Times New Roman" panose="02020603050405020304" pitchFamily="18" charset="0"/>
              </a:rPr>
              <a:pPr/>
              <a:t>33</a:t>
            </a:fld>
            <a:endParaRPr lang="en-US" altLang="en-US" sz="1300">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Slide Image Placeholder 1">
            <a:extLst>
              <a:ext uri="{FF2B5EF4-FFF2-40B4-BE49-F238E27FC236}">
                <a16:creationId xmlns:a16="http://schemas.microsoft.com/office/drawing/2014/main" id="{47C03365-A72F-6740-8E17-981B49D57B19}"/>
              </a:ext>
            </a:extLst>
          </p:cNvPr>
          <p:cNvSpPr>
            <a:spLocks noGrp="1" noRot="1" noChangeAspect="1" noChangeArrowheads="1" noTextEdit="1"/>
          </p:cNvSpPr>
          <p:nvPr>
            <p:ph type="sldImg"/>
          </p:nvPr>
        </p:nvSpPr>
        <p:spPr>
          <a:ln/>
        </p:spPr>
      </p:sp>
      <p:sp>
        <p:nvSpPr>
          <p:cNvPr id="63490" name="Notes Placeholder 2">
            <a:extLst>
              <a:ext uri="{FF2B5EF4-FFF2-40B4-BE49-F238E27FC236}">
                <a16:creationId xmlns:a16="http://schemas.microsoft.com/office/drawing/2014/main" id="{8D074F60-D2AB-8541-AF59-F6E2373B0CF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3491" name="Slide Number Placeholder 3">
            <a:extLst>
              <a:ext uri="{FF2B5EF4-FFF2-40B4-BE49-F238E27FC236}">
                <a16:creationId xmlns:a16="http://schemas.microsoft.com/office/drawing/2014/main" id="{F4BA9554-22EA-9045-BF7F-250B4422CE6E}"/>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E483F9CB-5336-954F-A184-8036AE25E215}" type="slidenum">
              <a:rPr lang="en-US" altLang="en-US" sz="1300" smtClean="0">
                <a:latin typeface="Times New Roman" panose="02020603050405020304" pitchFamily="18" charset="0"/>
              </a:rPr>
              <a:pPr/>
              <a:t>38</a:t>
            </a:fld>
            <a:endParaRPr lang="en-US" altLang="en-US" sz="1300">
              <a:latin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7" name="Slide Image Placeholder 1">
            <a:extLst>
              <a:ext uri="{FF2B5EF4-FFF2-40B4-BE49-F238E27FC236}">
                <a16:creationId xmlns:a16="http://schemas.microsoft.com/office/drawing/2014/main" id="{4ED1529B-BCB7-0E41-A839-6ECEC99FE07D}"/>
              </a:ext>
            </a:extLst>
          </p:cNvPr>
          <p:cNvSpPr>
            <a:spLocks noGrp="1" noRot="1" noChangeAspect="1" noChangeArrowheads="1" noTextEdit="1"/>
          </p:cNvSpPr>
          <p:nvPr>
            <p:ph type="sldImg"/>
          </p:nvPr>
        </p:nvSpPr>
        <p:spPr>
          <a:ln/>
        </p:spPr>
      </p:sp>
      <p:sp>
        <p:nvSpPr>
          <p:cNvPr id="65538" name="Notes Placeholder 2">
            <a:extLst>
              <a:ext uri="{FF2B5EF4-FFF2-40B4-BE49-F238E27FC236}">
                <a16:creationId xmlns:a16="http://schemas.microsoft.com/office/drawing/2014/main" id="{4C09EC71-0719-9041-90D3-8B4FCA5AEBF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5539" name="Slide Number Placeholder 3">
            <a:extLst>
              <a:ext uri="{FF2B5EF4-FFF2-40B4-BE49-F238E27FC236}">
                <a16:creationId xmlns:a16="http://schemas.microsoft.com/office/drawing/2014/main" id="{72D9D95F-0757-264F-AE3B-4F215710209D}"/>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0E049266-1825-7840-9B74-0556AEFF9CD4}" type="slidenum">
              <a:rPr lang="en-US" altLang="en-US" sz="1300" smtClean="0">
                <a:latin typeface="Times New Roman" panose="02020603050405020304" pitchFamily="18" charset="0"/>
              </a:rPr>
              <a:pPr/>
              <a:t>39</a:t>
            </a:fld>
            <a:endParaRPr lang="en-US" altLang="en-US" sz="1300">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Rectangle 7">
            <a:extLst>
              <a:ext uri="{FF2B5EF4-FFF2-40B4-BE49-F238E27FC236}">
                <a16:creationId xmlns:a16="http://schemas.microsoft.com/office/drawing/2014/main" id="{4E85B4F1-6D77-024B-99AF-FC6EE3D83AE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1A8413A-627F-2341-BF2C-CCDAB64CE55E}" type="slidenum">
              <a:rPr lang="en-US" altLang="en-US" sz="1300" smtClean="0">
                <a:latin typeface="Times New Roman" panose="02020603050405020304" pitchFamily="18" charset="0"/>
              </a:rPr>
              <a:pPr/>
              <a:t>4</a:t>
            </a:fld>
            <a:endParaRPr lang="en-US" altLang="en-US" sz="1300">
              <a:latin typeface="Times New Roman" panose="02020603050405020304" pitchFamily="18" charset="0"/>
            </a:endParaRPr>
          </a:p>
        </p:txBody>
      </p:sp>
      <p:sp>
        <p:nvSpPr>
          <p:cNvPr id="19458" name="Rectangle 2">
            <a:extLst>
              <a:ext uri="{FF2B5EF4-FFF2-40B4-BE49-F238E27FC236}">
                <a16:creationId xmlns:a16="http://schemas.microsoft.com/office/drawing/2014/main" id="{82CF54CA-E426-654B-9C2C-EC801F6E1BF8}"/>
              </a:ext>
            </a:extLst>
          </p:cNvPr>
          <p:cNvSpPr>
            <a:spLocks noGrp="1" noRot="1" noChangeAspect="1" noChangeArrowheads="1" noTextEdit="1"/>
          </p:cNvSpPr>
          <p:nvPr>
            <p:ph type="sldImg"/>
          </p:nvPr>
        </p:nvSpPr>
        <p:spPr>
          <a:ln/>
        </p:spPr>
      </p:sp>
      <p:sp>
        <p:nvSpPr>
          <p:cNvPr id="19459" name="Rectangle 3">
            <a:extLst>
              <a:ext uri="{FF2B5EF4-FFF2-40B4-BE49-F238E27FC236}">
                <a16:creationId xmlns:a16="http://schemas.microsoft.com/office/drawing/2014/main" id="{B8AA832E-3FC4-D949-9309-FA8AAD0F7CE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ea typeface="ＭＳ Ｐゴシック" panose="020B0600070205080204" pitchFamily="34" charset="-128"/>
              </a:rPr>
              <a:t>Why do pelicans catch fish with a big mouth net?</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961C1672-D309-264A-AA13-1B848F700178}"/>
              </a:ext>
            </a:extLst>
          </p:cNvPr>
          <p:cNvSpPr>
            <a:spLocks noGrp="1" noRot="1" noChangeAspect="1" noChangeArrowheads="1" noTextEdit="1"/>
          </p:cNvSpPr>
          <p:nvPr>
            <p:ph type="sldImg"/>
          </p:nvPr>
        </p:nvSpPr>
        <p:spPr>
          <a:ln/>
        </p:spPr>
      </p:sp>
      <p:sp>
        <p:nvSpPr>
          <p:cNvPr id="67586" name="Notes Placeholder 2">
            <a:extLst>
              <a:ext uri="{FF2B5EF4-FFF2-40B4-BE49-F238E27FC236}">
                <a16:creationId xmlns:a16="http://schemas.microsoft.com/office/drawing/2014/main" id="{4B3047EC-3831-B544-A9D6-2261F7E3D8B2}"/>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7587" name="Slide Number Placeholder 3">
            <a:extLst>
              <a:ext uri="{FF2B5EF4-FFF2-40B4-BE49-F238E27FC236}">
                <a16:creationId xmlns:a16="http://schemas.microsoft.com/office/drawing/2014/main" id="{A2AD4A14-4894-664D-AD3F-D7919A340CA3}"/>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108EC53-1638-2D43-A0E3-76DF38955CC0}" type="slidenum">
              <a:rPr lang="en-US" altLang="en-US" sz="1300" smtClean="0">
                <a:latin typeface="Times New Roman" panose="02020603050405020304" pitchFamily="18" charset="0"/>
              </a:rPr>
              <a:pPr/>
              <a:t>40</a:t>
            </a:fld>
            <a:endParaRPr lang="en-US" altLang="en-US" sz="1300">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Slide Image Placeholder 1">
            <a:extLst>
              <a:ext uri="{FF2B5EF4-FFF2-40B4-BE49-F238E27FC236}">
                <a16:creationId xmlns:a16="http://schemas.microsoft.com/office/drawing/2014/main" id="{EC409264-8634-8946-BDE2-0D15F539A52E}"/>
              </a:ext>
            </a:extLst>
          </p:cNvPr>
          <p:cNvSpPr>
            <a:spLocks noGrp="1" noRot="1" noChangeAspect="1" noChangeArrowheads="1" noTextEdit="1"/>
          </p:cNvSpPr>
          <p:nvPr>
            <p:ph type="sldImg"/>
          </p:nvPr>
        </p:nvSpPr>
        <p:spPr>
          <a:ln/>
        </p:spPr>
      </p:sp>
      <p:sp>
        <p:nvSpPr>
          <p:cNvPr id="69634" name="Notes Placeholder 2">
            <a:extLst>
              <a:ext uri="{FF2B5EF4-FFF2-40B4-BE49-F238E27FC236}">
                <a16:creationId xmlns:a16="http://schemas.microsoft.com/office/drawing/2014/main" id="{39DA995D-1B34-4444-ABEC-AA53D487A958}"/>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69635" name="Slide Number Placeholder 3">
            <a:extLst>
              <a:ext uri="{FF2B5EF4-FFF2-40B4-BE49-F238E27FC236}">
                <a16:creationId xmlns:a16="http://schemas.microsoft.com/office/drawing/2014/main" id="{5D2EBCA5-248A-534F-B56C-2620975DF611}"/>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88CCB21-F43E-7048-BDF0-EE5247D082F1}" type="slidenum">
              <a:rPr lang="en-US" altLang="en-US" sz="1300" smtClean="0">
                <a:latin typeface="Times New Roman" panose="02020603050405020304" pitchFamily="18" charset="0"/>
              </a:rPr>
              <a:pPr/>
              <a:t>41</a:t>
            </a:fld>
            <a:endParaRPr lang="en-US" altLang="en-US" sz="1300">
              <a:latin typeface="Times New Roman" panose="02020603050405020304" pitchFamily="18"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5" name="Slide Image Placeholder 1">
            <a:extLst>
              <a:ext uri="{FF2B5EF4-FFF2-40B4-BE49-F238E27FC236}">
                <a16:creationId xmlns:a16="http://schemas.microsoft.com/office/drawing/2014/main" id="{E2B2C6CA-C336-764C-96DB-833ED8F6A578}"/>
              </a:ext>
            </a:extLst>
          </p:cNvPr>
          <p:cNvSpPr>
            <a:spLocks noGrp="1" noRot="1" noChangeAspect="1" noChangeArrowheads="1" noTextEdit="1"/>
          </p:cNvSpPr>
          <p:nvPr>
            <p:ph type="sldImg"/>
          </p:nvPr>
        </p:nvSpPr>
        <p:spPr>
          <a:ln/>
        </p:spPr>
      </p:sp>
      <p:sp>
        <p:nvSpPr>
          <p:cNvPr id="77826" name="Notes Placeholder 2">
            <a:extLst>
              <a:ext uri="{FF2B5EF4-FFF2-40B4-BE49-F238E27FC236}">
                <a16:creationId xmlns:a16="http://schemas.microsoft.com/office/drawing/2014/main" id="{0DED71B3-537C-0241-82C9-A0B68626229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ea typeface="ＭＳ Ｐゴシック" panose="020B0600070205080204" pitchFamily="34" charset="-128"/>
            </a:endParaRPr>
          </a:p>
        </p:txBody>
      </p:sp>
      <p:sp>
        <p:nvSpPr>
          <p:cNvPr id="77827" name="Slide Number Placeholder 3">
            <a:extLst>
              <a:ext uri="{FF2B5EF4-FFF2-40B4-BE49-F238E27FC236}">
                <a16:creationId xmlns:a16="http://schemas.microsoft.com/office/drawing/2014/main" id="{7B37993C-1B80-F04D-BF6D-699F117ECA1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16D394D4-4E4E-BE45-9AE1-B8FFD0638E14}" type="slidenum">
              <a:rPr lang="en-US" altLang="en-US" sz="1300" smtClean="0">
                <a:latin typeface="Times New Roman" panose="02020603050405020304" pitchFamily="18" charset="0"/>
              </a:rPr>
              <a:pPr/>
              <a:t>45</a:t>
            </a:fld>
            <a:endParaRPr lang="en-US" altLang="en-US" sz="1300">
              <a:latin typeface="Times New Roman" panose="02020603050405020304"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7">
            <a:extLst>
              <a:ext uri="{FF2B5EF4-FFF2-40B4-BE49-F238E27FC236}">
                <a16:creationId xmlns:a16="http://schemas.microsoft.com/office/drawing/2014/main" id="{82C8ABAC-4892-1B4E-AD5C-458FD851E96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New Roman" panose="02020603050405020304" pitchFamily="18" charset="0"/>
                <a:ea typeface="ＭＳ Ｐゴシック" panose="020B0600070205080204" pitchFamily="34" charset="-128"/>
              </a:defRPr>
            </a:lvl1pPr>
            <a:lvl2pPr marL="701675" indent="-269875">
              <a:spcBef>
                <a:spcPct val="30000"/>
              </a:spcBef>
              <a:defRPr sz="1200">
                <a:solidFill>
                  <a:schemeClr val="tx1"/>
                </a:solidFill>
                <a:latin typeface="Times New Roman" panose="02020603050405020304" pitchFamily="18" charset="0"/>
                <a:ea typeface="ＭＳ Ｐゴシック" panose="020B0600070205080204" pitchFamily="34" charset="-128"/>
              </a:defRPr>
            </a:lvl2pPr>
            <a:lvl3pPr marL="10810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3pPr>
            <a:lvl4pPr marL="15128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4pPr>
            <a:lvl5pPr marL="1944688" indent="-215900">
              <a:spcBef>
                <a:spcPct val="30000"/>
              </a:spcBef>
              <a:defRPr sz="1200">
                <a:solidFill>
                  <a:schemeClr val="tx1"/>
                </a:solidFill>
                <a:latin typeface="Times New Roman" panose="02020603050405020304" pitchFamily="18" charset="0"/>
                <a:ea typeface="ＭＳ Ｐゴシック" panose="020B0600070205080204" pitchFamily="34" charset="-128"/>
              </a:defRPr>
            </a:lvl5pPr>
            <a:lvl6pPr marL="24018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6pPr>
            <a:lvl7pPr marL="28590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7pPr>
            <a:lvl8pPr marL="33162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8pPr>
            <a:lvl9pPr marL="3773488" indent="-215900" eaLnBrk="0" fontAlgn="base" hangingPunct="0">
              <a:spcBef>
                <a:spcPct val="30000"/>
              </a:spcBef>
              <a:spcAft>
                <a:spcPct val="0"/>
              </a:spcAft>
              <a:defRPr sz="1200">
                <a:solidFill>
                  <a:schemeClr val="tx1"/>
                </a:solidFill>
                <a:latin typeface="Times New Roman" panose="02020603050405020304" pitchFamily="18" charset="0"/>
                <a:ea typeface="ＭＳ Ｐゴシック" panose="020B0600070205080204" pitchFamily="34" charset="-128"/>
              </a:defRPr>
            </a:lvl9pPr>
          </a:lstStyle>
          <a:p>
            <a:pPr defTabSz="914400">
              <a:spcBef>
                <a:spcPct val="0"/>
              </a:spcBef>
            </a:pPr>
            <a:fld id="{9A4B1F01-4207-2A4C-898A-9B33DE8DF83E}" type="slidenum">
              <a:rPr lang="en-US" altLang="en-US" smtClean="0">
                <a:latin typeface="Arial" panose="020B0604020202020204" pitchFamily="34" charset="0"/>
              </a:rPr>
              <a:pPr defTabSz="914400">
                <a:spcBef>
                  <a:spcPct val="0"/>
                </a:spcBef>
              </a:pPr>
              <a:t>47</a:t>
            </a:fld>
            <a:endParaRPr lang="en-US" altLang="en-US">
              <a:latin typeface="Arial" panose="020B0604020202020204" pitchFamily="34" charset="0"/>
            </a:endParaRPr>
          </a:p>
        </p:txBody>
      </p:sp>
      <p:sp>
        <p:nvSpPr>
          <p:cNvPr id="80898" name="Rectangle 2">
            <a:extLst>
              <a:ext uri="{FF2B5EF4-FFF2-40B4-BE49-F238E27FC236}">
                <a16:creationId xmlns:a16="http://schemas.microsoft.com/office/drawing/2014/main" id="{AE54AAC4-5C18-5A4A-9C69-9F8EBDB1187A}"/>
              </a:ext>
            </a:extLst>
          </p:cNvPr>
          <p:cNvSpPr>
            <a:spLocks noGrp="1" noRot="1" noChangeAspect="1" noChangeArrowheads="1" noTextEdit="1"/>
          </p:cNvSpPr>
          <p:nvPr>
            <p:ph type="sldImg"/>
          </p:nvPr>
        </p:nvSpPr>
        <p:spPr>
          <a:ln/>
        </p:spPr>
      </p:sp>
      <p:sp>
        <p:nvSpPr>
          <p:cNvPr id="80899" name="Rectangle 3">
            <a:extLst>
              <a:ext uri="{FF2B5EF4-FFF2-40B4-BE49-F238E27FC236}">
                <a16:creationId xmlns:a16="http://schemas.microsoft.com/office/drawing/2014/main" id="{D2843E11-16A2-9347-8A3D-51778F60E81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5" name="Rectangle 7">
            <a:extLst>
              <a:ext uri="{FF2B5EF4-FFF2-40B4-BE49-F238E27FC236}">
                <a16:creationId xmlns:a16="http://schemas.microsoft.com/office/drawing/2014/main" id="{B1719A12-2D6C-0849-BAFE-CA49AF4763E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932A75A-3EF3-6A4F-B94C-854ECAA8DED1}" type="slidenum">
              <a:rPr lang="en-US" altLang="en-US" sz="1200" smtClean="0">
                <a:latin typeface="Times New Roman" panose="02020603050405020304" pitchFamily="18" charset="0"/>
              </a:rPr>
              <a:pPr defTabSz="914400"/>
              <a:t>48</a:t>
            </a:fld>
            <a:endParaRPr lang="en-US" altLang="en-US" sz="1200">
              <a:latin typeface="Times New Roman" panose="02020603050405020304" pitchFamily="18" charset="0"/>
            </a:endParaRPr>
          </a:p>
        </p:txBody>
      </p:sp>
      <p:sp>
        <p:nvSpPr>
          <p:cNvPr id="82946" name="Rectangle 2">
            <a:extLst>
              <a:ext uri="{FF2B5EF4-FFF2-40B4-BE49-F238E27FC236}">
                <a16:creationId xmlns:a16="http://schemas.microsoft.com/office/drawing/2014/main" id="{F0FAB02A-0322-D241-996B-5C1E71B8B6D0}"/>
              </a:ext>
            </a:extLst>
          </p:cNvPr>
          <p:cNvSpPr>
            <a:spLocks noGrp="1" noRot="1" noChangeAspect="1" noChangeArrowheads="1" noTextEdit="1"/>
          </p:cNvSpPr>
          <p:nvPr>
            <p:ph type="sldImg"/>
          </p:nvPr>
        </p:nvSpPr>
        <p:spPr>
          <a:ln/>
        </p:spPr>
      </p:sp>
      <p:sp>
        <p:nvSpPr>
          <p:cNvPr id="82947" name="Rectangle 3">
            <a:extLst>
              <a:ext uri="{FF2B5EF4-FFF2-40B4-BE49-F238E27FC236}">
                <a16:creationId xmlns:a16="http://schemas.microsoft.com/office/drawing/2014/main" id="{E7BB0CFE-4A02-AD4B-A31D-81DEACDFC6F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3" name="Rectangle 7">
            <a:extLst>
              <a:ext uri="{FF2B5EF4-FFF2-40B4-BE49-F238E27FC236}">
                <a16:creationId xmlns:a16="http://schemas.microsoft.com/office/drawing/2014/main" id="{67B26E91-932F-C341-924F-6872B3EACE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B423F17A-ADEE-B14A-A148-72FD59929545}" type="slidenum">
              <a:rPr lang="en-US" altLang="en-US" sz="1200" smtClean="0">
                <a:latin typeface="Times New Roman" panose="02020603050405020304" pitchFamily="18" charset="0"/>
              </a:rPr>
              <a:pPr defTabSz="914400"/>
              <a:t>49</a:t>
            </a:fld>
            <a:endParaRPr lang="en-US" altLang="en-US" sz="1200">
              <a:latin typeface="Times New Roman" panose="02020603050405020304" pitchFamily="18" charset="0"/>
            </a:endParaRPr>
          </a:p>
        </p:txBody>
      </p:sp>
      <p:sp>
        <p:nvSpPr>
          <p:cNvPr id="84994" name="Rectangle 2">
            <a:extLst>
              <a:ext uri="{FF2B5EF4-FFF2-40B4-BE49-F238E27FC236}">
                <a16:creationId xmlns:a16="http://schemas.microsoft.com/office/drawing/2014/main" id="{9593E628-73E8-1642-A4E4-0F9F52E12A8D}"/>
              </a:ext>
            </a:extLst>
          </p:cNvPr>
          <p:cNvSpPr>
            <a:spLocks noGrp="1" noRot="1" noChangeAspect="1" noChangeArrowheads="1" noTextEdit="1"/>
          </p:cNvSpPr>
          <p:nvPr>
            <p:ph type="sldImg"/>
          </p:nvPr>
        </p:nvSpPr>
        <p:spPr>
          <a:ln/>
        </p:spPr>
      </p:sp>
      <p:sp>
        <p:nvSpPr>
          <p:cNvPr id="84995" name="Rectangle 3">
            <a:extLst>
              <a:ext uri="{FF2B5EF4-FFF2-40B4-BE49-F238E27FC236}">
                <a16:creationId xmlns:a16="http://schemas.microsoft.com/office/drawing/2014/main" id="{67D05A19-E2FB-F841-9C7F-DB3915FEDF5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a:extLst>
              <a:ext uri="{FF2B5EF4-FFF2-40B4-BE49-F238E27FC236}">
                <a16:creationId xmlns:a16="http://schemas.microsoft.com/office/drawing/2014/main" id="{883E27E7-CE25-B946-9E15-6A2B1ED0A52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3B3FC1D-4182-6641-BB75-9BDAA762A031}" type="slidenum">
              <a:rPr lang="en-US" altLang="en-US" sz="1200" smtClean="0">
                <a:latin typeface="Times New Roman" panose="02020603050405020304" pitchFamily="18" charset="0"/>
              </a:rPr>
              <a:pPr defTabSz="914400"/>
              <a:t>51</a:t>
            </a:fld>
            <a:endParaRPr lang="en-US" altLang="en-US" sz="1200">
              <a:latin typeface="Times New Roman" panose="02020603050405020304" pitchFamily="18" charset="0"/>
            </a:endParaRPr>
          </a:p>
        </p:txBody>
      </p:sp>
      <p:sp>
        <p:nvSpPr>
          <p:cNvPr id="87042" name="Rectangle 2">
            <a:extLst>
              <a:ext uri="{FF2B5EF4-FFF2-40B4-BE49-F238E27FC236}">
                <a16:creationId xmlns:a16="http://schemas.microsoft.com/office/drawing/2014/main" id="{465846C2-A67E-EB45-97EE-3BB2F1798334}"/>
              </a:ext>
            </a:extLst>
          </p:cNvPr>
          <p:cNvSpPr>
            <a:spLocks noGrp="1" noRot="1" noChangeAspect="1" noChangeArrowheads="1" noTextEdit="1"/>
          </p:cNvSpPr>
          <p:nvPr>
            <p:ph type="sldImg"/>
          </p:nvPr>
        </p:nvSpPr>
        <p:spPr>
          <a:ln/>
        </p:spPr>
      </p:sp>
      <p:sp>
        <p:nvSpPr>
          <p:cNvPr id="87043" name="Rectangle 3">
            <a:extLst>
              <a:ext uri="{FF2B5EF4-FFF2-40B4-BE49-F238E27FC236}">
                <a16:creationId xmlns:a16="http://schemas.microsoft.com/office/drawing/2014/main" id="{B71582C4-732F-FA4B-BBAA-6DB22F58E59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7">
            <a:extLst>
              <a:ext uri="{FF2B5EF4-FFF2-40B4-BE49-F238E27FC236}">
                <a16:creationId xmlns:a16="http://schemas.microsoft.com/office/drawing/2014/main" id="{7FE2A074-D9E1-6242-A5C1-CDB88F36855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4E2D736-5BA8-9749-AFDB-33E92CBACC24}" type="slidenum">
              <a:rPr lang="en-US" altLang="en-US" sz="1200" smtClean="0">
                <a:latin typeface="Times New Roman" panose="02020603050405020304" pitchFamily="18" charset="0"/>
              </a:rPr>
              <a:pPr defTabSz="914400"/>
              <a:t>54</a:t>
            </a:fld>
            <a:endParaRPr lang="en-US" altLang="en-US" sz="1200">
              <a:latin typeface="Times New Roman" panose="02020603050405020304" pitchFamily="18" charset="0"/>
            </a:endParaRPr>
          </a:p>
        </p:txBody>
      </p:sp>
      <p:sp>
        <p:nvSpPr>
          <p:cNvPr id="91138" name="Rectangle 2">
            <a:extLst>
              <a:ext uri="{FF2B5EF4-FFF2-40B4-BE49-F238E27FC236}">
                <a16:creationId xmlns:a16="http://schemas.microsoft.com/office/drawing/2014/main" id="{A3634C76-01D4-D643-B8A1-1DC05FD3B472}"/>
              </a:ext>
            </a:extLst>
          </p:cNvPr>
          <p:cNvSpPr>
            <a:spLocks noGrp="1" noRot="1" noChangeAspect="1" noChangeArrowheads="1" noTextEdit="1"/>
          </p:cNvSpPr>
          <p:nvPr>
            <p:ph type="sldImg"/>
          </p:nvPr>
        </p:nvSpPr>
        <p:spPr>
          <a:ln/>
        </p:spPr>
      </p:sp>
      <p:sp>
        <p:nvSpPr>
          <p:cNvPr id="91139" name="Rectangle 3">
            <a:extLst>
              <a:ext uri="{FF2B5EF4-FFF2-40B4-BE49-F238E27FC236}">
                <a16:creationId xmlns:a16="http://schemas.microsoft.com/office/drawing/2014/main" id="{31321494-43F6-9D4D-A6BE-4282B12414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5" name="Rectangle 7">
            <a:extLst>
              <a:ext uri="{FF2B5EF4-FFF2-40B4-BE49-F238E27FC236}">
                <a16:creationId xmlns:a16="http://schemas.microsoft.com/office/drawing/2014/main" id="{0860CF84-FD2F-484C-B43D-39750FD56554}"/>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85A8B676-8489-B942-8B10-39204F62AB06}" type="slidenum">
              <a:rPr lang="en-US" altLang="en-US" sz="1200" smtClean="0">
                <a:latin typeface="Times New Roman" panose="02020603050405020304" pitchFamily="18" charset="0"/>
              </a:rPr>
              <a:pPr defTabSz="914400"/>
              <a:t>55</a:t>
            </a:fld>
            <a:endParaRPr lang="en-US" altLang="en-US" sz="1200">
              <a:latin typeface="Times New Roman" panose="02020603050405020304" pitchFamily="18" charset="0"/>
            </a:endParaRPr>
          </a:p>
        </p:txBody>
      </p:sp>
      <p:sp>
        <p:nvSpPr>
          <p:cNvPr id="93186" name="Rectangle 2">
            <a:extLst>
              <a:ext uri="{FF2B5EF4-FFF2-40B4-BE49-F238E27FC236}">
                <a16:creationId xmlns:a16="http://schemas.microsoft.com/office/drawing/2014/main" id="{D8D43042-5E3C-244E-BE03-D0459AC469A4}"/>
              </a:ext>
            </a:extLst>
          </p:cNvPr>
          <p:cNvSpPr>
            <a:spLocks noGrp="1" noRot="1" noChangeAspect="1" noChangeArrowheads="1" noTextEdit="1"/>
          </p:cNvSpPr>
          <p:nvPr>
            <p:ph type="sldImg"/>
          </p:nvPr>
        </p:nvSpPr>
        <p:spPr>
          <a:ln/>
        </p:spPr>
      </p:sp>
      <p:sp>
        <p:nvSpPr>
          <p:cNvPr id="93187" name="Rectangle 3">
            <a:extLst>
              <a:ext uri="{FF2B5EF4-FFF2-40B4-BE49-F238E27FC236}">
                <a16:creationId xmlns:a16="http://schemas.microsoft.com/office/drawing/2014/main" id="{FE6FD10A-FF38-1C40-B56B-E4D40EFFED1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a:extLst>
              <a:ext uri="{FF2B5EF4-FFF2-40B4-BE49-F238E27FC236}">
                <a16:creationId xmlns:a16="http://schemas.microsoft.com/office/drawing/2014/main" id="{74972F4E-1CCF-A24F-8601-3194923535B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78984C66-F569-5C4B-B62D-64BC0F6BAF32}" type="slidenum">
              <a:rPr lang="en-US" altLang="en-US" sz="1200" smtClean="0">
                <a:latin typeface="Times New Roman" panose="02020603050405020304" pitchFamily="18" charset="0"/>
              </a:rPr>
              <a:pPr defTabSz="914400"/>
              <a:t>56</a:t>
            </a:fld>
            <a:endParaRPr lang="en-US" altLang="en-US" sz="1200">
              <a:latin typeface="Times New Roman" panose="02020603050405020304" pitchFamily="18" charset="0"/>
            </a:endParaRPr>
          </a:p>
        </p:txBody>
      </p:sp>
      <p:sp>
        <p:nvSpPr>
          <p:cNvPr id="95234" name="Rectangle 2">
            <a:extLst>
              <a:ext uri="{FF2B5EF4-FFF2-40B4-BE49-F238E27FC236}">
                <a16:creationId xmlns:a16="http://schemas.microsoft.com/office/drawing/2014/main" id="{44AABA46-5C5A-924D-ADB5-E5E7A4AF9B81}"/>
              </a:ext>
            </a:extLst>
          </p:cNvPr>
          <p:cNvSpPr>
            <a:spLocks noGrp="1" noRot="1" noChangeAspect="1" noChangeArrowheads="1" noTextEdit="1"/>
          </p:cNvSpPr>
          <p:nvPr>
            <p:ph type="sldImg"/>
          </p:nvPr>
        </p:nvSpPr>
        <p:spPr>
          <a:ln/>
        </p:spPr>
      </p:sp>
      <p:sp>
        <p:nvSpPr>
          <p:cNvPr id="95235" name="Rectangle 3">
            <a:extLst>
              <a:ext uri="{FF2B5EF4-FFF2-40B4-BE49-F238E27FC236}">
                <a16:creationId xmlns:a16="http://schemas.microsoft.com/office/drawing/2014/main" id="{C19ABAEB-5B88-C140-B243-FD0F7A297B6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a:extLst>
              <a:ext uri="{FF2B5EF4-FFF2-40B4-BE49-F238E27FC236}">
                <a16:creationId xmlns:a16="http://schemas.microsoft.com/office/drawing/2014/main" id="{2C0FB5C3-8F28-8A4D-B98A-1A83D406B6C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DD50775A-95E4-8F48-AC04-567C1DCEA644}" type="slidenum">
              <a:rPr lang="en-US" altLang="en-US" sz="1300" smtClean="0">
                <a:latin typeface="Times New Roman" panose="02020603050405020304" pitchFamily="18" charset="0"/>
              </a:rPr>
              <a:pPr/>
              <a:t>5</a:t>
            </a:fld>
            <a:endParaRPr lang="en-US" altLang="en-US" sz="1300">
              <a:latin typeface="Times New Roman" panose="02020603050405020304" pitchFamily="18" charset="0"/>
            </a:endParaRPr>
          </a:p>
        </p:txBody>
      </p:sp>
      <p:sp>
        <p:nvSpPr>
          <p:cNvPr id="21506" name="Rectangle 2">
            <a:extLst>
              <a:ext uri="{FF2B5EF4-FFF2-40B4-BE49-F238E27FC236}">
                <a16:creationId xmlns:a16="http://schemas.microsoft.com/office/drawing/2014/main" id="{AC75F6EB-7760-D647-BBA4-3CBCA1D1BE12}"/>
              </a:ext>
            </a:extLst>
          </p:cNvPr>
          <p:cNvSpPr>
            <a:spLocks noGrp="1" noRot="1" noChangeAspect="1" noChangeArrowheads="1" noTextEdit="1"/>
          </p:cNvSpPr>
          <p:nvPr>
            <p:ph type="sldImg"/>
          </p:nvPr>
        </p:nvSpPr>
        <p:spPr>
          <a:ln/>
        </p:spPr>
      </p:sp>
      <p:sp>
        <p:nvSpPr>
          <p:cNvPr id="21507" name="Rectangle 3">
            <a:extLst>
              <a:ext uri="{FF2B5EF4-FFF2-40B4-BE49-F238E27FC236}">
                <a16:creationId xmlns:a16="http://schemas.microsoft.com/office/drawing/2014/main" id="{7E7F4C4E-1CD1-B540-86E0-3ED1B7B3BB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ea typeface="ＭＳ Ｐゴシック" panose="020B0600070205080204" pitchFamily="34" charset="-128"/>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5" name="Rectangle 7">
            <a:extLst>
              <a:ext uri="{FF2B5EF4-FFF2-40B4-BE49-F238E27FC236}">
                <a16:creationId xmlns:a16="http://schemas.microsoft.com/office/drawing/2014/main" id="{D65188B7-D348-484E-977F-B4B77CAD657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17240078-7638-384F-8EA8-6C6397501116}" type="slidenum">
              <a:rPr lang="en-US" altLang="en-US" sz="1200" smtClean="0">
                <a:latin typeface="Times New Roman" panose="02020603050405020304" pitchFamily="18" charset="0"/>
              </a:rPr>
              <a:pPr defTabSz="914400"/>
              <a:t>58</a:t>
            </a:fld>
            <a:endParaRPr lang="en-US" altLang="en-US" sz="1200">
              <a:latin typeface="Times New Roman" panose="02020603050405020304" pitchFamily="18" charset="0"/>
            </a:endParaRPr>
          </a:p>
        </p:txBody>
      </p:sp>
      <p:sp>
        <p:nvSpPr>
          <p:cNvPr id="98306" name="Rectangle 2">
            <a:extLst>
              <a:ext uri="{FF2B5EF4-FFF2-40B4-BE49-F238E27FC236}">
                <a16:creationId xmlns:a16="http://schemas.microsoft.com/office/drawing/2014/main" id="{C5C3E506-9F52-7C44-B029-96E9D920EF08}"/>
              </a:ext>
            </a:extLst>
          </p:cNvPr>
          <p:cNvSpPr>
            <a:spLocks noGrp="1" noRot="1" noChangeAspect="1" noChangeArrowheads="1" noTextEdit="1"/>
          </p:cNvSpPr>
          <p:nvPr>
            <p:ph type="sldImg"/>
          </p:nvPr>
        </p:nvSpPr>
        <p:spPr>
          <a:ln/>
        </p:spPr>
      </p:sp>
      <p:sp>
        <p:nvSpPr>
          <p:cNvPr id="98307" name="Rectangle 3">
            <a:extLst>
              <a:ext uri="{FF2B5EF4-FFF2-40B4-BE49-F238E27FC236}">
                <a16:creationId xmlns:a16="http://schemas.microsoft.com/office/drawing/2014/main" id="{4EB7D0A9-9045-B44C-A9D3-E975AFEFF693}"/>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English naturalist</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a:extLst>
              <a:ext uri="{FF2B5EF4-FFF2-40B4-BE49-F238E27FC236}">
                <a16:creationId xmlns:a16="http://schemas.microsoft.com/office/drawing/2014/main" id="{250AD3BC-E90C-9F41-BC48-DB61F665B0F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4D60D0E6-C277-CD49-9480-376CD006C2A0}" type="slidenum">
              <a:rPr lang="en-US" altLang="en-US" sz="1200" smtClean="0">
                <a:latin typeface="Times New Roman" panose="02020603050405020304" pitchFamily="18" charset="0"/>
              </a:rPr>
              <a:pPr defTabSz="914400"/>
              <a:t>59</a:t>
            </a:fld>
            <a:endParaRPr lang="en-US" altLang="en-US" sz="1200">
              <a:latin typeface="Times New Roman" panose="02020603050405020304" pitchFamily="18" charset="0"/>
            </a:endParaRPr>
          </a:p>
        </p:txBody>
      </p:sp>
      <p:sp>
        <p:nvSpPr>
          <p:cNvPr id="100354" name="Rectangle 2">
            <a:extLst>
              <a:ext uri="{FF2B5EF4-FFF2-40B4-BE49-F238E27FC236}">
                <a16:creationId xmlns:a16="http://schemas.microsoft.com/office/drawing/2014/main" id="{747292D3-E377-D942-8A37-5E95AB1C8DDB}"/>
              </a:ext>
            </a:extLst>
          </p:cNvPr>
          <p:cNvSpPr>
            <a:spLocks noGrp="1" noRot="1" noChangeAspect="1" noChangeArrowheads="1" noTextEdit="1"/>
          </p:cNvSpPr>
          <p:nvPr>
            <p:ph type="sldImg"/>
          </p:nvPr>
        </p:nvSpPr>
        <p:spPr>
          <a:ln/>
        </p:spPr>
      </p:sp>
      <p:sp>
        <p:nvSpPr>
          <p:cNvPr id="100355" name="Rectangle 3">
            <a:extLst>
              <a:ext uri="{FF2B5EF4-FFF2-40B4-BE49-F238E27FC236}">
                <a16:creationId xmlns:a16="http://schemas.microsoft.com/office/drawing/2014/main" id="{305B800B-2199-3E4E-868F-1BC4A83B4E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7">
            <a:extLst>
              <a:ext uri="{FF2B5EF4-FFF2-40B4-BE49-F238E27FC236}">
                <a16:creationId xmlns:a16="http://schemas.microsoft.com/office/drawing/2014/main" id="{C6788B99-E7D5-9F42-A3A9-18CE8C20DAF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079956F2-73B5-594D-BA73-FD88CECCF93A}" type="slidenum">
              <a:rPr lang="en-US" altLang="en-US" sz="1200" smtClean="0">
                <a:latin typeface="Times New Roman" panose="02020603050405020304" pitchFamily="18" charset="0"/>
              </a:rPr>
              <a:pPr defTabSz="914400"/>
              <a:t>60</a:t>
            </a:fld>
            <a:endParaRPr lang="en-US" altLang="en-US" sz="1200">
              <a:latin typeface="Times New Roman" panose="02020603050405020304" pitchFamily="18" charset="0"/>
            </a:endParaRPr>
          </a:p>
        </p:txBody>
      </p:sp>
      <p:sp>
        <p:nvSpPr>
          <p:cNvPr id="102402" name="Rectangle 2">
            <a:extLst>
              <a:ext uri="{FF2B5EF4-FFF2-40B4-BE49-F238E27FC236}">
                <a16:creationId xmlns:a16="http://schemas.microsoft.com/office/drawing/2014/main" id="{343F4E95-3001-A54D-AE79-2B55CD2D9C17}"/>
              </a:ext>
            </a:extLst>
          </p:cNvPr>
          <p:cNvSpPr>
            <a:spLocks noGrp="1" noRot="1" noChangeAspect="1" noChangeArrowheads="1" noTextEdit="1"/>
          </p:cNvSpPr>
          <p:nvPr>
            <p:ph type="sldImg"/>
          </p:nvPr>
        </p:nvSpPr>
        <p:spPr>
          <a:ln/>
        </p:spPr>
      </p:sp>
      <p:sp>
        <p:nvSpPr>
          <p:cNvPr id="102403" name="Rectangle 3">
            <a:extLst>
              <a:ext uri="{FF2B5EF4-FFF2-40B4-BE49-F238E27FC236}">
                <a16:creationId xmlns:a16="http://schemas.microsoft.com/office/drawing/2014/main" id="{5892705E-550B-6B44-B06A-0DDD256A336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7" name="Rectangle 7">
            <a:extLst>
              <a:ext uri="{FF2B5EF4-FFF2-40B4-BE49-F238E27FC236}">
                <a16:creationId xmlns:a16="http://schemas.microsoft.com/office/drawing/2014/main" id="{8E73EB95-1144-B047-9ED3-28A78805BA2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01675" indent="-269875">
              <a:defRPr sz="2400">
                <a:solidFill>
                  <a:schemeClr val="tx1"/>
                </a:solidFill>
                <a:latin typeface="Comic Sans MS" panose="030F0902030302020204" pitchFamily="66" charset="0"/>
                <a:ea typeface="ＭＳ Ｐゴシック" panose="020B0600070205080204" pitchFamily="34" charset="-128"/>
              </a:defRPr>
            </a:lvl2pPr>
            <a:lvl3pPr marL="1081088" indent="-215900">
              <a:defRPr sz="2400">
                <a:solidFill>
                  <a:schemeClr val="tx1"/>
                </a:solidFill>
                <a:latin typeface="Comic Sans MS" panose="030F0902030302020204" pitchFamily="66" charset="0"/>
                <a:ea typeface="ＭＳ Ｐゴシック" panose="020B0600070205080204" pitchFamily="34" charset="-128"/>
              </a:defRPr>
            </a:lvl3pPr>
            <a:lvl4pPr marL="1512888" indent="-215900">
              <a:defRPr sz="2400">
                <a:solidFill>
                  <a:schemeClr val="tx1"/>
                </a:solidFill>
                <a:latin typeface="Comic Sans MS" panose="030F0902030302020204" pitchFamily="66" charset="0"/>
                <a:ea typeface="ＭＳ Ｐゴシック" panose="020B0600070205080204" pitchFamily="34" charset="-128"/>
              </a:defRPr>
            </a:lvl4pPr>
            <a:lvl5pPr marL="1944688" indent="-215900">
              <a:defRPr sz="2400">
                <a:solidFill>
                  <a:schemeClr val="tx1"/>
                </a:solidFill>
                <a:latin typeface="Comic Sans MS" panose="030F0902030302020204" pitchFamily="66" charset="0"/>
                <a:ea typeface="ＭＳ Ｐゴシック" panose="020B0600070205080204" pitchFamily="34" charset="-128"/>
              </a:defRPr>
            </a:lvl5pPr>
            <a:lvl6pPr marL="24018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8590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3162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773488" indent="-2159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pPr defTabSz="914400"/>
            <a:fld id="{2788311C-AA0E-DD4D-B830-D32F8B891615}" type="slidenum">
              <a:rPr lang="en-US" altLang="en-US" sz="1200" smtClean="0">
                <a:latin typeface="Times New Roman" panose="02020603050405020304" pitchFamily="18" charset="0"/>
              </a:rPr>
              <a:pPr defTabSz="914400"/>
              <a:t>63</a:t>
            </a:fld>
            <a:endParaRPr lang="en-US" altLang="en-US" sz="1200">
              <a:latin typeface="Times New Roman" panose="02020603050405020304" pitchFamily="18" charset="0"/>
            </a:endParaRPr>
          </a:p>
        </p:txBody>
      </p:sp>
      <p:sp>
        <p:nvSpPr>
          <p:cNvPr id="106498" name="Rectangle 2">
            <a:extLst>
              <a:ext uri="{FF2B5EF4-FFF2-40B4-BE49-F238E27FC236}">
                <a16:creationId xmlns:a16="http://schemas.microsoft.com/office/drawing/2014/main" id="{34110A85-FABD-2948-8436-7CE9117BC782}"/>
              </a:ext>
            </a:extLst>
          </p:cNvPr>
          <p:cNvSpPr>
            <a:spLocks noGrp="1" noRot="1" noChangeAspect="1" noChangeArrowheads="1" noTextEdit="1"/>
          </p:cNvSpPr>
          <p:nvPr>
            <p:ph type="sldImg"/>
          </p:nvPr>
        </p:nvSpPr>
        <p:spPr>
          <a:ln/>
        </p:spPr>
      </p:sp>
      <p:sp>
        <p:nvSpPr>
          <p:cNvPr id="106499" name="Rectangle 3">
            <a:extLst>
              <a:ext uri="{FF2B5EF4-FFF2-40B4-BE49-F238E27FC236}">
                <a16:creationId xmlns:a16="http://schemas.microsoft.com/office/drawing/2014/main" id="{6641D571-4658-C64F-BC94-94C42F077C3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ea typeface="ＭＳ Ｐゴシック" panose="020B0600070205080204" pitchFamily="34" charset="-12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7">
            <a:extLst>
              <a:ext uri="{FF2B5EF4-FFF2-40B4-BE49-F238E27FC236}">
                <a16:creationId xmlns:a16="http://schemas.microsoft.com/office/drawing/2014/main" id="{FC63D4FC-F9C3-2A4E-9FDD-1B476EEF00E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7F7FB5C-9182-3448-90DC-77616BC8F359}" type="slidenum">
              <a:rPr lang="en-US" altLang="en-US" sz="1300" smtClean="0">
                <a:latin typeface="Times New Roman" panose="02020603050405020304" pitchFamily="18" charset="0"/>
              </a:rPr>
              <a:pPr/>
              <a:t>6</a:t>
            </a:fld>
            <a:endParaRPr lang="en-US" altLang="en-US" sz="1300">
              <a:latin typeface="Times New Roman" panose="02020603050405020304" pitchFamily="18" charset="0"/>
            </a:endParaRPr>
          </a:p>
        </p:txBody>
      </p:sp>
      <p:sp>
        <p:nvSpPr>
          <p:cNvPr id="23554" name="Rectangle 2">
            <a:extLst>
              <a:ext uri="{FF2B5EF4-FFF2-40B4-BE49-F238E27FC236}">
                <a16:creationId xmlns:a16="http://schemas.microsoft.com/office/drawing/2014/main" id="{B1F723FC-0446-204B-B5D9-EAEC96901725}"/>
              </a:ext>
            </a:extLst>
          </p:cNvPr>
          <p:cNvSpPr>
            <a:spLocks noGrp="1" noRot="1" noChangeAspect="1" noChangeArrowheads="1" noTextEdit="1"/>
          </p:cNvSpPr>
          <p:nvPr>
            <p:ph type="sldImg"/>
          </p:nvPr>
        </p:nvSpPr>
        <p:spPr>
          <a:ln/>
        </p:spPr>
      </p:sp>
      <p:sp>
        <p:nvSpPr>
          <p:cNvPr id="23555" name="Rectangle 3">
            <a:extLst>
              <a:ext uri="{FF2B5EF4-FFF2-40B4-BE49-F238E27FC236}">
                <a16:creationId xmlns:a16="http://schemas.microsoft.com/office/drawing/2014/main" id="{71FC1EE5-EF5E-B740-82BF-C4730F5772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Orchis Mantis</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Slide Image Placeholder 1">
            <a:extLst>
              <a:ext uri="{FF2B5EF4-FFF2-40B4-BE49-F238E27FC236}">
                <a16:creationId xmlns:a16="http://schemas.microsoft.com/office/drawing/2014/main" id="{DCF9C2C8-3FE8-E24A-8965-B04C0888076A}"/>
              </a:ext>
            </a:extLst>
          </p:cNvPr>
          <p:cNvSpPr>
            <a:spLocks noGrp="1" noRot="1" noChangeAspect="1" noChangeArrowheads="1" noTextEdit="1"/>
          </p:cNvSpPr>
          <p:nvPr>
            <p:ph type="sldImg"/>
          </p:nvPr>
        </p:nvSpPr>
        <p:spPr>
          <a:ln/>
        </p:spPr>
      </p:sp>
      <p:sp>
        <p:nvSpPr>
          <p:cNvPr id="26626" name="Notes Placeholder 2">
            <a:extLst>
              <a:ext uri="{FF2B5EF4-FFF2-40B4-BE49-F238E27FC236}">
                <a16:creationId xmlns:a16="http://schemas.microsoft.com/office/drawing/2014/main" id="{B303F7F4-624B-BF47-A019-BFDF5825556A}"/>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National Geographic photo</a:t>
            </a:r>
          </a:p>
          <a:p>
            <a:r>
              <a:rPr lang="en-US" altLang="en-US">
                <a:ea typeface="ＭＳ Ｐゴシック" panose="020B0600070205080204" pitchFamily="34" charset="-128"/>
              </a:rPr>
              <a:t>10 Species of Hammer Orchid. Each pollinated by a different species of Thynnid wasp. Thynnid wasps unusual in that the female is flightless and the male carries the female away to food while copulating with her</a:t>
            </a:r>
          </a:p>
        </p:txBody>
      </p:sp>
      <p:sp>
        <p:nvSpPr>
          <p:cNvPr id="26627" name="Slide Number Placeholder 3">
            <a:extLst>
              <a:ext uri="{FF2B5EF4-FFF2-40B4-BE49-F238E27FC236}">
                <a16:creationId xmlns:a16="http://schemas.microsoft.com/office/drawing/2014/main" id="{5F5315B1-226E-7F46-9ADD-DDF0521AB39F}"/>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594907B4-A331-2A4D-9093-810FD129304B}" type="slidenum">
              <a:rPr lang="en-US" altLang="en-US" sz="1300" smtClean="0">
                <a:latin typeface="Times New Roman" panose="02020603050405020304" pitchFamily="18" charset="0"/>
              </a:rPr>
              <a:pPr/>
              <a:t>8</a:t>
            </a:fld>
            <a:endParaRPr lang="en-US" altLang="en-US" sz="1300">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7">
            <a:extLst>
              <a:ext uri="{FF2B5EF4-FFF2-40B4-BE49-F238E27FC236}">
                <a16:creationId xmlns:a16="http://schemas.microsoft.com/office/drawing/2014/main" id="{9CB9FB31-BA70-F442-87F6-87D9501907A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880D8C15-6C74-9B49-BAD2-D919B7883809}" type="slidenum">
              <a:rPr lang="en-US" altLang="en-US" sz="1300" smtClean="0">
                <a:latin typeface="Times New Roman" panose="02020603050405020304" pitchFamily="18" charset="0"/>
              </a:rPr>
              <a:pPr/>
              <a:t>9</a:t>
            </a:fld>
            <a:endParaRPr lang="en-US" altLang="en-US" sz="1300">
              <a:latin typeface="Times New Roman" panose="02020603050405020304" pitchFamily="18" charset="0"/>
            </a:endParaRPr>
          </a:p>
        </p:txBody>
      </p:sp>
      <p:sp>
        <p:nvSpPr>
          <p:cNvPr id="28674" name="Rectangle 2">
            <a:extLst>
              <a:ext uri="{FF2B5EF4-FFF2-40B4-BE49-F238E27FC236}">
                <a16:creationId xmlns:a16="http://schemas.microsoft.com/office/drawing/2014/main" id="{29B14E70-1EDA-B047-B11D-C1D2A7369656}"/>
              </a:ext>
            </a:extLst>
          </p:cNvPr>
          <p:cNvSpPr>
            <a:spLocks noGrp="1" noRot="1" noChangeAspect="1" noChangeArrowheads="1" noTextEdit="1"/>
          </p:cNvSpPr>
          <p:nvPr>
            <p:ph type="sldImg"/>
          </p:nvPr>
        </p:nvSpPr>
        <p:spPr>
          <a:ln/>
        </p:spPr>
      </p:sp>
      <p:sp>
        <p:nvSpPr>
          <p:cNvPr id="28675" name="Rectangle 3">
            <a:extLst>
              <a:ext uri="{FF2B5EF4-FFF2-40B4-BE49-F238E27FC236}">
                <a16:creationId xmlns:a16="http://schemas.microsoft.com/office/drawing/2014/main" id="{5E3D26DB-8A0B-F04F-B514-8D88A9BCED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Hawkmoth caterpillar mimics snake head</a:t>
            </a:r>
          </a:p>
          <a:p>
            <a:pPr eaLnBrk="1" hangingPunct="1"/>
            <a:r>
              <a:rPr lang="en-US" altLang="en-US" b="1">
                <a:ea typeface="ＭＳ Ｐゴシック" panose="020B0600070205080204" pitchFamily="34" charset="-128"/>
              </a:rPr>
              <a:t>Hemeroplanes triptolemus – it evens harmlessly strikes at potential predators</a:t>
            </a:r>
            <a:endParaRPr lang="en-US" altLang="en-US">
              <a:ea typeface="ＭＳ Ｐゴシック" panose="020B0600070205080204" pitchFamily="34" charset="-12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7">
            <a:extLst>
              <a:ext uri="{FF2B5EF4-FFF2-40B4-BE49-F238E27FC236}">
                <a16:creationId xmlns:a16="http://schemas.microsoft.com/office/drawing/2014/main" id="{5560FAB2-C694-9745-9A5C-4BE0FC5257DC}"/>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39CBCA63-F171-E440-B09F-CF1B56E4FFB2}" type="slidenum">
              <a:rPr lang="en-US" altLang="en-US" sz="1300" smtClean="0">
                <a:latin typeface="Times New Roman" panose="02020603050405020304" pitchFamily="18" charset="0"/>
              </a:rPr>
              <a:pPr/>
              <a:t>10</a:t>
            </a:fld>
            <a:endParaRPr lang="en-US" altLang="en-US" sz="1300">
              <a:latin typeface="Times New Roman" panose="02020603050405020304" pitchFamily="18" charset="0"/>
            </a:endParaRPr>
          </a:p>
        </p:txBody>
      </p:sp>
      <p:sp>
        <p:nvSpPr>
          <p:cNvPr id="30722" name="Rectangle 2">
            <a:extLst>
              <a:ext uri="{FF2B5EF4-FFF2-40B4-BE49-F238E27FC236}">
                <a16:creationId xmlns:a16="http://schemas.microsoft.com/office/drawing/2014/main" id="{381D7197-3A1C-FF41-A0E5-E44970B04F8B}"/>
              </a:ext>
            </a:extLst>
          </p:cNvPr>
          <p:cNvSpPr>
            <a:spLocks noGrp="1" noRot="1" noChangeAspect="1" noChangeArrowheads="1" noTextEdit="1"/>
          </p:cNvSpPr>
          <p:nvPr>
            <p:ph type="sldImg"/>
          </p:nvPr>
        </p:nvSpPr>
        <p:spPr>
          <a:ln/>
        </p:spPr>
      </p:sp>
      <p:sp>
        <p:nvSpPr>
          <p:cNvPr id="30723" name="Rectangle 3">
            <a:extLst>
              <a:ext uri="{FF2B5EF4-FFF2-40B4-BE49-F238E27FC236}">
                <a16:creationId xmlns:a16="http://schemas.microsoft.com/office/drawing/2014/main" id="{CBE91470-AA6A-724F-B298-5FD5552BDB60}"/>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Why do human hands, bat wings and seal flippers, appendages with different functions, have the same underlying bone structure?</a:t>
            </a:r>
          </a:p>
          <a:p>
            <a:pPr eaLnBrk="1" hangingPunct="1"/>
            <a:endParaRPr lang="en-US" altLang="en-US">
              <a:ea typeface="ＭＳ Ｐゴシック" panose="020B0600070205080204" pitchFamily="34" charset="-128"/>
            </a:endParaRPr>
          </a:p>
          <a:p>
            <a:pPr eaLnBrk="1" hangingPunct="1"/>
            <a:r>
              <a:rPr lang="en-US" altLang="en-US">
                <a:ea typeface="ＭＳ Ｐゴシック" panose="020B0600070205080204" pitchFamily="34" charset="-128"/>
              </a:rPr>
              <a:t>Read section on Whale Evolution in C1</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Rectangle 7">
            <a:extLst>
              <a:ext uri="{FF2B5EF4-FFF2-40B4-BE49-F238E27FC236}">
                <a16:creationId xmlns:a16="http://schemas.microsoft.com/office/drawing/2014/main" id="{C7A1FD22-9B1C-4146-A136-8DB17BC1D8F9}"/>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BFC46AB9-3F1F-E541-950C-B14A0822D8D3}" type="slidenum">
              <a:rPr lang="en-US" altLang="en-US" sz="1300" smtClean="0">
                <a:latin typeface="Times New Roman" panose="02020603050405020304" pitchFamily="18" charset="0"/>
              </a:rPr>
              <a:pPr/>
              <a:t>11</a:t>
            </a:fld>
            <a:endParaRPr lang="en-US" altLang="en-US" sz="1300">
              <a:latin typeface="Times New Roman" panose="02020603050405020304" pitchFamily="18" charset="0"/>
            </a:endParaRPr>
          </a:p>
        </p:txBody>
      </p:sp>
      <p:sp>
        <p:nvSpPr>
          <p:cNvPr id="32770" name="Rectangle 2">
            <a:extLst>
              <a:ext uri="{FF2B5EF4-FFF2-40B4-BE49-F238E27FC236}">
                <a16:creationId xmlns:a16="http://schemas.microsoft.com/office/drawing/2014/main" id="{E2D19784-6C22-934D-8D27-FCAF16211FB5}"/>
              </a:ext>
            </a:extLst>
          </p:cNvPr>
          <p:cNvSpPr>
            <a:spLocks noGrp="1" noRot="1" noChangeAspect="1" noChangeArrowheads="1" noTextEdit="1"/>
          </p:cNvSpPr>
          <p:nvPr>
            <p:ph type="sldImg"/>
          </p:nvPr>
        </p:nvSpPr>
        <p:spPr>
          <a:ln/>
        </p:spPr>
      </p:sp>
      <p:sp>
        <p:nvSpPr>
          <p:cNvPr id="32771" name="Rectangle 3">
            <a:extLst>
              <a:ext uri="{FF2B5EF4-FFF2-40B4-BE49-F238E27FC236}">
                <a16:creationId xmlns:a16="http://schemas.microsoft.com/office/drawing/2014/main" id="{4641ED7B-32A0-F54A-AA0E-C6479C9FE727}"/>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ea typeface="ＭＳ Ｐゴシック" panose="020B0600070205080204" pitchFamily="34" charset="-128"/>
              </a:rPr>
              <a:t>Why do snakes have skin colors and patterns that resemble the trees they inhabit?</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Slide Image Placeholder 1">
            <a:extLst>
              <a:ext uri="{FF2B5EF4-FFF2-40B4-BE49-F238E27FC236}">
                <a16:creationId xmlns:a16="http://schemas.microsoft.com/office/drawing/2014/main" id="{E6F1295A-995B-5440-B9E6-7CD604D9A220}"/>
              </a:ext>
            </a:extLst>
          </p:cNvPr>
          <p:cNvSpPr>
            <a:spLocks noGrp="1" noRot="1" noChangeAspect="1" noChangeArrowheads="1" noTextEdit="1"/>
          </p:cNvSpPr>
          <p:nvPr>
            <p:ph type="sldImg"/>
          </p:nvPr>
        </p:nvSpPr>
        <p:spPr>
          <a:ln/>
        </p:spPr>
      </p:sp>
      <p:sp>
        <p:nvSpPr>
          <p:cNvPr id="35842" name="Notes Placeholder 2">
            <a:extLst>
              <a:ext uri="{FF2B5EF4-FFF2-40B4-BE49-F238E27FC236}">
                <a16:creationId xmlns:a16="http://schemas.microsoft.com/office/drawing/2014/main" id="{0C2752CA-6FDB-8B45-A631-6786C3A1D636}"/>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ea typeface="ＭＳ Ｐゴシック" panose="020B0600070205080204" pitchFamily="34" charset="-128"/>
              </a:rPr>
              <a:t>(a) large head relative to body size, rounded head; (b) large, protruding forehead; (c) large eyes relative to face, eyes below midline of head; (d) rounded, protruding cheeks; (e) rounded body shape; and (f) soft, elastic body surfaces</a:t>
            </a:r>
          </a:p>
        </p:txBody>
      </p:sp>
      <p:sp>
        <p:nvSpPr>
          <p:cNvPr id="35843" name="Slide Number Placeholder 3">
            <a:extLst>
              <a:ext uri="{FF2B5EF4-FFF2-40B4-BE49-F238E27FC236}">
                <a16:creationId xmlns:a16="http://schemas.microsoft.com/office/drawing/2014/main" id="{23A3E1CE-F17F-D24F-8028-B2CDC37E7EAB}"/>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66788">
              <a:defRPr sz="2400">
                <a:solidFill>
                  <a:schemeClr val="tx1"/>
                </a:solidFill>
                <a:latin typeface="Comic Sans MS" panose="030F0902030302020204" pitchFamily="66" charset="0"/>
                <a:ea typeface="ＭＳ Ｐゴシック" panose="020B0600070205080204" pitchFamily="34" charset="-128"/>
              </a:defRPr>
            </a:lvl1pPr>
            <a:lvl2pPr marL="742950" indent="-285750" defTabSz="966788">
              <a:defRPr sz="2400">
                <a:solidFill>
                  <a:schemeClr val="tx1"/>
                </a:solidFill>
                <a:latin typeface="Comic Sans MS" panose="030F0902030302020204" pitchFamily="66" charset="0"/>
                <a:ea typeface="ＭＳ Ｐゴシック" panose="020B0600070205080204" pitchFamily="34" charset="-128"/>
              </a:defRPr>
            </a:lvl2pPr>
            <a:lvl3pPr marL="1143000" indent="-228600" defTabSz="966788">
              <a:defRPr sz="2400">
                <a:solidFill>
                  <a:schemeClr val="tx1"/>
                </a:solidFill>
                <a:latin typeface="Comic Sans MS" panose="030F0902030302020204" pitchFamily="66" charset="0"/>
                <a:ea typeface="ＭＳ Ｐゴシック" panose="020B0600070205080204" pitchFamily="34" charset="-128"/>
              </a:defRPr>
            </a:lvl3pPr>
            <a:lvl4pPr marL="1600200" indent="-228600" defTabSz="966788">
              <a:defRPr sz="2400">
                <a:solidFill>
                  <a:schemeClr val="tx1"/>
                </a:solidFill>
                <a:latin typeface="Comic Sans MS" panose="030F0902030302020204" pitchFamily="66" charset="0"/>
                <a:ea typeface="ＭＳ Ｐゴシック" panose="020B0600070205080204" pitchFamily="34" charset="-128"/>
              </a:defRPr>
            </a:lvl4pPr>
            <a:lvl5pPr marL="2057400" indent="-228600" defTabSz="966788">
              <a:defRPr sz="2400">
                <a:solidFill>
                  <a:schemeClr val="tx1"/>
                </a:solidFill>
                <a:latin typeface="Comic Sans MS" panose="030F0902030302020204" pitchFamily="66" charset="0"/>
                <a:ea typeface="ＭＳ Ｐゴシック" panose="020B0600070205080204" pitchFamily="34" charset="-128"/>
              </a:defRPr>
            </a:lvl5pPr>
            <a:lvl6pPr marL="25146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defTabSz="966788"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fld id="{7C542926-F8B4-F547-ACF8-4947FB3F6FB3}" type="slidenum">
              <a:rPr lang="en-US" altLang="en-US" sz="1300" smtClean="0">
                <a:latin typeface="Times New Roman" panose="02020603050405020304" pitchFamily="18" charset="0"/>
              </a:rPr>
              <a:pPr/>
              <a:t>14</a:t>
            </a:fld>
            <a:endParaRPr lang="en-US" altLang="en-US" sz="1300">
              <a:latin typeface="Times New Roman" panose="02020603050405020304"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0" descr="plant">
            <a:extLst>
              <a:ext uri="{FF2B5EF4-FFF2-40B4-BE49-F238E27FC236}">
                <a16:creationId xmlns:a16="http://schemas.microsoft.com/office/drawing/2014/main" id="{8B1E1F90-E12F-FB4C-A9D1-12E1E9E2D8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57800" y="2286000"/>
            <a:ext cx="4240213" cy="4746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0" name="Rectangle 2"/>
          <p:cNvSpPr>
            <a:spLocks noGrp="1" noChangeArrowheads="1"/>
          </p:cNvSpPr>
          <p:nvPr>
            <p:ph type="ctrTitle"/>
          </p:nvPr>
        </p:nvSpPr>
        <p:spPr>
          <a:xfrm>
            <a:off x="304800" y="1066800"/>
            <a:ext cx="6934200" cy="1143000"/>
          </a:xfrm>
          <a:effectLst>
            <a:outerShdw dist="28398" dir="3806097" algn="ctr" rotWithShape="0">
              <a:schemeClr val="bg2"/>
            </a:outerShdw>
          </a:effectLst>
        </p:spPr>
        <p:txBody>
          <a:bodyPr/>
          <a:lstStyle>
            <a:lvl1pPr>
              <a:defRPr b="0"/>
            </a:lvl1pPr>
          </a:lstStyle>
          <a:p>
            <a:r>
              <a:rPr lang="en-US"/>
              <a:t>Click to edit Master title style</a:t>
            </a:r>
          </a:p>
        </p:txBody>
      </p:sp>
      <p:sp>
        <p:nvSpPr>
          <p:cNvPr id="2051" name="Rectangle 3"/>
          <p:cNvSpPr>
            <a:spLocks noGrp="1" noChangeArrowheads="1"/>
          </p:cNvSpPr>
          <p:nvPr>
            <p:ph type="subTitle" idx="1"/>
          </p:nvPr>
        </p:nvSpPr>
        <p:spPr>
          <a:xfrm>
            <a:off x="609600" y="2438400"/>
            <a:ext cx="6400800" cy="1295400"/>
          </a:xfrm>
          <a:effectLst>
            <a:outerShdw dist="17961" dir="2700000" algn="ctr" rotWithShape="0">
              <a:schemeClr val="bg2"/>
            </a:outerShdw>
          </a:effectLst>
        </p:spPr>
        <p:txBody>
          <a:bodyPr/>
          <a:lstStyle>
            <a:lvl1pPr marL="0" indent="0" algn="ctr">
              <a:buFontTx/>
              <a:buNone/>
              <a:defRPr b="1"/>
            </a:lvl1pPr>
          </a:lstStyle>
          <a:p>
            <a:r>
              <a:rPr lang="en-US"/>
              <a:t>Click to edit Master subtitle style</a:t>
            </a:r>
          </a:p>
        </p:txBody>
      </p:sp>
      <p:sp>
        <p:nvSpPr>
          <p:cNvPr id="5" name="Date Placeholder 4">
            <a:extLst>
              <a:ext uri="{FF2B5EF4-FFF2-40B4-BE49-F238E27FC236}">
                <a16:creationId xmlns:a16="http://schemas.microsoft.com/office/drawing/2014/main" id="{409EADD0-CA92-8A43-9A84-C95ADBCA1C1A}"/>
              </a:ext>
            </a:extLst>
          </p:cNvPr>
          <p:cNvSpPr>
            <a:spLocks noGrp="1" noChangeArrowheads="1"/>
          </p:cNvSpPr>
          <p:nvPr>
            <p:ph type="dt" sz="half" idx="10"/>
          </p:nvPr>
        </p:nvSpPr>
        <p:spPr/>
        <p:txBody>
          <a:bodyPr/>
          <a:lstStyle>
            <a:lvl1pPr>
              <a:defRPr/>
            </a:lvl1pPr>
          </a:lstStyle>
          <a:p>
            <a:pPr>
              <a:defRPr/>
            </a:pPr>
            <a:endParaRPr lang="en-US"/>
          </a:p>
        </p:txBody>
      </p:sp>
      <p:sp>
        <p:nvSpPr>
          <p:cNvPr id="6" name="Footer Placeholder 5">
            <a:extLst>
              <a:ext uri="{FF2B5EF4-FFF2-40B4-BE49-F238E27FC236}">
                <a16:creationId xmlns:a16="http://schemas.microsoft.com/office/drawing/2014/main" id="{F38FDC11-DE50-BC4F-9C07-4D4B0D8D57EC}"/>
              </a:ext>
            </a:extLst>
          </p:cNvPr>
          <p:cNvSpPr>
            <a:spLocks noGrp="1" noChangeArrowheads="1"/>
          </p:cNvSpPr>
          <p:nvPr>
            <p:ph type="ftr" sz="quarter" idx="11"/>
          </p:nvPr>
        </p:nvSpPr>
        <p:spPr/>
        <p:txBody>
          <a:bodyPr/>
          <a:lstStyle>
            <a:lvl1pPr>
              <a:defRPr/>
            </a:lvl1pPr>
          </a:lstStyle>
          <a:p>
            <a:pPr>
              <a:defRPr/>
            </a:pPr>
            <a:endParaRPr lang="en-US"/>
          </a:p>
        </p:txBody>
      </p:sp>
      <p:sp>
        <p:nvSpPr>
          <p:cNvPr id="7" name="Slide Number Placeholder 6">
            <a:extLst>
              <a:ext uri="{FF2B5EF4-FFF2-40B4-BE49-F238E27FC236}">
                <a16:creationId xmlns:a16="http://schemas.microsoft.com/office/drawing/2014/main" id="{8E574F00-E172-E344-A789-91C30113F2F2}"/>
              </a:ext>
            </a:extLst>
          </p:cNvPr>
          <p:cNvSpPr>
            <a:spLocks noGrp="1" noChangeArrowheads="1"/>
          </p:cNvSpPr>
          <p:nvPr>
            <p:ph type="sldNum" sz="quarter" idx="12"/>
          </p:nvPr>
        </p:nvSpPr>
        <p:spPr/>
        <p:txBody>
          <a:bodyPr/>
          <a:lstStyle>
            <a:lvl1pPr>
              <a:defRPr/>
            </a:lvl1pPr>
          </a:lstStyle>
          <a:p>
            <a:pPr>
              <a:defRPr/>
            </a:pPr>
            <a:fld id="{3FB7A3B4-5BE7-264E-AD80-C5B94D1F9787}" type="slidenum">
              <a:rPr lang="en-US" altLang="en-US"/>
              <a:pPr>
                <a:defRPr/>
              </a:pPr>
              <a:t>‹#›</a:t>
            </a:fld>
            <a:endParaRPr lang="en-US" altLang="en-US"/>
          </a:p>
        </p:txBody>
      </p:sp>
    </p:spTree>
    <p:extLst>
      <p:ext uri="{BB962C8B-B14F-4D97-AF65-F5344CB8AC3E}">
        <p14:creationId xmlns:p14="http://schemas.microsoft.com/office/powerpoint/2010/main" val="94672435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6A57341-73C2-CA44-AC64-3FC8D5258F8D}"/>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1DDE1EF-3AF5-5B47-9EAC-4791CE50B55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C7D82AFF-D8A5-A742-A3A8-53F8437E73EB}"/>
              </a:ext>
            </a:extLst>
          </p:cNvPr>
          <p:cNvSpPr>
            <a:spLocks noGrp="1" noChangeArrowheads="1"/>
          </p:cNvSpPr>
          <p:nvPr>
            <p:ph type="sldNum" sz="quarter" idx="12"/>
          </p:nvPr>
        </p:nvSpPr>
        <p:spPr>
          <a:ln/>
        </p:spPr>
        <p:txBody>
          <a:bodyPr/>
          <a:lstStyle>
            <a:lvl1pPr>
              <a:defRPr/>
            </a:lvl1pPr>
          </a:lstStyle>
          <a:p>
            <a:pPr>
              <a:defRPr/>
            </a:pPr>
            <a:fld id="{CFB87CB7-BEB7-0F48-8584-578C56FB1ED0}" type="slidenum">
              <a:rPr lang="en-US" altLang="en-US"/>
              <a:pPr>
                <a:defRPr/>
              </a:pPr>
              <a:t>‹#›</a:t>
            </a:fld>
            <a:endParaRPr lang="en-US" altLang="en-US"/>
          </a:p>
        </p:txBody>
      </p:sp>
    </p:spTree>
    <p:extLst>
      <p:ext uri="{BB962C8B-B14F-4D97-AF65-F5344CB8AC3E}">
        <p14:creationId xmlns:p14="http://schemas.microsoft.com/office/powerpoint/2010/main" val="2067260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6E4FF62E-65F2-9742-8B77-B1FBFB9997E8}"/>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7386861-AB9B-5D40-A4F8-30C16BB36D4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1652B3A6-4A5D-0349-BA3B-C86C37514B6C}"/>
              </a:ext>
            </a:extLst>
          </p:cNvPr>
          <p:cNvSpPr>
            <a:spLocks noGrp="1" noChangeArrowheads="1"/>
          </p:cNvSpPr>
          <p:nvPr>
            <p:ph type="sldNum" sz="quarter" idx="12"/>
          </p:nvPr>
        </p:nvSpPr>
        <p:spPr>
          <a:ln/>
        </p:spPr>
        <p:txBody>
          <a:bodyPr/>
          <a:lstStyle>
            <a:lvl1pPr>
              <a:defRPr/>
            </a:lvl1pPr>
          </a:lstStyle>
          <a:p>
            <a:pPr>
              <a:defRPr/>
            </a:pPr>
            <a:fld id="{0B5EE775-0FAB-1849-981B-0E45AA3B0505}" type="slidenum">
              <a:rPr lang="en-US" altLang="en-US"/>
              <a:pPr>
                <a:defRPr/>
              </a:pPr>
              <a:t>‹#›</a:t>
            </a:fld>
            <a:endParaRPr lang="en-US" altLang="en-US"/>
          </a:p>
        </p:txBody>
      </p:sp>
    </p:spTree>
    <p:extLst>
      <p:ext uri="{BB962C8B-B14F-4D97-AF65-F5344CB8AC3E}">
        <p14:creationId xmlns:p14="http://schemas.microsoft.com/office/powerpoint/2010/main" val="523264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584620A5-C504-604C-BEAC-2017FC6928AE}"/>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0AE85C6-8777-784F-9765-ED15673CB3D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732F9B7D-BDAC-F94E-BA9E-58CF71DDF139}"/>
              </a:ext>
            </a:extLst>
          </p:cNvPr>
          <p:cNvSpPr>
            <a:spLocks noGrp="1" noChangeArrowheads="1"/>
          </p:cNvSpPr>
          <p:nvPr>
            <p:ph type="sldNum" sz="quarter" idx="12"/>
          </p:nvPr>
        </p:nvSpPr>
        <p:spPr>
          <a:ln/>
        </p:spPr>
        <p:txBody>
          <a:bodyPr/>
          <a:lstStyle>
            <a:lvl1pPr>
              <a:defRPr/>
            </a:lvl1pPr>
          </a:lstStyle>
          <a:p>
            <a:pPr>
              <a:defRPr/>
            </a:pPr>
            <a:fld id="{398B759B-C37A-054F-B28F-068510DAE44E}" type="slidenum">
              <a:rPr lang="en-US" altLang="en-US"/>
              <a:pPr>
                <a:defRPr/>
              </a:pPr>
              <a:t>‹#›</a:t>
            </a:fld>
            <a:endParaRPr lang="en-US" altLang="en-US"/>
          </a:p>
        </p:txBody>
      </p:sp>
    </p:spTree>
    <p:extLst>
      <p:ext uri="{BB962C8B-B14F-4D97-AF65-F5344CB8AC3E}">
        <p14:creationId xmlns:p14="http://schemas.microsoft.com/office/powerpoint/2010/main" val="2414132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a:extLst>
              <a:ext uri="{FF2B5EF4-FFF2-40B4-BE49-F238E27FC236}">
                <a16:creationId xmlns:a16="http://schemas.microsoft.com/office/drawing/2014/main" id="{641173DF-D99D-1942-B15F-1D7990B947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CA3005A0-BFC2-5D42-84C8-BF412359609D}"/>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02CDF3F-7390-F549-9D7A-398110E1C524}"/>
              </a:ext>
            </a:extLst>
          </p:cNvPr>
          <p:cNvSpPr>
            <a:spLocks noGrp="1" noChangeArrowheads="1"/>
          </p:cNvSpPr>
          <p:nvPr>
            <p:ph type="sldNum" sz="quarter" idx="12"/>
          </p:nvPr>
        </p:nvSpPr>
        <p:spPr>
          <a:ln/>
        </p:spPr>
        <p:txBody>
          <a:bodyPr/>
          <a:lstStyle>
            <a:lvl1pPr>
              <a:defRPr/>
            </a:lvl1pPr>
          </a:lstStyle>
          <a:p>
            <a:pPr>
              <a:defRPr/>
            </a:pPr>
            <a:fld id="{C395DE55-C47C-3245-A544-85B6E1090E39}" type="slidenum">
              <a:rPr lang="en-US" altLang="en-US"/>
              <a:pPr>
                <a:defRPr/>
              </a:pPr>
              <a:t>‹#›</a:t>
            </a:fld>
            <a:endParaRPr lang="en-US" altLang="en-US"/>
          </a:p>
        </p:txBody>
      </p:sp>
    </p:spTree>
    <p:extLst>
      <p:ext uri="{BB962C8B-B14F-4D97-AF65-F5344CB8AC3E}">
        <p14:creationId xmlns:p14="http://schemas.microsoft.com/office/powerpoint/2010/main" val="1703791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8E02BD65-6441-244A-92E4-EF4C6211231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692B0B07-A640-8045-8791-AEABEF24938C}"/>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111E8851-09F9-CA4A-9A81-ABF3ECAE882E}"/>
              </a:ext>
            </a:extLst>
          </p:cNvPr>
          <p:cNvSpPr>
            <a:spLocks noGrp="1" noChangeArrowheads="1"/>
          </p:cNvSpPr>
          <p:nvPr>
            <p:ph type="sldNum" sz="quarter" idx="12"/>
          </p:nvPr>
        </p:nvSpPr>
        <p:spPr>
          <a:ln/>
        </p:spPr>
        <p:txBody>
          <a:bodyPr/>
          <a:lstStyle>
            <a:lvl1pPr>
              <a:defRPr/>
            </a:lvl1pPr>
          </a:lstStyle>
          <a:p>
            <a:pPr>
              <a:defRPr/>
            </a:pPr>
            <a:fld id="{EC4CEE1D-F3EE-1D4C-A11F-976E679AF6C4}" type="slidenum">
              <a:rPr lang="en-US" altLang="en-US"/>
              <a:pPr>
                <a:defRPr/>
              </a:pPr>
              <a:t>‹#›</a:t>
            </a:fld>
            <a:endParaRPr lang="en-US" altLang="en-US"/>
          </a:p>
        </p:txBody>
      </p:sp>
    </p:spTree>
    <p:extLst>
      <p:ext uri="{BB962C8B-B14F-4D97-AF65-F5344CB8AC3E}">
        <p14:creationId xmlns:p14="http://schemas.microsoft.com/office/powerpoint/2010/main" val="32290800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19EE838-9C39-4044-AF0D-0DBC6AEA63CF}"/>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5588411-9C40-B54F-B816-3A13B5103223}"/>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DBCDA43B-BE7E-E440-9D63-99BD4914BB6D}"/>
              </a:ext>
            </a:extLst>
          </p:cNvPr>
          <p:cNvSpPr>
            <a:spLocks noGrp="1" noChangeArrowheads="1"/>
          </p:cNvSpPr>
          <p:nvPr>
            <p:ph type="sldNum" sz="quarter" idx="12"/>
          </p:nvPr>
        </p:nvSpPr>
        <p:spPr>
          <a:ln/>
        </p:spPr>
        <p:txBody>
          <a:bodyPr/>
          <a:lstStyle>
            <a:lvl1pPr>
              <a:defRPr/>
            </a:lvl1pPr>
          </a:lstStyle>
          <a:p>
            <a:pPr>
              <a:defRPr/>
            </a:pPr>
            <a:fld id="{BE6E6DA4-F67B-5141-A465-737A396B1F7B}" type="slidenum">
              <a:rPr lang="en-US" altLang="en-US"/>
              <a:pPr>
                <a:defRPr/>
              </a:pPr>
              <a:t>‹#›</a:t>
            </a:fld>
            <a:endParaRPr lang="en-US" altLang="en-US"/>
          </a:p>
        </p:txBody>
      </p:sp>
    </p:spTree>
    <p:extLst>
      <p:ext uri="{BB962C8B-B14F-4D97-AF65-F5344CB8AC3E}">
        <p14:creationId xmlns:p14="http://schemas.microsoft.com/office/powerpoint/2010/main" val="21424540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B8D03E5-6194-1348-A86D-D0F87D1D1E33}"/>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C829672F-752E-7240-8FBE-8C7BF1D9263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DE96640-529D-1044-ADF5-4564018E925B}"/>
              </a:ext>
            </a:extLst>
          </p:cNvPr>
          <p:cNvSpPr>
            <a:spLocks noGrp="1" noChangeArrowheads="1"/>
          </p:cNvSpPr>
          <p:nvPr>
            <p:ph type="sldNum" sz="quarter" idx="12"/>
          </p:nvPr>
        </p:nvSpPr>
        <p:spPr>
          <a:ln/>
        </p:spPr>
        <p:txBody>
          <a:bodyPr/>
          <a:lstStyle>
            <a:lvl1pPr>
              <a:defRPr/>
            </a:lvl1pPr>
          </a:lstStyle>
          <a:p>
            <a:pPr>
              <a:defRPr/>
            </a:pPr>
            <a:fld id="{3791ED54-6AE9-C743-A463-717551D473C3}" type="slidenum">
              <a:rPr lang="en-US" altLang="en-US"/>
              <a:pPr>
                <a:defRPr/>
              </a:pPr>
              <a:t>‹#›</a:t>
            </a:fld>
            <a:endParaRPr lang="en-US" altLang="en-US"/>
          </a:p>
        </p:txBody>
      </p:sp>
    </p:spTree>
    <p:extLst>
      <p:ext uri="{BB962C8B-B14F-4D97-AF65-F5344CB8AC3E}">
        <p14:creationId xmlns:p14="http://schemas.microsoft.com/office/powerpoint/2010/main" val="382510161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43196D9-10C9-9042-A7F8-D2C1EB4832E9}"/>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3BD5F3CE-D6AC-024F-9AD1-49A864B6DAC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4D1CD9B2-F2BD-3746-964D-ADE736CD5D52}"/>
              </a:ext>
            </a:extLst>
          </p:cNvPr>
          <p:cNvSpPr>
            <a:spLocks noGrp="1" noChangeArrowheads="1"/>
          </p:cNvSpPr>
          <p:nvPr>
            <p:ph type="sldNum" sz="quarter" idx="12"/>
          </p:nvPr>
        </p:nvSpPr>
        <p:spPr>
          <a:ln/>
        </p:spPr>
        <p:txBody>
          <a:bodyPr/>
          <a:lstStyle>
            <a:lvl1pPr>
              <a:defRPr/>
            </a:lvl1pPr>
          </a:lstStyle>
          <a:p>
            <a:pPr>
              <a:defRPr/>
            </a:pPr>
            <a:fld id="{3F60A1E0-BE5F-FD4A-9089-41FD770E42BC}" type="slidenum">
              <a:rPr lang="en-US" altLang="en-US"/>
              <a:pPr>
                <a:defRPr/>
              </a:pPr>
              <a:t>‹#›</a:t>
            </a:fld>
            <a:endParaRPr lang="en-US" altLang="en-US"/>
          </a:p>
        </p:txBody>
      </p:sp>
    </p:spTree>
    <p:extLst>
      <p:ext uri="{BB962C8B-B14F-4D97-AF65-F5344CB8AC3E}">
        <p14:creationId xmlns:p14="http://schemas.microsoft.com/office/powerpoint/2010/main" val="23128030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7F427E57-D592-304E-8354-A3ED6958A8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5E6FE68C-BEC8-D04E-9305-1AD1EA0C7B9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A5A3EA45-038E-6249-8B66-635064548289}"/>
              </a:ext>
            </a:extLst>
          </p:cNvPr>
          <p:cNvSpPr>
            <a:spLocks noGrp="1" noChangeArrowheads="1"/>
          </p:cNvSpPr>
          <p:nvPr>
            <p:ph type="sldNum" sz="quarter" idx="12"/>
          </p:nvPr>
        </p:nvSpPr>
        <p:spPr>
          <a:ln/>
        </p:spPr>
        <p:txBody>
          <a:bodyPr/>
          <a:lstStyle>
            <a:lvl1pPr>
              <a:defRPr/>
            </a:lvl1pPr>
          </a:lstStyle>
          <a:p>
            <a:pPr>
              <a:defRPr/>
            </a:pPr>
            <a:fld id="{DF9A57AF-9B63-7E49-A151-9A2482CCA1AC}" type="slidenum">
              <a:rPr lang="en-US" altLang="en-US"/>
              <a:pPr>
                <a:defRPr/>
              </a:pPr>
              <a:t>‹#›</a:t>
            </a:fld>
            <a:endParaRPr lang="en-US" altLang="en-US"/>
          </a:p>
        </p:txBody>
      </p:sp>
    </p:spTree>
    <p:extLst>
      <p:ext uri="{BB962C8B-B14F-4D97-AF65-F5344CB8AC3E}">
        <p14:creationId xmlns:p14="http://schemas.microsoft.com/office/powerpoint/2010/main" val="35948422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a:extLst>
              <a:ext uri="{FF2B5EF4-FFF2-40B4-BE49-F238E27FC236}">
                <a16:creationId xmlns:a16="http://schemas.microsoft.com/office/drawing/2014/main" id="{46F29979-C958-E54E-96DF-937391F74D44}"/>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B1C2C904-A584-7D4F-88F2-BADF1A75FFE5}"/>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5AC348D3-27EE-124F-B848-7F2F79193B03}"/>
              </a:ext>
            </a:extLst>
          </p:cNvPr>
          <p:cNvSpPr>
            <a:spLocks noGrp="1" noChangeArrowheads="1"/>
          </p:cNvSpPr>
          <p:nvPr>
            <p:ph type="sldNum" sz="quarter" idx="12"/>
          </p:nvPr>
        </p:nvSpPr>
        <p:spPr>
          <a:ln/>
        </p:spPr>
        <p:txBody>
          <a:bodyPr/>
          <a:lstStyle>
            <a:lvl1pPr>
              <a:defRPr/>
            </a:lvl1pPr>
          </a:lstStyle>
          <a:p>
            <a:pPr>
              <a:defRPr/>
            </a:pPr>
            <a:fld id="{626B3BCE-C8DC-0642-997B-EEC141B6A917}" type="slidenum">
              <a:rPr lang="en-US" altLang="en-US"/>
              <a:pPr>
                <a:defRPr/>
              </a:pPr>
              <a:t>‹#›</a:t>
            </a:fld>
            <a:endParaRPr lang="en-US" altLang="en-US"/>
          </a:p>
        </p:txBody>
      </p:sp>
    </p:spTree>
    <p:extLst>
      <p:ext uri="{BB962C8B-B14F-4D97-AF65-F5344CB8AC3E}">
        <p14:creationId xmlns:p14="http://schemas.microsoft.com/office/powerpoint/2010/main" val="37123096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DC3B1807-96AF-6E4D-93E6-6BF55EEADB22}"/>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B4105C77-DA10-464D-9F55-494F424E016C}"/>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9B95321-D298-4347-84D6-104004E57F5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ea typeface="+mn-ea"/>
                <a:cs typeface="+mn-cs"/>
              </a:defRPr>
            </a:lvl1pPr>
          </a:lstStyle>
          <a:p>
            <a:pPr>
              <a:defRPr/>
            </a:pPr>
            <a:endParaRPr lang="en-US"/>
          </a:p>
        </p:txBody>
      </p:sp>
      <p:sp>
        <p:nvSpPr>
          <p:cNvPr id="1029" name="Rectangle 5">
            <a:extLst>
              <a:ext uri="{FF2B5EF4-FFF2-40B4-BE49-F238E27FC236}">
                <a16:creationId xmlns:a16="http://schemas.microsoft.com/office/drawing/2014/main" id="{E32B435D-F5A0-8A4E-97AF-3C6983B9B887}"/>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ea typeface="+mn-ea"/>
                <a:cs typeface="+mn-cs"/>
              </a:defRPr>
            </a:lvl1pPr>
          </a:lstStyle>
          <a:p>
            <a:pPr>
              <a:defRPr/>
            </a:pPr>
            <a:endParaRPr lang="en-US"/>
          </a:p>
        </p:txBody>
      </p:sp>
      <p:sp>
        <p:nvSpPr>
          <p:cNvPr id="1030" name="Rectangle 6">
            <a:extLst>
              <a:ext uri="{FF2B5EF4-FFF2-40B4-BE49-F238E27FC236}">
                <a16:creationId xmlns:a16="http://schemas.microsoft.com/office/drawing/2014/main" id="{C0F6F652-B308-E845-A87A-702BE70525F7}"/>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anose="02020603050405020304" pitchFamily="18" charset="0"/>
              </a:defRPr>
            </a:lvl1pPr>
          </a:lstStyle>
          <a:p>
            <a:pPr>
              <a:defRPr/>
            </a:pPr>
            <a:fld id="{48A1AB24-77D4-EA47-85EB-607780B61941}"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031" r:id="rId1"/>
    <p:sldLayoutId id="2147484021" r:id="rId2"/>
    <p:sldLayoutId id="2147484022" r:id="rId3"/>
    <p:sldLayoutId id="2147484023" r:id="rId4"/>
    <p:sldLayoutId id="2147484024" r:id="rId5"/>
    <p:sldLayoutId id="2147484025" r:id="rId6"/>
    <p:sldLayoutId id="2147484026" r:id="rId7"/>
    <p:sldLayoutId id="2147484027" r:id="rId8"/>
    <p:sldLayoutId id="2147484028" r:id="rId9"/>
    <p:sldLayoutId id="2147484029" r:id="rId10"/>
    <p:sldLayoutId id="2147484030" r:id="rId11"/>
  </p:sldLayoutIdLst>
  <p:txStyles>
    <p:titleStyle>
      <a:lvl1pPr algn="ctr" rtl="0" eaLnBrk="0" fontAlgn="base" hangingPunct="0">
        <a:spcBef>
          <a:spcPct val="0"/>
        </a:spcBef>
        <a:spcAft>
          <a:spcPct val="0"/>
        </a:spcAft>
        <a:defRPr sz="4000" b="1">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2pPr>
      <a:lvl3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3pPr>
      <a:lvl4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4pPr>
      <a:lvl5pPr algn="ctr" rtl="0" eaLnBrk="0" fontAlgn="base" hangingPunct="0">
        <a:spcBef>
          <a:spcPct val="0"/>
        </a:spcBef>
        <a:spcAft>
          <a:spcPct val="0"/>
        </a:spcAft>
        <a:defRPr sz="4000" b="1">
          <a:solidFill>
            <a:schemeClr val="tx2"/>
          </a:solidFill>
          <a:latin typeface="Verdana" pitchFamily="34" charset="0"/>
          <a:ea typeface="ＭＳ Ｐゴシック" charset="-128"/>
          <a:cs typeface="ＭＳ Ｐゴシック" charset="-128"/>
        </a:defRPr>
      </a:lvl5pPr>
      <a:lvl6pPr marL="457200" algn="ctr" rtl="0" fontAlgn="base">
        <a:spcBef>
          <a:spcPct val="0"/>
        </a:spcBef>
        <a:spcAft>
          <a:spcPct val="0"/>
        </a:spcAft>
        <a:defRPr sz="4000" b="1">
          <a:solidFill>
            <a:schemeClr val="tx2"/>
          </a:solidFill>
          <a:latin typeface="Verdana" pitchFamily="34" charset="0"/>
        </a:defRPr>
      </a:lvl6pPr>
      <a:lvl7pPr marL="914400" algn="ctr" rtl="0" fontAlgn="base">
        <a:spcBef>
          <a:spcPct val="0"/>
        </a:spcBef>
        <a:spcAft>
          <a:spcPct val="0"/>
        </a:spcAft>
        <a:defRPr sz="4000" b="1">
          <a:solidFill>
            <a:schemeClr val="tx2"/>
          </a:solidFill>
          <a:latin typeface="Verdana" pitchFamily="34" charset="0"/>
        </a:defRPr>
      </a:lvl7pPr>
      <a:lvl8pPr marL="1371600" algn="ctr" rtl="0" fontAlgn="base">
        <a:spcBef>
          <a:spcPct val="0"/>
        </a:spcBef>
        <a:spcAft>
          <a:spcPct val="0"/>
        </a:spcAft>
        <a:defRPr sz="4000" b="1">
          <a:solidFill>
            <a:schemeClr val="tx2"/>
          </a:solidFill>
          <a:latin typeface="Verdana" pitchFamily="34" charset="0"/>
        </a:defRPr>
      </a:lvl8pPr>
      <a:lvl9pPr marL="1828800" algn="ctr" rtl="0" fontAlgn="base">
        <a:spcBef>
          <a:spcPct val="0"/>
        </a:spcBef>
        <a:spcAft>
          <a:spcPct val="0"/>
        </a:spcAft>
        <a:defRPr sz="4000" b="1">
          <a:solidFill>
            <a:schemeClr val="tx2"/>
          </a:solidFill>
          <a:latin typeface="Verdana" pitchFamily="3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hyperlink" Target="https://www.google.com/url?sa=i&amp;rct=j&amp;q=&amp;esrc=s&amp;source=images&amp;cd=&amp;ved=2ahUKEwj-57i6y_rcAhWws1kKHYjbAVYQjRx6BAgBEAU&amp;url=https%3A%2F%2Fwww.express.co.uk%2Flife-style%2Flife%2F655093%2FCan-YOU-spot-the-huge-snake-camouflaged-in-this-tree-bark&amp;psig=AOvVaw2VT_x2d2ZicUdByueNZCPa&amp;ust=1534818704652813" TargetMode="External"/><Relationship Id="rId7" Type="http://schemas.openxmlformats.org/officeDocument/2006/relationships/hyperlink" Target="https://www.google.com/url?sa=i&amp;rct=j&amp;q=&amp;esrc=s&amp;source=images&amp;cd=&amp;ved=2ahUKEwiOhfjyy_rcAhUFy1kKHRWoBIIQjRx6BAgBEAU&amp;url=https%3A%2F%2Fashtonbiodiversity.com%2Fhome%2Feducation%2Fspecies-guide%2Fwild-neighbors%2Ffauna%2Fcorn-snake%2F&amp;psig=AOvVaw2VT_x2d2ZicUdByueNZCPa&amp;ust=1534818704652813"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20.jpeg"/><Relationship Id="rId5" Type="http://schemas.openxmlformats.org/officeDocument/2006/relationships/hyperlink" Target="https://www.google.com/url?sa=i&amp;rct=j&amp;q=&amp;esrc=s&amp;source=images&amp;cd=&amp;ved=2ahUKEwjw9_fDy_rcAhVEiFkKHUYLAqcQjRx6BAgBEAU&amp;url=https%3A%2F%2Fwww.colourbox.com%2Fimage%2Fgreen-tree-python-image-6453992&amp;psig=AOvVaw2VT_x2d2ZicUdByueNZCPa&amp;ust=1534818704652813" TargetMode="External"/><Relationship Id="rId4" Type="http://schemas.openxmlformats.org/officeDocument/2006/relationships/image" Target="../media/image19.jpeg"/></Relationships>
</file>

<file path=ppt/slides/_rels/slide1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em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tags" Target="../tags/tag4.xml"/><Relationship Id="rId2" Type="http://schemas.openxmlformats.org/officeDocument/2006/relationships/tags" Target="../tags/tag3.xml"/><Relationship Id="rId1" Type="http://schemas.openxmlformats.org/officeDocument/2006/relationships/tags" Target="../tags/tag2.xml"/><Relationship Id="rId5" Type="http://schemas.openxmlformats.org/officeDocument/2006/relationships/image" Target="../media/image33.png"/><Relationship Id="rId4"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3.jpg"/><Relationship Id="rId3" Type="http://schemas.openxmlformats.org/officeDocument/2006/relationships/image" Target="../media/image38.jpeg"/><Relationship Id="rId7" Type="http://schemas.openxmlformats.org/officeDocument/2006/relationships/image" Target="../media/image42.jpg"/><Relationship Id="rId2" Type="http://schemas.openxmlformats.org/officeDocument/2006/relationships/image" Target="../media/image37.jpeg"/><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 Id="rId9" Type="http://schemas.openxmlformats.org/officeDocument/2006/relationships/image" Target="../media/image44.jpg"/></Relationships>
</file>

<file path=ppt/slides/_rels/slide2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7.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7.xml"/><Relationship Id="rId1" Type="http://schemas.openxmlformats.org/officeDocument/2006/relationships/video" Target="https://www.youtube.com/embed/w-K7X6u6CjQ?feature=oembed" TargetMode="External"/></Relationships>
</file>

<file path=ppt/slides/_rels/slide2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hyperlink" Target="https://www.google.com/url?sa=i&amp;rct=j&amp;q=&amp;esrc=s&amp;source=images&amp;cd=&amp;ved=2ahUKEwj79LTDpfzcAhVDmVkKHWtfD8wQjRx6BAgBEAU&amp;url=https%3A%2F%2Fclipartxtras.com%2Fcategories%2Fview%2Fa8810d8e05b7033ebadb9a5e9b318ae66a018baa%2Fnewton-apple-tree-clipart.html&amp;psig=AOvVaw3X63qUSWjur-sSFkSFQgEX&amp;ust=1534877255619519"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5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hyperlink" Target="https://www.merriam-webster.com/dictionary/noun" TargetMode="Externa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4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65.png"/><Relationship Id="rId4" Type="http://schemas.openxmlformats.org/officeDocument/2006/relationships/image" Target="../media/image63.png"/></Relationships>
</file>

<file path=ppt/slides/_rels/slide52.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68.png"/></Relationships>
</file>

<file path=ppt/slides/_rels/slide5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59.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73.png"/><Relationship Id="rId4" Type="http://schemas.openxmlformats.org/officeDocument/2006/relationships/image" Target="../media/image72.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74.png"/></Relationships>
</file>

<file path=ppt/slides/_rels/slide61.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7.xml"/><Relationship Id="rId4" Type="http://schemas.openxmlformats.org/officeDocument/2006/relationships/image" Target="../media/image78.png"/></Relationships>
</file>

<file path=ppt/slides/_rels/slide63.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notesSlide" Target="../notesSlides/notesSlide33.xml"/><Relationship Id="rId1" Type="http://schemas.openxmlformats.org/officeDocument/2006/relationships/slideLayout" Target="../slideLayouts/slideLayout7.xml"/><Relationship Id="rId4" Type="http://schemas.openxmlformats.org/officeDocument/2006/relationships/image" Target="../media/image79.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extBox 1">
            <a:extLst>
              <a:ext uri="{FF2B5EF4-FFF2-40B4-BE49-F238E27FC236}">
                <a16:creationId xmlns:a16="http://schemas.microsoft.com/office/drawing/2014/main" id="{4D264765-7DC5-F34B-AEFE-D27690ED460B}"/>
              </a:ext>
            </a:extLst>
          </p:cNvPr>
          <p:cNvSpPr txBox="1">
            <a:spLocks noChangeArrowheads="1"/>
          </p:cNvSpPr>
          <p:nvPr/>
        </p:nvSpPr>
        <p:spPr bwMode="auto">
          <a:xfrm>
            <a:off x="1521344" y="685800"/>
            <a:ext cx="6098144" cy="52629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dirty="0">
                <a:latin typeface="Comic Sans MS" panose="030F0902030302020204" pitchFamily="66" charset="0"/>
              </a:rPr>
              <a:t>BIL 160</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Biology II - Evolution &amp; Biodiversity</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Fall 2024</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Dr. Kevin McCracken</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Course Website:</a:t>
            </a:r>
          </a:p>
          <a:p>
            <a:pPr algn="ctr">
              <a:spcBef>
                <a:spcPct val="0"/>
              </a:spcBef>
              <a:buFontTx/>
              <a:buNone/>
            </a:pPr>
            <a:r>
              <a:rPr lang="en-US" altLang="en-US" sz="2400" dirty="0" err="1">
                <a:solidFill>
                  <a:srgbClr val="0070C0"/>
                </a:solidFill>
                <a:latin typeface="Comic Sans MS" panose="030F0902030302020204" pitchFamily="66" charset="0"/>
              </a:rPr>
              <a:t>www.duckdna.org</a:t>
            </a:r>
            <a:r>
              <a:rPr lang="en-US" altLang="en-US" sz="2400" dirty="0">
                <a:solidFill>
                  <a:srgbClr val="0070C0"/>
                </a:solidFill>
                <a:latin typeface="Comic Sans MS" panose="030F0902030302020204" pitchFamily="66" charset="0"/>
              </a:rPr>
              <a:t>/</a:t>
            </a:r>
            <a:r>
              <a:rPr lang="en-US" altLang="en-US" sz="2400" dirty="0" err="1">
                <a:solidFill>
                  <a:srgbClr val="0070C0"/>
                </a:solidFill>
                <a:latin typeface="Comic Sans MS" panose="030F0902030302020204" pitchFamily="66" charset="0"/>
              </a:rPr>
              <a:t>evolution_biodiversity</a:t>
            </a:r>
            <a:r>
              <a:rPr lang="en-US" altLang="en-US" sz="2400" dirty="0">
                <a:solidFill>
                  <a:srgbClr val="0070C0"/>
                </a:solidFill>
                <a:latin typeface="Comic Sans MS" panose="030F0902030302020204" pitchFamily="66" charset="0"/>
              </a:rPr>
              <a:t>/</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Contact:</a:t>
            </a:r>
          </a:p>
          <a:p>
            <a:pPr algn="ctr">
              <a:spcBef>
                <a:spcPct val="0"/>
              </a:spcBef>
              <a:buFontTx/>
              <a:buNone/>
            </a:pPr>
            <a:r>
              <a:rPr lang="en-US" altLang="en-US" sz="2400" dirty="0" err="1">
                <a:solidFill>
                  <a:srgbClr val="0070C0"/>
                </a:solidFill>
                <a:latin typeface="Comic Sans MS" panose="030F0902030302020204" pitchFamily="66" charset="0"/>
              </a:rPr>
              <a:t>kevin.g.mccracken@gmail.com</a:t>
            </a:r>
            <a:endParaRPr lang="en-US" altLang="en-US" sz="2400" dirty="0">
              <a:solidFill>
                <a:srgbClr val="0070C0"/>
              </a:solidFill>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907-378-2100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698" name="Picture 6" descr="batwing">
            <a:extLst>
              <a:ext uri="{FF2B5EF4-FFF2-40B4-BE49-F238E27FC236}">
                <a16:creationId xmlns:a16="http://schemas.microsoft.com/office/drawing/2014/main" id="{75B26F81-9134-8947-AC30-902FD84E9F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4300"/>
            <a:ext cx="4019550" cy="2933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699" name="Picture 7" descr="hand-xray">
            <a:extLst>
              <a:ext uri="{FF2B5EF4-FFF2-40B4-BE49-F238E27FC236}">
                <a16:creationId xmlns:a16="http://schemas.microsoft.com/office/drawing/2014/main" id="{95EBBDE6-4AF6-4344-8BB4-F6EEA424A3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04800"/>
            <a:ext cx="212725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0" name="Rectangle 2">
            <a:extLst>
              <a:ext uri="{FF2B5EF4-FFF2-40B4-BE49-F238E27FC236}">
                <a16:creationId xmlns:a16="http://schemas.microsoft.com/office/drawing/2014/main" id="{30DD5916-4AA5-AD44-BAAB-9C8315B80836}"/>
              </a:ext>
            </a:extLst>
          </p:cNvPr>
          <p:cNvSpPr>
            <a:spLocks noChangeArrowheads="1"/>
          </p:cNvSpPr>
          <p:nvPr/>
        </p:nvSpPr>
        <p:spPr bwMode="auto">
          <a:xfrm>
            <a:off x="5549900" y="5199063"/>
            <a:ext cx="20574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IMG_5485 2</a:t>
            </a:r>
          </a:p>
        </p:txBody>
      </p:sp>
      <p:pic>
        <p:nvPicPr>
          <p:cNvPr id="29701" name="Picture 3">
            <a:extLst>
              <a:ext uri="{FF2B5EF4-FFF2-40B4-BE49-F238E27FC236}">
                <a16:creationId xmlns:a16="http://schemas.microsoft.com/office/drawing/2014/main" id="{5E2F07CE-AA3B-2B42-A5B9-D5015561ECF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rot="5400000">
            <a:off x="4014788" y="952500"/>
            <a:ext cx="5105400" cy="510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702" name="TextBox 5">
            <a:extLst>
              <a:ext uri="{FF2B5EF4-FFF2-40B4-BE49-F238E27FC236}">
                <a16:creationId xmlns:a16="http://schemas.microsoft.com/office/drawing/2014/main" id="{6B74867E-7346-A54C-8782-012217771C14}"/>
              </a:ext>
            </a:extLst>
          </p:cNvPr>
          <p:cNvSpPr txBox="1">
            <a:spLocks noChangeArrowheads="1"/>
          </p:cNvSpPr>
          <p:nvPr/>
        </p:nvSpPr>
        <p:spPr bwMode="auto">
          <a:xfrm>
            <a:off x="152400" y="92075"/>
            <a:ext cx="87884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All of these forelimbs have same underlying bone structure.</a:t>
            </a:r>
          </a:p>
        </p:txBody>
      </p:sp>
      <p:sp>
        <p:nvSpPr>
          <p:cNvPr id="29703" name="TextBox 1">
            <a:extLst>
              <a:ext uri="{FF2B5EF4-FFF2-40B4-BE49-F238E27FC236}">
                <a16:creationId xmlns:a16="http://schemas.microsoft.com/office/drawing/2014/main" id="{F6D80431-A0DA-8F49-89CB-85AFB4F3A523}"/>
              </a:ext>
            </a:extLst>
          </p:cNvPr>
          <p:cNvSpPr txBox="1">
            <a:spLocks noChangeArrowheads="1"/>
          </p:cNvSpPr>
          <p:nvPr/>
        </p:nvSpPr>
        <p:spPr bwMode="auto">
          <a:xfrm>
            <a:off x="5256213" y="6243638"/>
            <a:ext cx="320198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Concept of Homology</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1746" name="Rectangle 1">
            <a:extLst>
              <a:ext uri="{FF2B5EF4-FFF2-40B4-BE49-F238E27FC236}">
                <a16:creationId xmlns:a16="http://schemas.microsoft.com/office/drawing/2014/main" id="{64C0F8C0-A694-1B4F-A4B5-90F3F2FD2BC8}"/>
              </a:ext>
            </a:extLst>
          </p:cNvPr>
          <p:cNvSpPr>
            <a:spLocks noChangeArrowheads="1"/>
          </p:cNvSpPr>
          <p:nvPr/>
        </p:nvSpPr>
        <p:spPr bwMode="auto">
          <a:xfrm>
            <a:off x="3581400" y="6172200"/>
            <a:ext cx="4267200"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200">
                <a:solidFill>
                  <a:srgbClr val="000000"/>
                </a:solidFill>
                <a:latin typeface="Comic Sans MS" panose="030F0902030302020204" pitchFamily="66" charset="0"/>
              </a:rPr>
              <a:t>Photo taken by (Luca Galuzzi) * http://www.galuzzi.it)</a:t>
            </a:r>
          </a:p>
        </p:txBody>
      </p:sp>
      <p:pic>
        <p:nvPicPr>
          <p:cNvPr id="31747" name="Picture 5" descr="mage result for camouflage tree snakes">
            <a:hlinkClick r:id="rId3"/>
            <a:extLst>
              <a:ext uri="{FF2B5EF4-FFF2-40B4-BE49-F238E27FC236}">
                <a16:creationId xmlns:a16="http://schemas.microsoft.com/office/drawing/2014/main" id="{347E33F6-0617-3845-A5B7-67856B3EA5E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 y="304800"/>
            <a:ext cx="273685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Picture 7" descr="mage result for camouflage tree snakes">
            <a:hlinkClick r:id="rId5"/>
            <a:extLst>
              <a:ext uri="{FF2B5EF4-FFF2-40B4-BE49-F238E27FC236}">
                <a16:creationId xmlns:a16="http://schemas.microsoft.com/office/drawing/2014/main" id="{FB2DE776-60F0-5F47-9915-E1B4AE967E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1400" y="1471613"/>
            <a:ext cx="3411538"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Picture 9" descr="elated image">
            <a:hlinkClick r:id="rId7"/>
            <a:extLst>
              <a:ext uri="{FF2B5EF4-FFF2-40B4-BE49-F238E27FC236}">
                <a16:creationId xmlns:a16="http://schemas.microsoft.com/office/drawing/2014/main" id="{8D4A4B6E-7608-E343-9F21-667256CCD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581400" y="4191000"/>
            <a:ext cx="3425825" cy="228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50" name="TextBox 7">
            <a:extLst>
              <a:ext uri="{FF2B5EF4-FFF2-40B4-BE49-F238E27FC236}">
                <a16:creationId xmlns:a16="http://schemas.microsoft.com/office/drawing/2014/main" id="{F3A716EE-9EEE-0149-9010-13C8704B30C1}"/>
              </a:ext>
            </a:extLst>
          </p:cNvPr>
          <p:cNvSpPr txBox="1">
            <a:spLocks noChangeArrowheads="1"/>
          </p:cNvSpPr>
          <p:nvPr/>
        </p:nvSpPr>
        <p:spPr bwMode="auto">
          <a:xfrm>
            <a:off x="3429000" y="92075"/>
            <a:ext cx="533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Why do snakes have colors and patterns that resemble the vegetation they inhabit?</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3794" name="Picture 1">
            <a:extLst>
              <a:ext uri="{FF2B5EF4-FFF2-40B4-BE49-F238E27FC236}">
                <a16:creationId xmlns:a16="http://schemas.microsoft.com/office/drawing/2014/main" id="{287A348E-0BA4-4041-BF95-313B6EBF1049}"/>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82650" y="1295400"/>
            <a:ext cx="7346950" cy="4003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extBox 2">
            <a:extLst>
              <a:ext uri="{FF2B5EF4-FFF2-40B4-BE49-F238E27FC236}">
                <a16:creationId xmlns:a16="http://schemas.microsoft.com/office/drawing/2014/main" id="{FBFC70A5-1BC9-EE48-B574-1E2F92FB6F58}"/>
              </a:ext>
            </a:extLst>
          </p:cNvPr>
          <p:cNvSpPr txBox="1">
            <a:spLocks noChangeArrowheads="1"/>
          </p:cNvSpPr>
          <p:nvPr/>
        </p:nvSpPr>
        <p:spPr bwMode="auto">
          <a:xfrm>
            <a:off x="882650" y="5715000"/>
            <a:ext cx="74247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Why does brain size vary by 100,000 in mammals?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5367039-AEEF-1742-89F2-8101341E76F9}"/>
              </a:ext>
            </a:extLst>
          </p:cNvPr>
          <p:cNvSpPr/>
          <p:nvPr/>
        </p:nvSpPr>
        <p:spPr>
          <a:xfrm>
            <a:off x="152400" y="4724400"/>
            <a:ext cx="8839200" cy="246221"/>
          </a:xfrm>
          <a:prstGeom prst="rect">
            <a:avLst/>
          </a:prstGeom>
        </p:spPr>
        <p:txBody>
          <a:bodyPr wrap="square">
            <a:spAutoFit/>
          </a:bodyPr>
          <a:lstStyle/>
          <a:p>
            <a:r>
              <a:rPr lang="en-US" sz="1000" dirty="0"/>
              <a:t>https://</a:t>
            </a:r>
            <a:r>
              <a:rPr lang="en-US" sz="1000" dirty="0" err="1"/>
              <a:t>www.britannica.com</a:t>
            </a:r>
            <a:r>
              <a:rPr lang="en-US" sz="1000" dirty="0"/>
              <a:t>/science/human-evolution/Increasing-brain-size</a:t>
            </a:r>
          </a:p>
        </p:txBody>
      </p:sp>
      <p:pic>
        <p:nvPicPr>
          <p:cNvPr id="4" name="Picture 3">
            <a:extLst>
              <a:ext uri="{FF2B5EF4-FFF2-40B4-BE49-F238E27FC236}">
                <a16:creationId xmlns:a16="http://schemas.microsoft.com/office/drawing/2014/main" id="{8FB35C32-4A09-A04D-9EE1-63F0D5289A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1295400"/>
            <a:ext cx="4411579" cy="3352800"/>
          </a:xfrm>
          <a:prstGeom prst="rect">
            <a:avLst/>
          </a:prstGeom>
        </p:spPr>
      </p:pic>
      <p:pic>
        <p:nvPicPr>
          <p:cNvPr id="6" name="Picture 5">
            <a:extLst>
              <a:ext uri="{FF2B5EF4-FFF2-40B4-BE49-F238E27FC236}">
                <a16:creationId xmlns:a16="http://schemas.microsoft.com/office/drawing/2014/main" id="{204DA568-55CA-074A-A197-644A7F3BB13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11579" y="1338112"/>
            <a:ext cx="4612393" cy="3267376"/>
          </a:xfrm>
          <a:prstGeom prst="rect">
            <a:avLst/>
          </a:prstGeom>
        </p:spPr>
      </p:pic>
    </p:spTree>
    <p:extLst>
      <p:ext uri="{BB962C8B-B14F-4D97-AF65-F5344CB8AC3E}">
        <p14:creationId xmlns:p14="http://schemas.microsoft.com/office/powerpoint/2010/main" val="361294746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4818" name="Picture 2">
            <a:extLst>
              <a:ext uri="{FF2B5EF4-FFF2-40B4-BE49-F238E27FC236}">
                <a16:creationId xmlns:a16="http://schemas.microsoft.com/office/drawing/2014/main" id="{8CF5446D-6918-3F44-B45F-4DE1228F328D}"/>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290638" y="381000"/>
            <a:ext cx="3597275"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19" name="Picture 4">
            <a:extLst>
              <a:ext uri="{FF2B5EF4-FFF2-40B4-BE49-F238E27FC236}">
                <a16:creationId xmlns:a16="http://schemas.microsoft.com/office/drawing/2014/main" id="{EB9D3517-1590-174B-B3A2-BB42A862D7F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3200400"/>
            <a:ext cx="35560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20" name="TextBox 1">
            <a:extLst>
              <a:ext uri="{FF2B5EF4-FFF2-40B4-BE49-F238E27FC236}">
                <a16:creationId xmlns:a16="http://schemas.microsoft.com/office/drawing/2014/main" id="{11AD50B1-1945-CF41-A828-2935EBDA5C4E}"/>
              </a:ext>
            </a:extLst>
          </p:cNvPr>
          <p:cNvSpPr txBox="1">
            <a:spLocks noChangeArrowheads="1"/>
          </p:cNvSpPr>
          <p:nvPr/>
        </p:nvSpPr>
        <p:spPr bwMode="auto">
          <a:xfrm>
            <a:off x="5410200" y="1905000"/>
            <a:ext cx="26670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a:solidFill>
                  <a:schemeClr val="bg1"/>
                </a:solidFill>
                <a:latin typeface="Comic Sans MS" panose="030F0902030302020204" pitchFamily="66" charset="0"/>
              </a:rPr>
              <a:t>What is different and what is similar about these faces?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6866" name="Picture 1">
            <a:extLst>
              <a:ext uri="{FF2B5EF4-FFF2-40B4-BE49-F238E27FC236}">
                <a16:creationId xmlns:a16="http://schemas.microsoft.com/office/drawing/2014/main" id="{F2E7B0EA-31FA-6542-BB51-FA6E77FFBC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7620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867" name="Picture 4">
            <a:extLst>
              <a:ext uri="{FF2B5EF4-FFF2-40B4-BE49-F238E27FC236}">
                <a16:creationId xmlns:a16="http://schemas.microsoft.com/office/drawing/2014/main" id="{5FBB54D0-91B1-E94C-B70A-493F2A7A6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3525" y="1676400"/>
            <a:ext cx="86169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8" name="TextBox 1">
            <a:extLst>
              <a:ext uri="{FF2B5EF4-FFF2-40B4-BE49-F238E27FC236}">
                <a16:creationId xmlns:a16="http://schemas.microsoft.com/office/drawing/2014/main" id="{66895BE7-C3EA-5646-91FF-721BB4D40AD1}"/>
              </a:ext>
            </a:extLst>
          </p:cNvPr>
          <p:cNvSpPr txBox="1">
            <a:spLocks noChangeArrowheads="1"/>
          </p:cNvSpPr>
          <p:nvPr/>
        </p:nvSpPr>
        <p:spPr bwMode="auto">
          <a:xfrm>
            <a:off x="263526" y="381000"/>
            <a:ext cx="861695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solidFill>
                  <a:schemeClr val="bg1"/>
                </a:solidFill>
                <a:latin typeface="Comic Sans MS" panose="030F0902030302020204" pitchFamily="66" charset="0"/>
              </a:rPr>
              <a:t>Why don’t humans have one of these, yet most primates do, including the chimps, bonobos, and gorillas?</a:t>
            </a:r>
          </a:p>
        </p:txBody>
      </p:sp>
      <p:sp>
        <p:nvSpPr>
          <p:cNvPr id="36869" name="Rectangle 6">
            <a:extLst>
              <a:ext uri="{FF2B5EF4-FFF2-40B4-BE49-F238E27FC236}">
                <a16:creationId xmlns:a16="http://schemas.microsoft.com/office/drawing/2014/main" id="{71BF1BBA-14BE-304D-8430-21BE6D10566B}"/>
              </a:ext>
            </a:extLst>
          </p:cNvPr>
          <p:cNvSpPr>
            <a:spLocks noChangeArrowheads="1"/>
          </p:cNvSpPr>
          <p:nvPr/>
        </p:nvSpPr>
        <p:spPr bwMode="auto">
          <a:xfrm>
            <a:off x="4868863" y="5410200"/>
            <a:ext cx="45720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Comic Sans MS" panose="030F0902030302020204" pitchFamily="66" charset="0"/>
                <a:ea typeface="ＭＳ Ｐゴシック" panose="020B0600070205080204" pitchFamily="34" charset="-128"/>
              </a:defRPr>
            </a:lvl1pPr>
            <a:lvl2pPr marL="742950" indent="-285750">
              <a:defRPr sz="2400">
                <a:solidFill>
                  <a:schemeClr val="tx1"/>
                </a:solidFill>
                <a:latin typeface="Comic Sans MS" panose="030F0902030302020204" pitchFamily="66" charset="0"/>
                <a:ea typeface="ＭＳ Ｐゴシック" panose="020B0600070205080204" pitchFamily="34" charset="-128"/>
              </a:defRPr>
            </a:lvl2pPr>
            <a:lvl3pPr marL="1143000" indent="-228600">
              <a:defRPr sz="2400">
                <a:solidFill>
                  <a:schemeClr val="tx1"/>
                </a:solidFill>
                <a:latin typeface="Comic Sans MS" panose="030F0902030302020204" pitchFamily="66" charset="0"/>
                <a:ea typeface="ＭＳ Ｐゴシック" panose="020B0600070205080204" pitchFamily="34" charset="-128"/>
              </a:defRPr>
            </a:lvl3pPr>
            <a:lvl4pPr marL="1600200" indent="-228600">
              <a:defRPr sz="2400">
                <a:solidFill>
                  <a:schemeClr val="tx1"/>
                </a:solidFill>
                <a:latin typeface="Comic Sans MS" panose="030F0902030302020204" pitchFamily="66" charset="0"/>
                <a:ea typeface="ＭＳ Ｐゴシック" panose="020B0600070205080204" pitchFamily="34" charset="-128"/>
              </a:defRPr>
            </a:lvl4pPr>
            <a:lvl5pPr marL="2057400" indent="-228600">
              <a:defRPr sz="2400">
                <a:solidFill>
                  <a:schemeClr val="tx1"/>
                </a:solidFill>
                <a:latin typeface="Comic Sans MS" panose="030F0902030302020204" pitchFamily="66"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Comic Sans MS" panose="030F0902030302020204" pitchFamily="66" charset="0"/>
                <a:ea typeface="ＭＳ Ｐゴシック" panose="020B0600070205080204" pitchFamily="34" charset="-128"/>
              </a:defRPr>
            </a:lvl9pPr>
          </a:lstStyle>
          <a:p>
            <a:r>
              <a:rPr lang="en-US" altLang="en-US" sz="700">
                <a:solidFill>
                  <a:schemeClr val="bg1"/>
                </a:solidFill>
              </a:rPr>
              <a:t>https://prettydeadstuff.wordpress.com/2015/02/06/taigas-den-zooophagous-oldowan-oosik/</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7890" name="Picture 2">
            <a:extLst>
              <a:ext uri="{FF2B5EF4-FFF2-40B4-BE49-F238E27FC236}">
                <a16:creationId xmlns:a16="http://schemas.microsoft.com/office/drawing/2014/main" id="{77128A6A-80F8-1542-9AD0-8AE10D652A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28700" y="381000"/>
            <a:ext cx="7086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891" name="TextBox 1">
            <a:extLst>
              <a:ext uri="{FF2B5EF4-FFF2-40B4-BE49-F238E27FC236}">
                <a16:creationId xmlns:a16="http://schemas.microsoft.com/office/drawing/2014/main" id="{E754649F-466E-4445-ABC3-2E824F0D6325}"/>
              </a:ext>
            </a:extLst>
          </p:cNvPr>
          <p:cNvSpPr txBox="1">
            <a:spLocks noChangeArrowheads="1"/>
          </p:cNvSpPr>
          <p:nvPr/>
        </p:nvSpPr>
        <p:spPr bwMode="auto">
          <a:xfrm>
            <a:off x="93663" y="5562600"/>
            <a:ext cx="895667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dirty="0">
                <a:solidFill>
                  <a:schemeClr val="bg1"/>
                </a:solidFill>
                <a:latin typeface="Comic Sans MS" panose="030F0902030302020204" pitchFamily="66" charset="0"/>
              </a:rPr>
              <a:t>What will happen if we continue with this?</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DC297A2-4FA6-8549-866C-FDFF018CEF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0" y="1066800"/>
            <a:ext cx="7620000" cy="5041900"/>
          </a:xfrm>
          <a:prstGeom prst="rect">
            <a:avLst/>
          </a:prstGeom>
        </p:spPr>
      </p:pic>
      <p:sp>
        <p:nvSpPr>
          <p:cNvPr id="4" name="Rectangle 3">
            <a:extLst>
              <a:ext uri="{FF2B5EF4-FFF2-40B4-BE49-F238E27FC236}">
                <a16:creationId xmlns:a16="http://schemas.microsoft.com/office/drawing/2014/main" id="{BD3C47EC-33EA-D249-84C8-794BCF6D63E9}"/>
              </a:ext>
            </a:extLst>
          </p:cNvPr>
          <p:cNvSpPr/>
          <p:nvPr/>
        </p:nvSpPr>
        <p:spPr>
          <a:xfrm>
            <a:off x="685800" y="6178550"/>
            <a:ext cx="5638800" cy="276999"/>
          </a:xfrm>
          <a:prstGeom prst="rect">
            <a:avLst/>
          </a:prstGeom>
        </p:spPr>
        <p:txBody>
          <a:bodyPr wrap="square">
            <a:spAutoFit/>
          </a:bodyPr>
          <a:lstStyle/>
          <a:p>
            <a:r>
              <a:rPr lang="en-US" sz="1200" dirty="0">
                <a:solidFill>
                  <a:schemeClr val="bg1"/>
                </a:solidFill>
              </a:rPr>
              <a:t>https://</a:t>
            </a:r>
            <a:r>
              <a:rPr lang="en-US" sz="1200" dirty="0" err="1">
                <a:solidFill>
                  <a:schemeClr val="bg1"/>
                </a:solidFill>
              </a:rPr>
              <a:t>phys.org</a:t>
            </a:r>
            <a:r>
              <a:rPr lang="en-US" sz="1200" dirty="0">
                <a:solidFill>
                  <a:schemeClr val="bg1"/>
                </a:solidFill>
              </a:rPr>
              <a:t>/news/2018-12-greenland-ice-sheet-centuries.html</a:t>
            </a:r>
          </a:p>
        </p:txBody>
      </p:sp>
      <p:sp>
        <p:nvSpPr>
          <p:cNvPr id="6" name="TextBox 1">
            <a:extLst>
              <a:ext uri="{FF2B5EF4-FFF2-40B4-BE49-F238E27FC236}">
                <a16:creationId xmlns:a16="http://schemas.microsoft.com/office/drawing/2014/main" id="{CC7B6C58-CCD9-E44B-BF44-EAE2946A52AA}"/>
              </a:ext>
            </a:extLst>
          </p:cNvPr>
          <p:cNvSpPr txBox="1">
            <a:spLocks noChangeArrowheads="1"/>
          </p:cNvSpPr>
          <p:nvPr/>
        </p:nvSpPr>
        <p:spPr bwMode="auto">
          <a:xfrm>
            <a:off x="679938" y="338534"/>
            <a:ext cx="7025032"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solidFill>
                  <a:schemeClr val="bg1"/>
                </a:solidFill>
                <a:latin typeface="Comic Sans MS" panose="030F0902030302020204" pitchFamily="66" charset="0"/>
              </a:rPr>
              <a:t>… and don’t slow down this?</a:t>
            </a:r>
          </a:p>
        </p:txBody>
      </p:sp>
    </p:spTree>
    <p:extLst>
      <p:ext uri="{BB962C8B-B14F-4D97-AF65-F5344CB8AC3E}">
        <p14:creationId xmlns:p14="http://schemas.microsoft.com/office/powerpoint/2010/main" val="358117329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3" name="Rectangle 2">
            <a:extLst>
              <a:ext uri="{FF2B5EF4-FFF2-40B4-BE49-F238E27FC236}">
                <a16:creationId xmlns:a16="http://schemas.microsoft.com/office/drawing/2014/main" id="{B20AF7BC-CBE7-7A44-8893-018E93AFC0B0}"/>
              </a:ext>
            </a:extLst>
          </p:cNvPr>
          <p:cNvSpPr>
            <a:spLocks noChangeArrowheads="1"/>
          </p:cNvSpPr>
          <p:nvPr/>
        </p:nvSpPr>
        <p:spPr bwMode="auto">
          <a:xfrm>
            <a:off x="-228600" y="381000"/>
            <a:ext cx="5715000"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endParaRPr lang="en-US" altLang="en-US" sz="2400">
              <a:latin typeface="Comic Sans MS" panose="030F0902030302020204" pitchFamily="66" charset="0"/>
            </a:endParaRPr>
          </a:p>
          <a:p>
            <a:pPr algn="ctr">
              <a:spcBef>
                <a:spcPct val="0"/>
              </a:spcBef>
              <a:buFontTx/>
              <a:buNone/>
            </a:pPr>
            <a:r>
              <a:rPr lang="ja-JP" altLang="en-US" sz="2400">
                <a:latin typeface="Comic Sans MS" panose="030F0902030302020204" pitchFamily="66" charset="0"/>
              </a:rPr>
              <a:t>“</a:t>
            </a:r>
            <a:r>
              <a:rPr lang="en-US" altLang="ja-JP" sz="2400" i="1">
                <a:latin typeface="Comic Sans MS" panose="030F0902030302020204" pitchFamily="66" charset="0"/>
              </a:rPr>
              <a:t>Nothing in biology makes sense except </a:t>
            </a:r>
            <a:r>
              <a:rPr lang="en-US" altLang="en-US" sz="2400" i="1">
                <a:latin typeface="Comic Sans MS" panose="030F0902030302020204" pitchFamily="66" charset="0"/>
              </a:rPr>
              <a:t>in the light of evolution</a:t>
            </a:r>
            <a:r>
              <a:rPr lang="ja-JP" altLang="en-US" sz="2400">
                <a:latin typeface="Comic Sans MS" panose="030F0902030302020204" pitchFamily="66" charset="0"/>
              </a:rPr>
              <a:t>”</a:t>
            </a:r>
            <a:r>
              <a:rPr lang="en-US" altLang="ja-JP" sz="2400">
                <a:latin typeface="Comic Sans MS" panose="030F0902030302020204" pitchFamily="66" charset="0"/>
              </a:rPr>
              <a:t> </a:t>
            </a:r>
          </a:p>
          <a:p>
            <a:pPr algn="ctr">
              <a:spcBef>
                <a:spcPct val="0"/>
              </a:spcBef>
              <a:buFontTx/>
              <a:buNone/>
            </a:pPr>
            <a:r>
              <a:rPr lang="en-US" altLang="en-US" sz="2400">
                <a:latin typeface="Comic Sans MS" panose="030F0902030302020204" pitchFamily="66" charset="0"/>
              </a:rPr>
              <a:t>– T. Dobzhansky.</a:t>
            </a:r>
          </a:p>
        </p:txBody>
      </p:sp>
      <p:pic>
        <p:nvPicPr>
          <p:cNvPr id="38914" name="Picture 3" descr="theodosius_dobzhansky">
            <a:extLst>
              <a:ext uri="{FF2B5EF4-FFF2-40B4-BE49-F238E27FC236}">
                <a16:creationId xmlns:a16="http://schemas.microsoft.com/office/drawing/2014/main" id="{0C572F45-9ADC-D644-8FC6-5DB768E943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2873375"/>
            <a:ext cx="5105400" cy="3709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915" name="Picture 1">
            <a:extLst>
              <a:ext uri="{FF2B5EF4-FFF2-40B4-BE49-F238E27FC236}">
                <a16:creationId xmlns:a16="http://schemas.microsoft.com/office/drawing/2014/main" id="{7CA6F168-8582-1E4A-958E-19FAE545C88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228600"/>
            <a:ext cx="4114800" cy="635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TPQuestion">
            <a:extLst>
              <a:ext uri="{FF2B5EF4-FFF2-40B4-BE49-F238E27FC236}">
                <a16:creationId xmlns:a16="http://schemas.microsoft.com/office/drawing/2014/main" id="{8AAB1BDD-9FFF-3048-956F-FEA30F4BCAC1}"/>
              </a:ext>
            </a:extLst>
          </p:cNvPr>
          <p:cNvSpPr>
            <a:spLocks noGrp="1" noChangeArrowheads="1"/>
          </p:cNvSpPr>
          <p:nvPr>
            <p:ph type="title"/>
          </p:nvPr>
        </p:nvSpPr>
        <p:spPr>
          <a:xfrm>
            <a:off x="152400" y="152400"/>
            <a:ext cx="9020175" cy="1143000"/>
          </a:xfrm>
        </p:spPr>
        <p:txBody>
          <a:bodyPr/>
          <a:lstStyle/>
          <a:p>
            <a:pPr eaLnBrk="1" hangingPunct="1"/>
            <a:r>
              <a:rPr lang="en-US" altLang="en-US" dirty="0">
                <a:latin typeface="Calibri" panose="020F0502020204030204" pitchFamily="34" charset="0"/>
                <a:ea typeface="ＭＳ Ｐゴシック" panose="020B0600070205080204" pitchFamily="34" charset="-128"/>
              </a:rPr>
              <a:t>What is biological Evolution? </a:t>
            </a:r>
            <a:br>
              <a:rPr lang="en-US" altLang="en-US" dirty="0">
                <a:latin typeface="Calibri" panose="020F0502020204030204" pitchFamily="34" charset="0"/>
                <a:ea typeface="ＭＳ Ｐゴシック" panose="020B0600070205080204" pitchFamily="34" charset="-128"/>
              </a:rPr>
            </a:br>
            <a:endParaRPr lang="en-US" altLang="en-US" sz="2400" dirty="0">
              <a:latin typeface="Calibri" panose="020F0502020204030204" pitchFamily="34" charset="0"/>
              <a:ea typeface="ＭＳ Ｐゴシック" panose="020B0600070205080204" pitchFamily="34" charset="-128"/>
            </a:endParaRPr>
          </a:p>
        </p:txBody>
      </p:sp>
      <p:pic>
        <p:nvPicPr>
          <p:cNvPr id="40962" name="TPChart" hidden="1">
            <a:extLst>
              <a:ext uri="{FF2B5EF4-FFF2-40B4-BE49-F238E27FC236}">
                <a16:creationId xmlns:a16="http://schemas.microsoft.com/office/drawing/2014/main" id="{3419AA0D-A695-B647-8D32-D82987E96401}"/>
              </a:ext>
            </a:extLst>
          </p:cNvPr>
          <p:cNvPicPr>
            <a:picLocks/>
          </p:cNvPicPr>
          <p:nvPr>
            <p:custDataLst>
              <p:tags r:id="rId2"/>
            </p:custDataLst>
          </p:nvPr>
        </p:nvPicPr>
        <p:blipFill>
          <a:blip r:embed="rId5">
            <a:extLst>
              <a:ext uri="{28A0092B-C50C-407E-A947-70E740481C1C}">
                <a14:useLocalDpi xmlns:a14="http://schemas.microsoft.com/office/drawing/2010/main" val="0"/>
              </a:ext>
            </a:extLst>
          </a:blip>
          <a:srcRect/>
          <a:stretch>
            <a:fillRect/>
          </a:stretch>
        </p:blipFill>
        <p:spPr bwMode="auto">
          <a:xfrm>
            <a:off x="5562600" y="0"/>
            <a:ext cx="3429000" cy="236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3" name="TPAnswers">
            <a:extLst>
              <a:ext uri="{FF2B5EF4-FFF2-40B4-BE49-F238E27FC236}">
                <a16:creationId xmlns:a16="http://schemas.microsoft.com/office/drawing/2014/main" id="{223306BD-9833-AD4E-9C73-DA9CE091BBE5}"/>
              </a:ext>
            </a:extLst>
          </p:cNvPr>
          <p:cNvSpPr>
            <a:spLocks noGrp="1" noChangeArrowheads="1"/>
          </p:cNvSpPr>
          <p:nvPr>
            <p:ph idx="1"/>
            <p:custDataLst>
              <p:tags r:id="rId3"/>
            </p:custDataLst>
          </p:nvPr>
        </p:nvSpPr>
        <p:spPr>
          <a:xfrm>
            <a:off x="0" y="1295400"/>
            <a:ext cx="6705600" cy="4191000"/>
          </a:xfrm>
          <a:solidFill>
            <a:schemeClr val="bg1"/>
          </a:solidFill>
        </p:spPr>
        <p:txBody>
          <a:bodyPr/>
          <a:lstStyle/>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Any process of formation or growth.</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A process of change in a particular direction.</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The process by which through a series of steps, something (as an organism) attains its distinctive character.</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Descent with modification.</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Any change in the inherited traits of a population that occurs from one generation to the next.</a:t>
            </a:r>
          </a:p>
          <a:p>
            <a:pPr marL="514350" indent="-514350" eaLnBrk="1" hangingPunct="1">
              <a:buFontTx/>
              <a:buAutoNum type="alphaUcPeriod"/>
            </a:pPr>
            <a:r>
              <a:rPr lang="en-US" altLang="en-US" sz="2400" dirty="0">
                <a:latin typeface="Calibri" panose="020F0502020204030204" pitchFamily="34" charset="0"/>
                <a:ea typeface="ＭＳ Ｐゴシック" panose="020B0600070205080204" pitchFamily="34" charset="-128"/>
              </a:rPr>
              <a:t>The process in which a population’s inherited traits become more or less common over successive generations through </a:t>
            </a:r>
            <a:r>
              <a:rPr lang="en-US" altLang="en-US" sz="2400" u="sng" dirty="0">
                <a:latin typeface="Calibri" panose="020F0502020204030204" pitchFamily="34" charset="0"/>
                <a:ea typeface="ＭＳ Ｐゴシック" panose="020B0600070205080204" pitchFamily="34" charset="-128"/>
              </a:rPr>
              <a:t>changes in gene frequencies</a:t>
            </a:r>
            <a:r>
              <a:rPr lang="en-US" altLang="en-US" sz="2400" dirty="0">
                <a:latin typeface="Calibri" panose="020F0502020204030204" pitchFamily="34" charset="0"/>
                <a:ea typeface="ＭＳ Ｐゴシック" panose="020B0600070205080204" pitchFamily="34" charset="-128"/>
              </a:rPr>
              <a:t>, due to natural selection.</a:t>
            </a:r>
          </a:p>
          <a:p>
            <a:pPr marL="514350" indent="-514350" eaLnBrk="1" hangingPunct="1">
              <a:buFontTx/>
              <a:buNone/>
            </a:pPr>
            <a:endParaRPr lang="en-US" altLang="en-US" sz="2400" dirty="0">
              <a:latin typeface="Calibri" panose="020F0502020204030204" pitchFamily="34" charset="0"/>
              <a:ea typeface="ＭＳ Ｐゴシック" panose="020B0600070205080204" pitchFamily="34" charset="-128"/>
            </a:endParaRPr>
          </a:p>
        </p:txBody>
      </p:sp>
      <p:sp>
        <p:nvSpPr>
          <p:cNvPr id="40964" name="TextBox 1">
            <a:extLst>
              <a:ext uri="{FF2B5EF4-FFF2-40B4-BE49-F238E27FC236}">
                <a16:creationId xmlns:a16="http://schemas.microsoft.com/office/drawing/2014/main" id="{5709D72E-80A0-6044-BB53-68D8DF148092}"/>
              </a:ext>
            </a:extLst>
          </p:cNvPr>
          <p:cNvSpPr txBox="1">
            <a:spLocks noChangeArrowheads="1"/>
          </p:cNvSpPr>
          <p:nvPr/>
        </p:nvSpPr>
        <p:spPr bwMode="auto">
          <a:xfrm>
            <a:off x="6897688" y="1066800"/>
            <a:ext cx="2082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a:latin typeface="Comic Sans MS" panose="030F0902030302020204" pitchFamily="66" charset="0"/>
              </a:rPr>
              <a:t>Less specific</a:t>
            </a:r>
          </a:p>
          <a:p>
            <a:pPr algn="ctr">
              <a:spcBef>
                <a:spcPct val="0"/>
              </a:spcBef>
              <a:buFontTx/>
              <a:buNone/>
            </a:pPr>
            <a:r>
              <a:rPr lang="en-US" altLang="en-US" sz="2400">
                <a:latin typeface="Comic Sans MS" panose="030F0902030302020204" pitchFamily="66" charset="0"/>
              </a:rPr>
              <a:t>Non-genetic</a:t>
            </a:r>
          </a:p>
        </p:txBody>
      </p:sp>
      <p:sp>
        <p:nvSpPr>
          <p:cNvPr id="40965" name="TextBox 7">
            <a:extLst>
              <a:ext uri="{FF2B5EF4-FFF2-40B4-BE49-F238E27FC236}">
                <a16:creationId xmlns:a16="http://schemas.microsoft.com/office/drawing/2014/main" id="{BAA3CFCE-CE22-394E-B662-22AED3A526BA}"/>
              </a:ext>
            </a:extLst>
          </p:cNvPr>
          <p:cNvSpPr txBox="1">
            <a:spLocks noChangeArrowheads="1"/>
          </p:cNvSpPr>
          <p:nvPr/>
        </p:nvSpPr>
        <p:spPr bwMode="auto">
          <a:xfrm>
            <a:off x="6872288" y="5570538"/>
            <a:ext cx="2155825"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2400">
                <a:latin typeface="Comic Sans MS" panose="030F0902030302020204" pitchFamily="66" charset="0"/>
              </a:rPr>
              <a:t>More specific</a:t>
            </a:r>
          </a:p>
          <a:p>
            <a:pPr algn="ctr">
              <a:spcBef>
                <a:spcPct val="0"/>
              </a:spcBef>
              <a:buFontTx/>
              <a:buNone/>
            </a:pPr>
            <a:r>
              <a:rPr lang="en-US" altLang="en-US" sz="2400">
                <a:latin typeface="Comic Sans MS" panose="030F0902030302020204" pitchFamily="66" charset="0"/>
              </a:rPr>
              <a:t>Genetic</a:t>
            </a:r>
          </a:p>
        </p:txBody>
      </p:sp>
      <p:cxnSp>
        <p:nvCxnSpPr>
          <p:cNvPr id="40966" name="Straight Arrow Connector 3">
            <a:extLst>
              <a:ext uri="{FF2B5EF4-FFF2-40B4-BE49-F238E27FC236}">
                <a16:creationId xmlns:a16="http://schemas.microsoft.com/office/drawing/2014/main" id="{CD6D37D8-E5E2-7540-A232-2DA72FA97B3F}"/>
              </a:ext>
            </a:extLst>
          </p:cNvPr>
          <p:cNvCxnSpPr>
            <a:cxnSpLocks noChangeShapeType="1"/>
          </p:cNvCxnSpPr>
          <p:nvPr/>
        </p:nvCxnSpPr>
        <p:spPr bwMode="auto">
          <a:xfrm>
            <a:off x="7920038" y="2133600"/>
            <a:ext cx="4762" cy="3352800"/>
          </a:xfrm>
          <a:prstGeom prst="straightConnector1">
            <a:avLst/>
          </a:prstGeom>
          <a:noFill/>
          <a:ln w="50800">
            <a:solidFill>
              <a:schemeClr val="tx1"/>
            </a:solidFill>
            <a:round/>
            <a:headEnd type="arrow" w="lg" len="lg"/>
            <a:tailEnd type="arrow" w="lg" len="lg"/>
          </a:ln>
          <a:extLst>
            <a:ext uri="{909E8E84-426E-40DD-AFC4-6F175D3DCCD1}">
              <a14:hiddenFill xmlns:a14="http://schemas.microsoft.com/office/drawing/2010/main">
                <a:noFill/>
              </a14:hiddenFill>
            </a:ext>
          </a:extLst>
        </p:spPr>
      </p:cxnSp>
    </p:spTree>
    <p:custDataLst>
      <p:tags r:id="rId1"/>
    </p:custData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07AFD87-C52E-9417-F83C-CB108C690538}"/>
              </a:ext>
            </a:extLst>
          </p:cNvPr>
          <p:cNvSpPr txBox="1">
            <a:spLocks noChangeArrowheads="1"/>
          </p:cNvSpPr>
          <p:nvPr/>
        </p:nvSpPr>
        <p:spPr bwMode="auto">
          <a:xfrm>
            <a:off x="457200" y="685800"/>
            <a:ext cx="8229600" cy="5847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u="sng" dirty="0">
                <a:latin typeface="Comic Sans MS" panose="030F0902030302020204" pitchFamily="66" charset="0"/>
              </a:rPr>
              <a:t>Announcement</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Workshop begins:</a:t>
            </a:r>
          </a:p>
          <a:p>
            <a:pPr algn="ctr">
              <a:spcBef>
                <a:spcPct val="0"/>
              </a:spcBef>
              <a:buFontTx/>
              <a:buNone/>
            </a:pPr>
            <a:r>
              <a:rPr lang="en-US" altLang="en-US" sz="2400" dirty="0">
                <a:latin typeface="Comic Sans MS" panose="030F0902030302020204" pitchFamily="66" charset="0"/>
              </a:rPr>
              <a:t>Thursday 29 August at 3:30 PM</a:t>
            </a:r>
          </a:p>
          <a:p>
            <a:pPr algn="ctr">
              <a:spcBef>
                <a:spcPct val="0"/>
              </a:spcBef>
              <a:buNone/>
            </a:pPr>
            <a:r>
              <a:rPr lang="en-US" altLang="en-US" sz="2400" dirty="0">
                <a:latin typeface="Comic Sans MS" panose="030F0902030302020204" pitchFamily="66" charset="0"/>
              </a:rPr>
              <a:t>No workshop this week</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Your workshop leader will email you with instructions where to meet the Wed before!</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altLang="en-US" sz="2400" dirty="0">
                <a:latin typeface="Comic Sans MS" panose="030F0902030302020204" pitchFamily="66" charset="0"/>
              </a:rPr>
              <a:t>Purchase this book &amp; read Intro + Ch. 1:</a:t>
            </a: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r>
              <a:rPr lang="en-US" sz="1800" i="1" dirty="0"/>
              <a:t>The Evolution of Beauty: How Darwin's Forgotten Theory of Mate Choice Shapes the Animal World and Us</a:t>
            </a:r>
            <a:r>
              <a:rPr lang="en-US" sz="1800" dirty="0"/>
              <a:t> (2017) by Richard O. </a:t>
            </a:r>
            <a:r>
              <a:rPr lang="en-US" sz="1800" dirty="0" err="1"/>
              <a:t>Prum</a:t>
            </a:r>
            <a:r>
              <a:rPr lang="en-US" sz="1800" dirty="0"/>
              <a:t> 1st Edition. Anchor. New York. ISBN-13: 978-0385537216</a:t>
            </a:r>
            <a:endParaRPr lang="en-US" altLang="en-US" sz="1800" dirty="0">
              <a:latin typeface="Comic Sans MS" panose="030F0902030302020204" pitchFamily="66" charset="0"/>
            </a:endParaRPr>
          </a:p>
          <a:p>
            <a:pPr algn="ctr">
              <a:spcBef>
                <a:spcPct val="0"/>
              </a:spcBef>
              <a:buFontTx/>
              <a:buNone/>
            </a:pPr>
            <a:endParaRPr lang="en-US" altLang="en-US" sz="2400" dirty="0">
              <a:latin typeface="Comic Sans MS" panose="030F0902030302020204" pitchFamily="66" charset="0"/>
            </a:endParaRPr>
          </a:p>
          <a:p>
            <a:pPr algn="ctr">
              <a:spcBef>
                <a:spcPct val="0"/>
              </a:spcBef>
              <a:buFontTx/>
              <a:buNone/>
            </a:pPr>
            <a:endParaRPr lang="en-US" altLang="en-US" sz="2400" dirty="0">
              <a:latin typeface="Comic Sans MS" panose="030F0902030302020204" pitchFamily="66" charset="0"/>
            </a:endParaRPr>
          </a:p>
        </p:txBody>
      </p:sp>
    </p:spTree>
    <p:extLst>
      <p:ext uri="{BB962C8B-B14F-4D97-AF65-F5344CB8AC3E}">
        <p14:creationId xmlns:p14="http://schemas.microsoft.com/office/powerpoint/2010/main" val="3810465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A2DF516-17DE-7047-9F42-0F55E6432E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1342" y="1697355"/>
            <a:ext cx="3267858" cy="3560445"/>
          </a:xfrm>
          <a:prstGeom prst="rect">
            <a:avLst/>
          </a:prstGeom>
        </p:spPr>
      </p:pic>
      <p:pic>
        <p:nvPicPr>
          <p:cNvPr id="9" name="Picture 8">
            <a:extLst>
              <a:ext uri="{FF2B5EF4-FFF2-40B4-BE49-F238E27FC236}">
                <a16:creationId xmlns:a16="http://schemas.microsoft.com/office/drawing/2014/main" id="{E5E9B43A-4D4C-EE43-9396-EB0AB8B0F0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97355"/>
            <a:ext cx="4800600" cy="3560445"/>
          </a:xfrm>
          <a:prstGeom prst="rect">
            <a:avLst/>
          </a:prstGeom>
        </p:spPr>
      </p:pic>
      <p:sp>
        <p:nvSpPr>
          <p:cNvPr id="10" name="TextBox 7">
            <a:extLst>
              <a:ext uri="{FF2B5EF4-FFF2-40B4-BE49-F238E27FC236}">
                <a16:creationId xmlns:a16="http://schemas.microsoft.com/office/drawing/2014/main" id="{6C051676-6CA5-FA49-802D-728346B034AC}"/>
              </a:ext>
            </a:extLst>
          </p:cNvPr>
          <p:cNvSpPr txBox="1">
            <a:spLocks noChangeArrowheads="1"/>
          </p:cNvSpPr>
          <p:nvPr/>
        </p:nvSpPr>
        <p:spPr bwMode="auto">
          <a:xfrm>
            <a:off x="275897" y="938872"/>
            <a:ext cx="63225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Evolution has taken root in popular culture!</a:t>
            </a:r>
          </a:p>
        </p:txBody>
      </p:sp>
    </p:spTree>
    <p:extLst>
      <p:ext uri="{BB962C8B-B14F-4D97-AF65-F5344CB8AC3E}">
        <p14:creationId xmlns:p14="http://schemas.microsoft.com/office/powerpoint/2010/main" val="16934015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99C10A1-3F83-1B4E-82E4-7404A438E6F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1733" y="1219200"/>
            <a:ext cx="8500533" cy="4781550"/>
          </a:xfrm>
          <a:prstGeom prst="rect">
            <a:avLst/>
          </a:prstGeom>
        </p:spPr>
      </p:pic>
    </p:spTree>
    <p:extLst>
      <p:ext uri="{BB962C8B-B14F-4D97-AF65-F5344CB8AC3E}">
        <p14:creationId xmlns:p14="http://schemas.microsoft.com/office/powerpoint/2010/main" val="5878606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11">
            <a:extLst>
              <a:ext uri="{FF2B5EF4-FFF2-40B4-BE49-F238E27FC236}">
                <a16:creationId xmlns:a16="http://schemas.microsoft.com/office/drawing/2014/main" id="{A2F71F8E-DFE9-584A-BBC9-5FB5D6F70D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133475">
            <a:off x="6402388" y="4473575"/>
            <a:ext cx="2446337" cy="1833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6" name="Picture 3">
            <a:extLst>
              <a:ext uri="{FF2B5EF4-FFF2-40B4-BE49-F238E27FC236}">
                <a16:creationId xmlns:a16="http://schemas.microsoft.com/office/drawing/2014/main" id="{A8D89518-C264-2E41-89D0-8D88596699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538" y="331788"/>
            <a:ext cx="2543175" cy="2614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4">
            <a:extLst>
              <a:ext uri="{FF2B5EF4-FFF2-40B4-BE49-F238E27FC236}">
                <a16:creationId xmlns:a16="http://schemas.microsoft.com/office/drawing/2014/main" id="{C3079E50-3362-E649-8434-11921E76BC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665538" y="315913"/>
            <a:ext cx="2492375" cy="267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Box 7">
            <a:extLst>
              <a:ext uri="{FF2B5EF4-FFF2-40B4-BE49-F238E27FC236}">
                <a16:creationId xmlns:a16="http://schemas.microsoft.com/office/drawing/2014/main" id="{0192BB70-2EA8-3440-9B40-3F63B583014F}"/>
              </a:ext>
            </a:extLst>
          </p:cNvPr>
          <p:cNvSpPr txBox="1">
            <a:spLocks noChangeArrowheads="1"/>
          </p:cNvSpPr>
          <p:nvPr/>
        </p:nvSpPr>
        <p:spPr bwMode="auto">
          <a:xfrm>
            <a:off x="762001" y="5715000"/>
            <a:ext cx="46482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Evolution according to the artist Ray Troll</a:t>
            </a:r>
          </a:p>
        </p:txBody>
      </p:sp>
      <p:pic>
        <p:nvPicPr>
          <p:cNvPr id="41991" name="Picture 9">
            <a:extLst>
              <a:ext uri="{FF2B5EF4-FFF2-40B4-BE49-F238E27FC236}">
                <a16:creationId xmlns:a16="http://schemas.microsoft.com/office/drawing/2014/main" id="{9EB4D333-EED9-7A4B-BBA6-E7DD8EA3E44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899554">
            <a:off x="6353175" y="2508250"/>
            <a:ext cx="2570163" cy="170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2" name="Picture 7">
            <a:extLst>
              <a:ext uri="{FF2B5EF4-FFF2-40B4-BE49-F238E27FC236}">
                <a16:creationId xmlns:a16="http://schemas.microsoft.com/office/drawing/2014/main" id="{C7358FD6-73E9-5F47-8E62-12E7B8CD3D6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900000">
            <a:off x="6354763" y="617538"/>
            <a:ext cx="2566987" cy="1760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8" name="Group 7">
            <a:extLst>
              <a:ext uri="{FF2B5EF4-FFF2-40B4-BE49-F238E27FC236}">
                <a16:creationId xmlns:a16="http://schemas.microsoft.com/office/drawing/2014/main" id="{168FB552-C908-6F40-8CBF-395DC78B5DA3}"/>
              </a:ext>
            </a:extLst>
          </p:cNvPr>
          <p:cNvGrpSpPr>
            <a:grpSpLocks noChangeAspect="1"/>
          </p:cNvGrpSpPr>
          <p:nvPr/>
        </p:nvGrpSpPr>
        <p:grpSpPr>
          <a:xfrm>
            <a:off x="238200" y="3195774"/>
            <a:ext cx="5766019" cy="2201523"/>
            <a:chOff x="240001" y="3195773"/>
            <a:chExt cx="6847942" cy="2614612"/>
          </a:xfrm>
        </p:grpSpPr>
        <p:pic>
          <p:nvPicPr>
            <p:cNvPr id="3" name="Picture 2">
              <a:extLst>
                <a:ext uri="{FF2B5EF4-FFF2-40B4-BE49-F238E27FC236}">
                  <a16:creationId xmlns:a16="http://schemas.microsoft.com/office/drawing/2014/main" id="{E541B21E-A20B-654A-B6FF-820F9A734A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0001" y="3195773"/>
              <a:ext cx="1889057" cy="2614612"/>
            </a:xfrm>
            <a:prstGeom prst="rect">
              <a:avLst/>
            </a:prstGeom>
          </p:spPr>
        </p:pic>
        <p:pic>
          <p:nvPicPr>
            <p:cNvPr id="5" name="Picture 4">
              <a:extLst>
                <a:ext uri="{FF2B5EF4-FFF2-40B4-BE49-F238E27FC236}">
                  <a16:creationId xmlns:a16="http://schemas.microsoft.com/office/drawing/2014/main" id="{3A3A06AF-6090-034B-AA1B-73FC3636B34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397146" y="3249240"/>
              <a:ext cx="2627848" cy="2504185"/>
            </a:xfrm>
            <a:prstGeom prst="rect">
              <a:avLst/>
            </a:prstGeom>
          </p:spPr>
        </p:pic>
        <p:pic>
          <p:nvPicPr>
            <p:cNvPr id="7" name="Picture 6">
              <a:extLst>
                <a:ext uri="{FF2B5EF4-FFF2-40B4-BE49-F238E27FC236}">
                  <a16:creationId xmlns:a16="http://schemas.microsoft.com/office/drawing/2014/main" id="{8331D1FA-ECFD-2D4E-96B9-F9848808BC5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296488" y="3249240"/>
              <a:ext cx="1791455" cy="2504185"/>
            </a:xfrm>
            <a:prstGeom prst="rect">
              <a:avLst/>
            </a:prstGeom>
          </p:spPr>
        </p:pic>
      </p:gr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ext Box 2">
            <a:extLst>
              <a:ext uri="{FF2B5EF4-FFF2-40B4-BE49-F238E27FC236}">
                <a16:creationId xmlns:a16="http://schemas.microsoft.com/office/drawing/2014/main" id="{A7B31EF2-3F7B-A14B-915C-595F63FF8B02}"/>
              </a:ext>
            </a:extLst>
          </p:cNvPr>
          <p:cNvSpPr txBox="1">
            <a:spLocks noChangeArrowheads="1"/>
          </p:cNvSpPr>
          <p:nvPr/>
        </p:nvSpPr>
        <p:spPr bwMode="auto">
          <a:xfrm>
            <a:off x="517525" y="274638"/>
            <a:ext cx="8626475" cy="526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What was Darwin’s big idea? </a:t>
            </a:r>
          </a:p>
          <a:p>
            <a:pPr>
              <a:spcBef>
                <a:spcPct val="0"/>
              </a:spcBef>
              <a:buFontTx/>
              <a:buNone/>
            </a:pPr>
            <a:endParaRPr lang="en-US" altLang="en-US" sz="2400" dirty="0">
              <a:latin typeface="Comic Sans MS" panose="030F0902030302020204" pitchFamily="66" charset="0"/>
            </a:endParaRP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b="1" dirty="0">
                <a:latin typeface="Comic Sans MS" panose="030F0902030302020204" pitchFamily="66" charset="0"/>
              </a:rPr>
              <a:t>Descent with Modification</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Advanced our understand beyond</a:t>
            </a:r>
          </a:p>
          <a:p>
            <a:pPr>
              <a:spcBef>
                <a:spcPct val="0"/>
              </a:spcBef>
              <a:buFontTx/>
              <a:buNone/>
            </a:pPr>
            <a:r>
              <a:rPr lang="en-US" altLang="en-US" sz="2400" dirty="0">
                <a:latin typeface="Comic Sans MS" panose="030F0902030302020204" pitchFamily="66" charset="0"/>
              </a:rPr>
              <a:t>that of a gradual change.</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Moved beyond geological </a:t>
            </a:r>
          </a:p>
          <a:p>
            <a:pPr>
              <a:spcBef>
                <a:spcPct val="0"/>
              </a:spcBef>
              <a:buFontTx/>
              <a:buNone/>
            </a:pPr>
            <a:r>
              <a:rPr lang="en-US" altLang="en-US" sz="2400" dirty="0">
                <a:latin typeface="Comic Sans MS" panose="030F0902030302020204" pitchFamily="66" charset="0"/>
              </a:rPr>
              <a:t>concept. </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Set stage for genic understanding.</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pattern =&gt; process</a:t>
            </a:r>
          </a:p>
        </p:txBody>
      </p:sp>
      <p:pic>
        <p:nvPicPr>
          <p:cNvPr id="43010" name="Picture 3" descr="charles-darwin-portrait">
            <a:extLst>
              <a:ext uri="{FF2B5EF4-FFF2-40B4-BE49-F238E27FC236}">
                <a16:creationId xmlns:a16="http://schemas.microsoft.com/office/drawing/2014/main" id="{C268D50D-0E3D-9C4E-AFCE-37CD525FC3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86400" y="762000"/>
            <a:ext cx="2192338"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ext Box 2">
            <a:extLst>
              <a:ext uri="{FF2B5EF4-FFF2-40B4-BE49-F238E27FC236}">
                <a16:creationId xmlns:a16="http://schemas.microsoft.com/office/drawing/2014/main" id="{7BD5D63A-D1E5-D84D-9480-487832689F6D}"/>
              </a:ext>
            </a:extLst>
          </p:cNvPr>
          <p:cNvSpPr txBox="1">
            <a:spLocks noChangeArrowheads="1"/>
          </p:cNvSpPr>
          <p:nvPr/>
        </p:nvSpPr>
        <p:spPr bwMode="auto">
          <a:xfrm>
            <a:off x="0" y="173038"/>
            <a:ext cx="8626475"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Darwin’</a:t>
            </a:r>
            <a:r>
              <a:rPr lang="en-US" altLang="ja-JP" sz="2400">
                <a:latin typeface="Comic Sans MS" panose="030F0902030302020204" pitchFamily="66" charset="0"/>
              </a:rPr>
              <a:t>s and Wallace’s insights</a:t>
            </a:r>
          </a:p>
          <a:p>
            <a:pPr>
              <a:spcBef>
                <a:spcPct val="0"/>
              </a:spcBef>
              <a:buFontTx/>
              <a:buNone/>
            </a:pPr>
            <a:endParaRPr lang="en-US" altLang="ja-JP"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1. Evolution is a population process</a:t>
            </a:r>
          </a:p>
          <a:p>
            <a:pPr>
              <a:spcBef>
                <a:spcPct val="0"/>
              </a:spcBef>
              <a:buFontTx/>
              <a:buNone/>
            </a:pPr>
            <a:r>
              <a:rPr lang="en-US" altLang="en-US" sz="2400">
                <a:latin typeface="Comic Sans MS" panose="030F0902030302020204" pitchFamily="66" charset="0"/>
              </a:rPr>
              <a:t>	-&gt; </a:t>
            </a:r>
            <a:r>
              <a:rPr lang="en-US" altLang="en-US" sz="2400" u="sng">
                <a:latin typeface="Comic Sans MS" panose="030F0902030302020204" pitchFamily="66" charset="0"/>
              </a:rPr>
              <a:t>populations</a:t>
            </a:r>
            <a:r>
              <a:rPr lang="en-US" altLang="en-US" sz="2400">
                <a:latin typeface="Comic Sans MS" panose="030F0902030302020204" pitchFamily="66" charset="0"/>
              </a:rPr>
              <a:t> evolve, </a:t>
            </a:r>
          </a:p>
          <a:p>
            <a:pPr>
              <a:spcBef>
                <a:spcPct val="0"/>
              </a:spcBef>
              <a:buFontTx/>
              <a:buNone/>
            </a:pPr>
            <a:r>
              <a:rPr lang="en-US" altLang="en-US" sz="2400">
                <a:latin typeface="Comic Sans MS" panose="030F0902030302020204" pitchFamily="66" charset="0"/>
              </a:rPr>
              <a:t>		individuals don’</a:t>
            </a:r>
            <a:r>
              <a:rPr lang="en-US" altLang="ja-JP" sz="2400">
                <a:latin typeface="Comic Sans MS" panose="030F0902030302020204" pitchFamily="66" charset="0"/>
              </a:rPr>
              <a:t>t evolve</a:t>
            </a:r>
            <a:endParaRPr lang="en-US" altLang="en-US" sz="2400">
              <a:latin typeface="Comic Sans MS" panose="030F0902030302020204" pitchFamily="66" charset="0"/>
            </a:endParaRPr>
          </a:p>
        </p:txBody>
      </p:sp>
      <p:pic>
        <p:nvPicPr>
          <p:cNvPr id="45058" name="Picture 3" descr="charles-darwin-portrait">
            <a:extLst>
              <a:ext uri="{FF2B5EF4-FFF2-40B4-BE49-F238E27FC236}">
                <a16:creationId xmlns:a16="http://schemas.microsoft.com/office/drawing/2014/main" id="{9C006C19-3926-0C49-9909-C0A2631F50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8275" y="3429000"/>
            <a:ext cx="21336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1">
            <a:extLst>
              <a:ext uri="{FF2B5EF4-FFF2-40B4-BE49-F238E27FC236}">
                <a16:creationId xmlns:a16="http://schemas.microsoft.com/office/drawing/2014/main" id="{A69D54B0-8FEC-CC48-B37A-04C3A679DF1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14400" y="3130550"/>
            <a:ext cx="5130800" cy="342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60" name="Picture 1">
            <a:extLst>
              <a:ext uri="{FF2B5EF4-FFF2-40B4-BE49-F238E27FC236}">
                <a16:creationId xmlns:a16="http://schemas.microsoft.com/office/drawing/2014/main" id="{E98633BD-B963-AB42-8838-20CDEF9CFC61}"/>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5816600" y="211138"/>
            <a:ext cx="28352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ext Box 2">
            <a:extLst>
              <a:ext uri="{FF2B5EF4-FFF2-40B4-BE49-F238E27FC236}">
                <a16:creationId xmlns:a16="http://schemas.microsoft.com/office/drawing/2014/main" id="{4B53DB3A-5A7D-4449-8E39-40B6C34076F3}"/>
              </a:ext>
            </a:extLst>
          </p:cNvPr>
          <p:cNvSpPr txBox="1">
            <a:spLocks noChangeArrowheads="1"/>
          </p:cNvSpPr>
          <p:nvPr/>
        </p:nvSpPr>
        <p:spPr bwMode="auto">
          <a:xfrm>
            <a:off x="304800" y="76200"/>
            <a:ext cx="50196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Darwin’</a:t>
            </a:r>
            <a:r>
              <a:rPr lang="en-US" altLang="ja-JP" sz="2400" dirty="0">
                <a:latin typeface="Comic Sans MS" panose="030F0902030302020204" pitchFamily="66" charset="0"/>
              </a:rPr>
              <a:t>s and Wallace’s insights</a:t>
            </a:r>
          </a:p>
          <a:p>
            <a:pPr>
              <a:spcBef>
                <a:spcPct val="0"/>
              </a:spcBef>
              <a:buFontTx/>
              <a:buNone/>
            </a:pPr>
            <a:endParaRPr lang="en-US" altLang="ja-JP"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2. All organisms have a common ancestor</a:t>
            </a:r>
          </a:p>
        </p:txBody>
      </p:sp>
      <p:pic>
        <p:nvPicPr>
          <p:cNvPr id="47106" name="Picture 2">
            <a:extLst>
              <a:ext uri="{FF2B5EF4-FFF2-40B4-BE49-F238E27FC236}">
                <a16:creationId xmlns:a16="http://schemas.microsoft.com/office/drawing/2014/main" id="{C71F5164-912B-DC46-BCCA-44E6F7ADC3A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588"/>
            <a:ext cx="3978275" cy="672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7" name="TextBox 3">
            <a:extLst>
              <a:ext uri="{FF2B5EF4-FFF2-40B4-BE49-F238E27FC236}">
                <a16:creationId xmlns:a16="http://schemas.microsoft.com/office/drawing/2014/main" id="{00442661-8135-804B-A77B-4FD054FCDE77}"/>
              </a:ext>
            </a:extLst>
          </p:cNvPr>
          <p:cNvSpPr txBox="1">
            <a:spLocks noChangeArrowheads="1"/>
          </p:cNvSpPr>
          <p:nvPr/>
        </p:nvSpPr>
        <p:spPr bwMode="auto">
          <a:xfrm>
            <a:off x="673100" y="6096000"/>
            <a:ext cx="4279900"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From Darwin’s notebook July 1837</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A2FF0FD-30AC-E1F2-B9E8-DACD62E9D7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00" y="902086"/>
            <a:ext cx="8991600" cy="5053827"/>
          </a:xfrm>
          <a:prstGeom prst="rect">
            <a:avLst/>
          </a:prstGeom>
        </p:spPr>
      </p:pic>
      <p:sp>
        <p:nvSpPr>
          <p:cNvPr id="7" name="TextBox 6">
            <a:extLst>
              <a:ext uri="{FF2B5EF4-FFF2-40B4-BE49-F238E27FC236}">
                <a16:creationId xmlns:a16="http://schemas.microsoft.com/office/drawing/2014/main" id="{9FE7C1E5-293F-22AB-512A-FAAC00F495D2}"/>
              </a:ext>
            </a:extLst>
          </p:cNvPr>
          <p:cNvSpPr txBox="1"/>
          <p:nvPr/>
        </p:nvSpPr>
        <p:spPr>
          <a:xfrm>
            <a:off x="76200" y="228600"/>
            <a:ext cx="8915400" cy="461665"/>
          </a:xfrm>
          <a:prstGeom prst="rect">
            <a:avLst/>
          </a:prstGeom>
          <a:noFill/>
        </p:spPr>
        <p:txBody>
          <a:bodyPr wrap="square">
            <a:spAutoFit/>
          </a:bodyPr>
          <a:lstStyle/>
          <a:p>
            <a:pPr algn="ctr">
              <a:spcBef>
                <a:spcPct val="0"/>
              </a:spcBef>
              <a:buFontTx/>
              <a:buNone/>
            </a:pPr>
            <a:r>
              <a:rPr lang="en-US" altLang="en-US" sz="2400">
                <a:latin typeface="Comic Sans MS" panose="030F0902030302020204" pitchFamily="66" charset="0"/>
              </a:rPr>
              <a:t>Darwin </a:t>
            </a:r>
            <a:r>
              <a:rPr lang="en-US" altLang="ja-JP" sz="2400">
                <a:latin typeface="Comic Sans MS" panose="030F0902030302020204" pitchFamily="66" charset="0"/>
              </a:rPr>
              <a:t>influenced </a:t>
            </a:r>
            <a:r>
              <a:rPr lang="en-US" altLang="ja-JP" sz="2400" dirty="0">
                <a:latin typeface="Comic Sans MS" panose="030F0902030302020204" pitchFamily="66" charset="0"/>
              </a:rPr>
              <a:t>by his voyage on the Beagle 1831-1836.</a:t>
            </a:r>
          </a:p>
        </p:txBody>
      </p:sp>
    </p:spTree>
    <p:extLst>
      <p:ext uri="{BB962C8B-B14F-4D97-AF65-F5344CB8AC3E}">
        <p14:creationId xmlns:p14="http://schemas.microsoft.com/office/powerpoint/2010/main" val="30572653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extBox 1">
            <a:extLst>
              <a:ext uri="{FF2B5EF4-FFF2-40B4-BE49-F238E27FC236}">
                <a16:creationId xmlns:a16="http://schemas.microsoft.com/office/drawing/2014/main" id="{6B1C5653-2E20-5541-B0F7-311182FB5405}"/>
              </a:ext>
            </a:extLst>
          </p:cNvPr>
          <p:cNvSpPr txBox="1">
            <a:spLocks noChangeArrowheads="1"/>
          </p:cNvSpPr>
          <p:nvPr/>
        </p:nvSpPr>
        <p:spPr bwMode="auto">
          <a:xfrm>
            <a:off x="304800" y="228600"/>
            <a:ext cx="634019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What happened to Alfred Russell Wallace?</a:t>
            </a:r>
          </a:p>
        </p:txBody>
      </p:sp>
      <p:sp>
        <p:nvSpPr>
          <p:cNvPr id="49154" name="Rectangle 2">
            <a:extLst>
              <a:ext uri="{FF2B5EF4-FFF2-40B4-BE49-F238E27FC236}">
                <a16:creationId xmlns:a16="http://schemas.microsoft.com/office/drawing/2014/main" id="{C99B49AA-192A-FB41-8C8F-84BE3A838E3D}"/>
              </a:ext>
            </a:extLst>
          </p:cNvPr>
          <p:cNvSpPr>
            <a:spLocks noChangeArrowheads="1"/>
          </p:cNvSpPr>
          <p:nvPr/>
        </p:nvSpPr>
        <p:spPr bwMode="auto">
          <a:xfrm>
            <a:off x="322263" y="6205538"/>
            <a:ext cx="731520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dirty="0">
                <a:latin typeface="Comic Sans MS" panose="030F0902030302020204" pitchFamily="66" charset="0"/>
              </a:rPr>
              <a:t>https://</a:t>
            </a:r>
            <a:r>
              <a:rPr lang="en-US" altLang="en-US" sz="1400" dirty="0" err="1">
                <a:latin typeface="Comic Sans MS" panose="030F0902030302020204" pitchFamily="66" charset="0"/>
              </a:rPr>
              <a:t>www.youtube.com</a:t>
            </a:r>
            <a:r>
              <a:rPr lang="en-US" altLang="en-US" sz="1400" dirty="0">
                <a:latin typeface="Comic Sans MS" panose="030F0902030302020204" pitchFamily="66" charset="0"/>
              </a:rPr>
              <a:t>/</a:t>
            </a:r>
            <a:r>
              <a:rPr lang="en-US" altLang="en-US" sz="1400" dirty="0" err="1">
                <a:latin typeface="Comic Sans MS" panose="030F0902030302020204" pitchFamily="66" charset="0"/>
              </a:rPr>
              <a:t>watch?v</a:t>
            </a:r>
            <a:r>
              <a:rPr lang="en-US" altLang="en-US" sz="1400" dirty="0">
                <a:latin typeface="Comic Sans MS" panose="030F0902030302020204" pitchFamily="66" charset="0"/>
              </a:rPr>
              <a:t>=H8q3my7ujws</a:t>
            </a:r>
          </a:p>
        </p:txBody>
      </p:sp>
      <p:pic>
        <p:nvPicPr>
          <p:cNvPr id="2" name="Online Media 1" descr="The Animated Life of A.R. Wallace (Director's Cut)">
            <a:hlinkClick r:id="" action="ppaction://media"/>
            <a:extLst>
              <a:ext uri="{FF2B5EF4-FFF2-40B4-BE49-F238E27FC236}">
                <a16:creationId xmlns:a16="http://schemas.microsoft.com/office/drawing/2014/main" id="{F1E7DC60-7287-8E4C-AF9A-880F668C42E4}"/>
              </a:ext>
            </a:extLst>
          </p:cNvPr>
          <p:cNvPicPr>
            <a:picLocks noRot="1" noChangeAspect="1"/>
          </p:cNvPicPr>
          <p:nvPr>
            <a:videoFile r:link="rId1"/>
          </p:nvPr>
        </p:nvPicPr>
        <p:blipFill>
          <a:blip r:embed="rId3"/>
          <a:stretch>
            <a:fillRect/>
          </a:stretch>
        </p:blipFill>
        <p:spPr>
          <a:xfrm>
            <a:off x="0" y="876003"/>
            <a:ext cx="9144000" cy="51435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1">
            <a:extLst>
              <a:ext uri="{FF2B5EF4-FFF2-40B4-BE49-F238E27FC236}">
                <a16:creationId xmlns:a16="http://schemas.microsoft.com/office/drawing/2014/main" id="{81FD4224-ED56-914D-8D89-894AB13112F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2971800"/>
            <a:ext cx="9144000" cy="2865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8" name="TextBox 2">
            <a:extLst>
              <a:ext uri="{FF2B5EF4-FFF2-40B4-BE49-F238E27FC236}">
                <a16:creationId xmlns:a16="http://schemas.microsoft.com/office/drawing/2014/main" id="{D7CFF8AD-E573-164B-BDBD-A9543F7B56F7}"/>
              </a:ext>
            </a:extLst>
          </p:cNvPr>
          <p:cNvSpPr txBox="1">
            <a:spLocks noChangeArrowheads="1"/>
          </p:cNvSpPr>
          <p:nvPr/>
        </p:nvSpPr>
        <p:spPr bwMode="auto">
          <a:xfrm>
            <a:off x="2819400" y="1066800"/>
            <a:ext cx="39131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The evolution controversy</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TextBox 1">
            <a:extLst>
              <a:ext uri="{FF2B5EF4-FFF2-40B4-BE49-F238E27FC236}">
                <a16:creationId xmlns:a16="http://schemas.microsoft.com/office/drawing/2014/main" id="{4DCD3D40-49A2-FD41-8EE6-1E81DED886ED}"/>
              </a:ext>
            </a:extLst>
          </p:cNvPr>
          <p:cNvSpPr txBox="1">
            <a:spLocks noChangeArrowheads="1"/>
          </p:cNvSpPr>
          <p:nvPr/>
        </p:nvSpPr>
        <p:spPr bwMode="auto">
          <a:xfrm>
            <a:off x="304800" y="406400"/>
            <a:ext cx="498792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How do you </a:t>
            </a:r>
            <a:r>
              <a:rPr lang="en-US" altLang="en-US" sz="2800" u="sng">
                <a:latin typeface="Comic Sans MS" panose="030F0902030302020204" pitchFamily="66" charset="0"/>
              </a:rPr>
              <a:t>know</a:t>
            </a:r>
            <a:r>
              <a:rPr lang="en-US" altLang="en-US" sz="2800">
                <a:latin typeface="Comic Sans MS" panose="030F0902030302020204" pitchFamily="66" charset="0"/>
              </a:rPr>
              <a:t> something?</a:t>
            </a:r>
          </a:p>
        </p:txBody>
      </p:sp>
      <p:sp>
        <p:nvSpPr>
          <p:cNvPr id="3" name="TextBox 2">
            <a:extLst>
              <a:ext uri="{FF2B5EF4-FFF2-40B4-BE49-F238E27FC236}">
                <a16:creationId xmlns:a16="http://schemas.microsoft.com/office/drawing/2014/main" id="{F81A5BDC-BB90-8943-9860-CB01C0A9C42F}"/>
              </a:ext>
            </a:extLst>
          </p:cNvPr>
          <p:cNvSpPr txBox="1">
            <a:spLocks noChangeArrowheads="1"/>
          </p:cNvSpPr>
          <p:nvPr/>
        </p:nvSpPr>
        <p:spPr bwMode="auto">
          <a:xfrm>
            <a:off x="152400" y="1676400"/>
            <a:ext cx="8237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Authority</a:t>
            </a:r>
            <a:r>
              <a:rPr lang="en-US" altLang="en-US" sz="2400">
                <a:latin typeface="Comic Sans MS" panose="030F0902030302020204" pitchFamily="66" charset="0"/>
              </a:rPr>
              <a:t> – parents, boss, scientific experts, clergy, TV</a:t>
            </a:r>
          </a:p>
        </p:txBody>
      </p:sp>
      <p:sp>
        <p:nvSpPr>
          <p:cNvPr id="4" name="TextBox 3">
            <a:extLst>
              <a:ext uri="{FF2B5EF4-FFF2-40B4-BE49-F238E27FC236}">
                <a16:creationId xmlns:a16="http://schemas.microsoft.com/office/drawing/2014/main" id="{A9A7F468-2CBF-A04A-8FCD-AC9137896775}"/>
              </a:ext>
            </a:extLst>
          </p:cNvPr>
          <p:cNvSpPr txBox="1">
            <a:spLocks noChangeArrowheads="1"/>
          </p:cNvSpPr>
          <p:nvPr/>
        </p:nvSpPr>
        <p:spPr bwMode="auto">
          <a:xfrm>
            <a:off x="152400" y="2590800"/>
            <a:ext cx="85217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Revelation</a:t>
            </a:r>
            <a:r>
              <a:rPr lang="en-US" altLang="en-US" sz="2400">
                <a:latin typeface="Comic Sans MS" panose="030F0902030302020204" pitchFamily="66" charset="0"/>
              </a:rPr>
              <a:t> – truth is revealed; source may be supernatural</a:t>
            </a:r>
          </a:p>
        </p:txBody>
      </p:sp>
      <p:sp>
        <p:nvSpPr>
          <p:cNvPr id="5" name="TextBox 4">
            <a:extLst>
              <a:ext uri="{FF2B5EF4-FFF2-40B4-BE49-F238E27FC236}">
                <a16:creationId xmlns:a16="http://schemas.microsoft.com/office/drawing/2014/main" id="{9E742EFE-C193-F74A-A024-0E363C92F1C5}"/>
              </a:ext>
            </a:extLst>
          </p:cNvPr>
          <p:cNvSpPr txBox="1">
            <a:spLocks noChangeArrowheads="1"/>
          </p:cNvSpPr>
          <p:nvPr/>
        </p:nvSpPr>
        <p:spPr bwMode="auto">
          <a:xfrm>
            <a:off x="152400" y="3429000"/>
            <a:ext cx="79311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Logic</a:t>
            </a:r>
            <a:r>
              <a:rPr lang="en-US" altLang="en-US" sz="2400">
                <a:latin typeface="Comic Sans MS" panose="030F0902030302020204" pitchFamily="66" charset="0"/>
              </a:rPr>
              <a:t> – discern valid conclusions from premises (math)</a:t>
            </a:r>
          </a:p>
        </p:txBody>
      </p:sp>
      <p:sp>
        <p:nvSpPr>
          <p:cNvPr id="6" name="TextBox 5">
            <a:extLst>
              <a:ext uri="{FF2B5EF4-FFF2-40B4-BE49-F238E27FC236}">
                <a16:creationId xmlns:a16="http://schemas.microsoft.com/office/drawing/2014/main" id="{BB500ACF-9CBC-7748-A627-2C0B37589F35}"/>
              </a:ext>
            </a:extLst>
          </p:cNvPr>
          <p:cNvSpPr txBox="1">
            <a:spLocks noChangeArrowheads="1"/>
          </p:cNvSpPr>
          <p:nvPr/>
        </p:nvSpPr>
        <p:spPr bwMode="auto">
          <a:xfrm>
            <a:off x="152400" y="4262438"/>
            <a:ext cx="60055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Intuition/Introspection</a:t>
            </a:r>
            <a:r>
              <a:rPr lang="en-US" altLang="en-US" sz="2400">
                <a:latin typeface="Comic Sans MS" panose="030F0902030302020204" pitchFamily="66" charset="0"/>
              </a:rPr>
              <a:t> – self reflection</a:t>
            </a:r>
          </a:p>
        </p:txBody>
      </p:sp>
      <p:sp>
        <p:nvSpPr>
          <p:cNvPr id="7" name="TextBox 6">
            <a:extLst>
              <a:ext uri="{FF2B5EF4-FFF2-40B4-BE49-F238E27FC236}">
                <a16:creationId xmlns:a16="http://schemas.microsoft.com/office/drawing/2014/main" id="{EA50B38C-076C-AE4C-9E66-F553FF2C9AAD}"/>
              </a:ext>
            </a:extLst>
          </p:cNvPr>
          <p:cNvSpPr txBox="1">
            <a:spLocks noChangeArrowheads="1"/>
          </p:cNvSpPr>
          <p:nvPr/>
        </p:nvSpPr>
        <p:spPr bwMode="auto">
          <a:xfrm>
            <a:off x="152400" y="5105400"/>
            <a:ext cx="8594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Science</a:t>
            </a:r>
            <a:r>
              <a:rPr lang="en-US" altLang="en-US" sz="2400">
                <a:latin typeface="Comic Sans MS" panose="030F0902030302020204" pitchFamily="66" charset="0"/>
              </a:rPr>
              <a:t> – empirically verify claims based on natural causes</a:t>
            </a:r>
          </a:p>
        </p:txBody>
      </p:sp>
      <p:sp>
        <p:nvSpPr>
          <p:cNvPr id="51207" name="TextBox 5">
            <a:extLst>
              <a:ext uri="{FF2B5EF4-FFF2-40B4-BE49-F238E27FC236}">
                <a16:creationId xmlns:a16="http://schemas.microsoft.com/office/drawing/2014/main" id="{0DB2F85D-11B4-B541-89B7-49F8F5B36E30}"/>
              </a:ext>
            </a:extLst>
          </p:cNvPr>
          <p:cNvSpPr txBox="1">
            <a:spLocks noChangeArrowheads="1"/>
          </p:cNvSpPr>
          <p:nvPr/>
        </p:nvSpPr>
        <p:spPr bwMode="auto">
          <a:xfrm>
            <a:off x="304800" y="6324600"/>
            <a:ext cx="866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From Declawing the Dinosaurs by Patricia Hawley; cms.educ.ttu.edu/personnel-folder/patricia-hawley</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4">
            <a:extLst>
              <a:ext uri="{FF2B5EF4-FFF2-40B4-BE49-F238E27FC236}">
                <a16:creationId xmlns:a16="http://schemas.microsoft.com/office/drawing/2014/main" id="{82ADB06F-965F-114E-8E9B-77868C6511EB}"/>
              </a:ext>
            </a:extLst>
          </p:cNvPr>
          <p:cNvSpPr txBox="1">
            <a:spLocks noChangeArrowheads="1"/>
          </p:cNvSpPr>
          <p:nvPr/>
        </p:nvSpPr>
        <p:spPr bwMode="auto">
          <a:xfrm>
            <a:off x="441325" y="427038"/>
            <a:ext cx="5500688" cy="4894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Today</a:t>
            </a:r>
            <a:r>
              <a:rPr lang="ja-JP" altLang="en-US" sz="2400" u="sng">
                <a:latin typeface="Comic Sans MS" panose="030F0902030302020204" pitchFamily="66" charset="0"/>
              </a:rPr>
              <a:t>’</a:t>
            </a:r>
            <a:r>
              <a:rPr lang="en-US" altLang="ja-JP" sz="2400" u="sng">
                <a:latin typeface="Comic Sans MS" panose="030F0902030302020204" pitchFamily="66" charset="0"/>
              </a:rPr>
              <a:t>s Lecture Outline</a:t>
            </a:r>
          </a:p>
          <a:p>
            <a:pPr>
              <a:spcBef>
                <a:spcPct val="0"/>
              </a:spcBef>
              <a:buFontTx/>
              <a:buNone/>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Biological examples</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Evolution is a </a:t>
            </a:r>
            <a:r>
              <a:rPr lang="ja-JP" altLang="en-US" sz="2400">
                <a:latin typeface="Comic Sans MS" panose="030F0902030302020204" pitchFamily="66" charset="0"/>
              </a:rPr>
              <a:t>“</a:t>
            </a:r>
            <a:r>
              <a:rPr lang="en-US" altLang="ja-JP" sz="2400">
                <a:latin typeface="Comic Sans MS" panose="030F0902030302020204" pitchFamily="66" charset="0"/>
              </a:rPr>
              <a:t>Why</a:t>
            </a:r>
            <a:r>
              <a:rPr lang="ja-JP" altLang="en-US" sz="2400">
                <a:latin typeface="Comic Sans MS" panose="030F0902030302020204" pitchFamily="66" charset="0"/>
              </a:rPr>
              <a:t>”</a:t>
            </a:r>
            <a:r>
              <a:rPr lang="en-US" altLang="ja-JP" sz="2400">
                <a:latin typeface="Comic Sans MS" panose="030F0902030302020204" pitchFamily="66" charset="0"/>
              </a:rPr>
              <a:t> science.</a:t>
            </a:r>
          </a:p>
          <a:p>
            <a:pPr>
              <a:spcBef>
                <a:spcPct val="0"/>
              </a:spcBef>
              <a:buFontTx/>
              <a:buAutoNum type="arabicPeriod"/>
            </a:pPr>
            <a:endParaRPr lang="en-US" altLang="ja-JP"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Epistemology (Theory of Knowing)</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What is Science?</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Theory, Fact, Hypothesis</a:t>
            </a:r>
          </a:p>
          <a:p>
            <a:pPr>
              <a:spcBef>
                <a:spcPct val="0"/>
              </a:spcBef>
              <a:buFontTx/>
              <a:buAutoNum type="arabicPeriod"/>
            </a:pPr>
            <a:endParaRPr lang="en-US" altLang="en-US" sz="2400">
              <a:latin typeface="Comic Sans MS" panose="030F0902030302020204" pitchFamily="66" charset="0"/>
            </a:endParaRPr>
          </a:p>
          <a:p>
            <a:pPr>
              <a:spcBef>
                <a:spcPct val="0"/>
              </a:spcBef>
              <a:buFontTx/>
              <a:buAutoNum type="arabicPeriod"/>
            </a:pPr>
            <a:r>
              <a:rPr lang="en-US" altLang="en-US" sz="2400">
                <a:latin typeface="Comic Sans MS" panose="030F0902030302020204" pitchFamily="66" charset="0"/>
              </a:rPr>
              <a:t>The Evidence for Evolution</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2">
            <a:extLst>
              <a:ext uri="{FF2B5EF4-FFF2-40B4-BE49-F238E27FC236}">
                <a16:creationId xmlns:a16="http://schemas.microsoft.com/office/drawing/2014/main" id="{C07CC39F-FA76-8242-8EE8-7E3A71034BA0}"/>
              </a:ext>
            </a:extLst>
          </p:cNvPr>
          <p:cNvSpPr txBox="1">
            <a:spLocks noChangeArrowheads="1"/>
          </p:cNvSpPr>
          <p:nvPr/>
        </p:nvSpPr>
        <p:spPr bwMode="auto">
          <a:xfrm>
            <a:off x="533400" y="12192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dirty="0">
                <a:latin typeface="Comic Sans MS" panose="030F0902030302020204" pitchFamily="66" charset="0"/>
              </a:rPr>
              <a:t>Facts</a:t>
            </a:r>
            <a:r>
              <a:rPr lang="en-US" altLang="en-US" sz="2400" dirty="0">
                <a:latin typeface="Comic Sans MS" panose="030F0902030302020204" pitchFamily="66" charset="0"/>
              </a:rPr>
              <a:t> – a confirmed observation, a data point.</a:t>
            </a:r>
          </a:p>
        </p:txBody>
      </p:sp>
      <p:sp>
        <p:nvSpPr>
          <p:cNvPr id="47107" name="TextBox 3">
            <a:extLst>
              <a:ext uri="{FF2B5EF4-FFF2-40B4-BE49-F238E27FC236}">
                <a16:creationId xmlns:a16="http://schemas.microsoft.com/office/drawing/2014/main" id="{6EC3F69F-71E5-4644-A8C1-BD368E06A620}"/>
              </a:ext>
            </a:extLst>
          </p:cNvPr>
          <p:cNvSpPr txBox="1">
            <a:spLocks noChangeArrowheads="1"/>
          </p:cNvSpPr>
          <p:nvPr/>
        </p:nvSpPr>
        <p:spPr bwMode="auto">
          <a:xfrm>
            <a:off x="533400" y="1905000"/>
            <a:ext cx="835818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dirty="0">
                <a:latin typeface="Comic Sans MS" panose="030F0902030302020204" pitchFamily="66" charset="0"/>
              </a:rPr>
              <a:t>Beliefs</a:t>
            </a:r>
            <a:r>
              <a:rPr lang="en-US" altLang="en-US" sz="2400" dirty="0">
                <a:latin typeface="Comic Sans MS" panose="030F0902030302020204" pitchFamily="66" charset="0"/>
              </a:rPr>
              <a:t> – a mental conviction. Acceptance of the existence or occurrence of something whether it is true or not.  Beliefs can misrepresent the facts if they are untrue.</a:t>
            </a:r>
          </a:p>
        </p:txBody>
      </p:sp>
      <p:sp>
        <p:nvSpPr>
          <p:cNvPr id="47108" name="TextBox 4">
            <a:extLst>
              <a:ext uri="{FF2B5EF4-FFF2-40B4-BE49-F238E27FC236}">
                <a16:creationId xmlns:a16="http://schemas.microsoft.com/office/drawing/2014/main" id="{0ADDCC51-D004-204C-9EF0-CEBC999F2CE8}"/>
              </a:ext>
            </a:extLst>
          </p:cNvPr>
          <p:cNvSpPr txBox="1">
            <a:spLocks noChangeArrowheads="1"/>
          </p:cNvSpPr>
          <p:nvPr/>
        </p:nvSpPr>
        <p:spPr bwMode="auto">
          <a:xfrm>
            <a:off x="533400" y="3733800"/>
            <a:ext cx="8534400"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dirty="0">
                <a:latin typeface="Comic Sans MS" panose="030F0902030302020204" pitchFamily="66" charset="0"/>
              </a:rPr>
              <a:t>Truths</a:t>
            </a:r>
            <a:r>
              <a:rPr lang="en-US" altLang="en-US" sz="2400" dirty="0">
                <a:latin typeface="Comic Sans MS" panose="030F0902030302020204" pitchFamily="66" charset="0"/>
              </a:rPr>
              <a:t> – </a:t>
            </a:r>
          </a:p>
          <a:p>
            <a:pPr>
              <a:spcBef>
                <a:spcPct val="0"/>
              </a:spcBef>
              <a:buFontTx/>
              <a:buNone/>
            </a:pPr>
            <a:r>
              <a:rPr lang="en-US" altLang="en-US" sz="2400" dirty="0">
                <a:latin typeface="Comic Sans MS" panose="030F0902030302020204" pitchFamily="66" charset="0"/>
              </a:rPr>
              <a:t>1. One’s faith or loyalty can be pledged in a promise or agreement; a solemn covenant; a belief can be regarded as true, as in revealed truth.</a:t>
            </a:r>
          </a:p>
          <a:p>
            <a:pPr>
              <a:spcBef>
                <a:spcPct val="0"/>
              </a:spcBef>
              <a:buFontTx/>
              <a:buNone/>
            </a:pPr>
            <a:r>
              <a:rPr lang="en-US" altLang="en-US" sz="2400" dirty="0">
                <a:latin typeface="Comic Sans MS" panose="030F0902030302020204" pitchFamily="66" charset="0"/>
              </a:rPr>
              <a:t>2. That which is in accordance with reality, as the scientific process reveals supported by facts.</a:t>
            </a:r>
          </a:p>
        </p:txBody>
      </p:sp>
      <p:sp>
        <p:nvSpPr>
          <p:cNvPr id="53252" name="TextBox 5">
            <a:extLst>
              <a:ext uri="{FF2B5EF4-FFF2-40B4-BE49-F238E27FC236}">
                <a16:creationId xmlns:a16="http://schemas.microsoft.com/office/drawing/2014/main" id="{7DAEDF57-C68C-7546-8E56-86E8F5FB492E}"/>
              </a:ext>
            </a:extLst>
          </p:cNvPr>
          <p:cNvSpPr txBox="1">
            <a:spLocks noChangeArrowheads="1"/>
          </p:cNvSpPr>
          <p:nvPr/>
        </p:nvSpPr>
        <p:spPr bwMode="auto">
          <a:xfrm>
            <a:off x="446088" y="6324600"/>
            <a:ext cx="86645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From Declawing the Dinosaurs by Patricia Hawley; cms.educ.ttu.edu/personnel-folder/patricia-hawley</a:t>
            </a:r>
          </a:p>
        </p:txBody>
      </p:sp>
      <p:sp>
        <p:nvSpPr>
          <p:cNvPr id="53253" name="TextBox 1">
            <a:extLst>
              <a:ext uri="{FF2B5EF4-FFF2-40B4-BE49-F238E27FC236}">
                <a16:creationId xmlns:a16="http://schemas.microsoft.com/office/drawing/2014/main" id="{868482FC-11E7-6F4A-99B2-A95A7D0A3B82}"/>
              </a:ext>
            </a:extLst>
          </p:cNvPr>
          <p:cNvSpPr txBox="1">
            <a:spLocks noChangeArrowheads="1"/>
          </p:cNvSpPr>
          <p:nvPr/>
        </p:nvSpPr>
        <p:spPr bwMode="auto">
          <a:xfrm>
            <a:off x="304800" y="381000"/>
            <a:ext cx="41417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Things that you know are…..</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710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10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710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p:bldP spid="4710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TextBox 6">
            <a:extLst>
              <a:ext uri="{FF2B5EF4-FFF2-40B4-BE49-F238E27FC236}">
                <a16:creationId xmlns:a16="http://schemas.microsoft.com/office/drawing/2014/main" id="{F293A4D3-98F0-5F4A-A3A9-01A29C83759C}"/>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74754" name="TextBox 7">
            <a:extLst>
              <a:ext uri="{FF2B5EF4-FFF2-40B4-BE49-F238E27FC236}">
                <a16:creationId xmlns:a16="http://schemas.microsoft.com/office/drawing/2014/main" id="{9A59129D-62D5-8F4B-BD06-4561BD12DFCD}"/>
              </a:ext>
            </a:extLst>
          </p:cNvPr>
          <p:cNvSpPr txBox="1">
            <a:spLocks noChangeArrowheads="1"/>
          </p:cNvSpPr>
          <p:nvPr/>
        </p:nvSpPr>
        <p:spPr bwMode="auto">
          <a:xfrm>
            <a:off x="609600" y="7620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Fact – a confirmed observation</a:t>
            </a:r>
          </a:p>
        </p:txBody>
      </p:sp>
      <p:sp>
        <p:nvSpPr>
          <p:cNvPr id="74755" name="TextBox 8">
            <a:extLst>
              <a:ext uri="{FF2B5EF4-FFF2-40B4-BE49-F238E27FC236}">
                <a16:creationId xmlns:a16="http://schemas.microsoft.com/office/drawing/2014/main" id="{6DFD40AF-09E2-C84E-8AB6-112BB2FECE44}"/>
              </a:ext>
            </a:extLst>
          </p:cNvPr>
          <p:cNvSpPr txBox="1">
            <a:spLocks noChangeArrowheads="1"/>
          </p:cNvSpPr>
          <p:nvPr/>
        </p:nvSpPr>
        <p:spPr bwMode="auto">
          <a:xfrm>
            <a:off x="533400" y="1981200"/>
            <a:ext cx="8382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598613" indent="-1598613">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 	If you jump in the air, you will come back down to earth</a:t>
            </a:r>
          </a:p>
        </p:txBody>
      </p:sp>
      <p:pic>
        <p:nvPicPr>
          <p:cNvPr id="74756" name="Picture 5" descr="mage result for newton's apple">
            <a:hlinkClick r:id="rId3"/>
            <a:extLst>
              <a:ext uri="{FF2B5EF4-FFF2-40B4-BE49-F238E27FC236}">
                <a16:creationId xmlns:a16="http://schemas.microsoft.com/office/drawing/2014/main" id="{FE442D6E-8787-864C-87B7-6A20FA5424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938" y="3124200"/>
            <a:ext cx="2438400" cy="2601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E058FCB-2C7E-F243-BAAE-DA9D1D3037AA}"/>
              </a:ext>
            </a:extLst>
          </p:cNvPr>
          <p:cNvSpPr txBox="1"/>
          <p:nvPr/>
        </p:nvSpPr>
        <p:spPr>
          <a:xfrm>
            <a:off x="1066800" y="990600"/>
            <a:ext cx="3503613" cy="3046413"/>
          </a:xfrm>
          <a:prstGeom prst="rect">
            <a:avLst/>
          </a:prstGeom>
          <a:noFill/>
        </p:spPr>
        <p:txBody>
          <a:bodyPr wrap="none">
            <a:spAutoFit/>
          </a:bodyPr>
          <a:lstStyle/>
          <a:p>
            <a:pPr>
              <a:defRPr/>
            </a:pPr>
            <a:r>
              <a:rPr lang="en-US" dirty="0">
                <a:latin typeface="Comic Sans MS" charset="0"/>
                <a:ea typeface="ＭＳ Ｐゴシック" charset="0"/>
                <a:cs typeface="ＭＳ Ｐゴシック" charset="0"/>
              </a:rPr>
              <a:t>Which are changeable?</a:t>
            </a:r>
          </a:p>
          <a:p>
            <a:pPr>
              <a:defRPr/>
            </a:pPr>
            <a:endParaRPr lang="en-US" dirty="0">
              <a:latin typeface="Comic Sans MS" charset="0"/>
              <a:ea typeface="ＭＳ Ｐゴシック" charset="0"/>
              <a:cs typeface="ＭＳ Ｐゴシック" charset="0"/>
            </a:endParaRPr>
          </a:p>
          <a:p>
            <a:pPr marL="457200" indent="-457200">
              <a:buFontTx/>
              <a:buAutoNum type="alphaLcPeriod"/>
              <a:defRPr/>
            </a:pPr>
            <a:r>
              <a:rPr lang="en-US" dirty="0">
                <a:latin typeface="Comic Sans MS" charset="0"/>
                <a:ea typeface="ＭＳ Ｐゴシック" charset="0"/>
                <a:cs typeface="ＭＳ Ｐゴシック" charset="0"/>
              </a:rPr>
              <a:t>Facts</a:t>
            </a:r>
          </a:p>
          <a:p>
            <a:pPr marL="457200" indent="-457200">
              <a:buFontTx/>
              <a:buAutoNum type="alphaLcPeriod"/>
              <a:defRPr/>
            </a:pPr>
            <a:r>
              <a:rPr lang="en-US" dirty="0">
                <a:latin typeface="Comic Sans MS" charset="0"/>
                <a:ea typeface="ＭＳ Ｐゴシック" charset="0"/>
                <a:cs typeface="ＭＳ Ｐゴシック" charset="0"/>
              </a:rPr>
              <a:t>Beliefs</a:t>
            </a:r>
          </a:p>
          <a:p>
            <a:pPr marL="457200" indent="-457200">
              <a:buFontTx/>
              <a:buAutoNum type="alphaLcPeriod"/>
              <a:defRPr/>
            </a:pPr>
            <a:r>
              <a:rPr lang="en-US" dirty="0">
                <a:latin typeface="Comic Sans MS" charset="0"/>
                <a:ea typeface="ＭＳ Ｐゴシック" charset="0"/>
                <a:cs typeface="ＭＳ Ｐゴシック" charset="0"/>
              </a:rPr>
              <a:t>Truths</a:t>
            </a:r>
          </a:p>
          <a:p>
            <a:pPr marL="457200" indent="-457200">
              <a:buFontTx/>
              <a:buAutoNum type="alphaLcPeriod"/>
              <a:defRPr/>
            </a:pPr>
            <a:r>
              <a:rPr lang="en-US" dirty="0">
                <a:latin typeface="Comic Sans MS" charset="0"/>
                <a:ea typeface="ＭＳ Ｐゴシック" charset="0"/>
                <a:cs typeface="ＭＳ Ｐゴシック" charset="0"/>
              </a:rPr>
              <a:t>b &amp; c</a:t>
            </a:r>
          </a:p>
          <a:p>
            <a:pPr marL="457200" indent="-457200">
              <a:buFontTx/>
              <a:buAutoNum type="alphaLcPeriod"/>
              <a:defRPr/>
            </a:pPr>
            <a:r>
              <a:rPr lang="en-US" dirty="0">
                <a:latin typeface="Comic Sans MS" charset="0"/>
                <a:ea typeface="ＭＳ Ｐゴシック" charset="0"/>
                <a:cs typeface="ＭＳ Ｐゴシック" charset="0"/>
              </a:rPr>
              <a:t>all of the above</a:t>
            </a:r>
          </a:p>
          <a:p>
            <a:pPr>
              <a:defRPr/>
            </a:pPr>
            <a:endParaRPr lang="en-US" dirty="0">
              <a:latin typeface="Comic Sans MS" charset="0"/>
              <a:ea typeface="ＭＳ Ｐゴシック" charset="0"/>
              <a:cs typeface="ＭＳ Ｐゴシック"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TextBox 2">
            <a:extLst>
              <a:ext uri="{FF2B5EF4-FFF2-40B4-BE49-F238E27FC236}">
                <a16:creationId xmlns:a16="http://schemas.microsoft.com/office/drawing/2014/main" id="{747EC11F-B8A4-1344-8B95-92C04B2CD9DA}"/>
              </a:ext>
            </a:extLst>
          </p:cNvPr>
          <p:cNvSpPr txBox="1">
            <a:spLocks noChangeArrowheads="1"/>
          </p:cNvSpPr>
          <p:nvPr/>
        </p:nvSpPr>
        <p:spPr bwMode="auto">
          <a:xfrm>
            <a:off x="1143000" y="3581400"/>
            <a:ext cx="7315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“There is a world of difference between truth and facts. Facts can obscure the truth.” </a:t>
            </a:r>
          </a:p>
          <a:p>
            <a:pPr algn="r">
              <a:spcBef>
                <a:spcPct val="0"/>
              </a:spcBef>
              <a:buFontTx/>
              <a:buNone/>
            </a:pPr>
            <a:r>
              <a:rPr lang="en-US" altLang="en-US" sz="2400">
                <a:latin typeface="Comic Sans MS" panose="030F0902030302020204" pitchFamily="66" charset="0"/>
              </a:rPr>
              <a:t>- Maya Angelou</a:t>
            </a:r>
          </a:p>
        </p:txBody>
      </p:sp>
      <p:sp>
        <p:nvSpPr>
          <p:cNvPr id="56322" name="TextBox 3">
            <a:extLst>
              <a:ext uri="{FF2B5EF4-FFF2-40B4-BE49-F238E27FC236}">
                <a16:creationId xmlns:a16="http://schemas.microsoft.com/office/drawing/2014/main" id="{2A56C67C-0EE4-6245-B0CE-0A55D5523F67}"/>
              </a:ext>
            </a:extLst>
          </p:cNvPr>
          <p:cNvSpPr txBox="1">
            <a:spLocks noChangeArrowheads="1"/>
          </p:cNvSpPr>
          <p:nvPr/>
        </p:nvSpPr>
        <p:spPr bwMode="auto">
          <a:xfrm>
            <a:off x="1066800" y="5334000"/>
            <a:ext cx="7620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“When revealed truth conflicts with science, how does one choose?”</a:t>
            </a:r>
          </a:p>
          <a:p>
            <a:pPr algn="r">
              <a:spcBef>
                <a:spcPct val="0"/>
              </a:spcBef>
              <a:buFontTx/>
              <a:buNone/>
            </a:pPr>
            <a:r>
              <a:rPr lang="en-US" altLang="en-US" sz="2400">
                <a:latin typeface="Comic Sans MS" panose="030F0902030302020204" pitchFamily="66" charset="0"/>
              </a:rPr>
              <a:t>– Eugenie Scott, Evolution vs. Creationism</a:t>
            </a:r>
          </a:p>
        </p:txBody>
      </p:sp>
      <p:pic>
        <p:nvPicPr>
          <p:cNvPr id="56323" name="Picture 1">
            <a:extLst>
              <a:ext uri="{FF2B5EF4-FFF2-40B4-BE49-F238E27FC236}">
                <a16:creationId xmlns:a16="http://schemas.microsoft.com/office/drawing/2014/main" id="{F1A4BBE8-76C2-A94F-816A-6DC160E1F52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334000" cy="355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6324" name="Rectangle 2">
            <a:extLst>
              <a:ext uri="{FF2B5EF4-FFF2-40B4-BE49-F238E27FC236}">
                <a16:creationId xmlns:a16="http://schemas.microsoft.com/office/drawing/2014/main" id="{6FF60C1F-164A-9845-9249-DA3F19CB8F93}"/>
              </a:ext>
            </a:extLst>
          </p:cNvPr>
          <p:cNvSpPr>
            <a:spLocks noChangeArrowheads="1"/>
          </p:cNvSpPr>
          <p:nvPr/>
        </p:nvSpPr>
        <p:spPr bwMode="auto">
          <a:xfrm>
            <a:off x="2590800" y="3276600"/>
            <a:ext cx="27828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i="1">
                <a:solidFill>
                  <a:srgbClr val="FFFFFF"/>
                </a:solidFill>
                <a:latin typeface="Comic Sans MS" panose="030F0902030302020204" pitchFamily="66" charset="0"/>
              </a:rPr>
              <a:t>Image via Wikimedia Commons.</a:t>
            </a:r>
            <a:endParaRPr lang="en-US" altLang="en-US" sz="1400">
              <a:solidFill>
                <a:srgbClr val="FFFFFF"/>
              </a:solidFill>
              <a:latin typeface="Comic Sans MS" panose="030F0902030302020204" pitchFamily="66"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TextBox 1">
            <a:extLst>
              <a:ext uri="{FF2B5EF4-FFF2-40B4-BE49-F238E27FC236}">
                <a16:creationId xmlns:a16="http://schemas.microsoft.com/office/drawing/2014/main" id="{40321C9F-C718-324B-8BE1-8E8726B29E5F}"/>
              </a:ext>
            </a:extLst>
          </p:cNvPr>
          <p:cNvSpPr txBox="1">
            <a:spLocks noChangeArrowheads="1"/>
          </p:cNvSpPr>
          <p:nvPr/>
        </p:nvSpPr>
        <p:spPr bwMode="auto">
          <a:xfrm>
            <a:off x="381000" y="685800"/>
            <a:ext cx="56784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How do we </a:t>
            </a:r>
            <a:r>
              <a:rPr lang="en-US" altLang="en-US" sz="2400" u="sng">
                <a:latin typeface="Comic Sans MS" panose="030F0902030302020204" pitchFamily="66" charset="0"/>
              </a:rPr>
              <a:t>know</a:t>
            </a:r>
            <a:r>
              <a:rPr lang="en-US" altLang="en-US" sz="2400">
                <a:latin typeface="Comic Sans MS" panose="030F0902030302020204" pitchFamily="66" charset="0"/>
              </a:rPr>
              <a:t> something in science?</a:t>
            </a:r>
          </a:p>
        </p:txBody>
      </p:sp>
      <p:sp>
        <p:nvSpPr>
          <p:cNvPr id="52226" name="TextBox 2">
            <a:extLst>
              <a:ext uri="{FF2B5EF4-FFF2-40B4-BE49-F238E27FC236}">
                <a16:creationId xmlns:a16="http://schemas.microsoft.com/office/drawing/2014/main" id="{CA70F463-79A9-1C47-BC27-FE31DA44F3FB}"/>
              </a:ext>
            </a:extLst>
          </p:cNvPr>
          <p:cNvSpPr txBox="1">
            <a:spLocks noChangeArrowheads="1"/>
          </p:cNvSpPr>
          <p:nvPr/>
        </p:nvSpPr>
        <p:spPr bwMode="auto">
          <a:xfrm>
            <a:off x="381000" y="4495800"/>
            <a:ext cx="80772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Indirect experimentation </a:t>
            </a:r>
            <a:r>
              <a:rPr lang="en-US" altLang="en-US" sz="2400">
                <a:latin typeface="Comic Sans MS" panose="030F0902030302020204" pitchFamily="66" charset="0"/>
              </a:rPr>
              <a:t>– inference based on application of principles and laws in which we have confidence (inductive process)</a:t>
            </a:r>
          </a:p>
        </p:txBody>
      </p:sp>
      <p:sp>
        <p:nvSpPr>
          <p:cNvPr id="52227" name="TextBox 1">
            <a:extLst>
              <a:ext uri="{FF2B5EF4-FFF2-40B4-BE49-F238E27FC236}">
                <a16:creationId xmlns:a16="http://schemas.microsoft.com/office/drawing/2014/main" id="{359A0303-CE40-6746-82F6-A17FAF86D690}"/>
              </a:ext>
            </a:extLst>
          </p:cNvPr>
          <p:cNvSpPr txBox="1">
            <a:spLocks noChangeArrowheads="1"/>
          </p:cNvSpPr>
          <p:nvPr/>
        </p:nvSpPr>
        <p:spPr bwMode="auto">
          <a:xfrm>
            <a:off x="381000" y="1828800"/>
            <a:ext cx="55626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There is no revealed truth. </a:t>
            </a:r>
          </a:p>
        </p:txBody>
      </p:sp>
      <p:sp>
        <p:nvSpPr>
          <p:cNvPr id="2" name="Rectangle 1">
            <a:extLst>
              <a:ext uri="{FF2B5EF4-FFF2-40B4-BE49-F238E27FC236}">
                <a16:creationId xmlns:a16="http://schemas.microsoft.com/office/drawing/2014/main" id="{74EB0D95-1F8E-E64E-A5F2-8523F574F880}"/>
              </a:ext>
            </a:extLst>
          </p:cNvPr>
          <p:cNvSpPr>
            <a:spLocks noChangeArrowheads="1"/>
          </p:cNvSpPr>
          <p:nvPr/>
        </p:nvSpPr>
        <p:spPr bwMode="auto">
          <a:xfrm>
            <a:off x="457200" y="3200400"/>
            <a:ext cx="91440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Direct experimentation </a:t>
            </a:r>
            <a:r>
              <a:rPr lang="en-US" altLang="en-US" sz="2400">
                <a:latin typeface="Comic Sans MS" panose="030F0902030302020204" pitchFamily="66" charset="0"/>
              </a:rPr>
              <a:t>– control confounding variables (deductive process)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22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22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p:bldP spid="2"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3" name="Picture 1">
            <a:extLst>
              <a:ext uri="{FF2B5EF4-FFF2-40B4-BE49-F238E27FC236}">
                <a16:creationId xmlns:a16="http://schemas.microsoft.com/office/drawing/2014/main" id="{C07ACD03-D66D-1C4D-937E-C92A83B9CA3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63525" y="0"/>
            <a:ext cx="5299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6" name="TextBox 1">
            <a:extLst>
              <a:ext uri="{FF2B5EF4-FFF2-40B4-BE49-F238E27FC236}">
                <a16:creationId xmlns:a16="http://schemas.microsoft.com/office/drawing/2014/main" id="{97E31C86-2A1E-6F49-8D3D-BE58D564E4E6}"/>
              </a:ext>
            </a:extLst>
          </p:cNvPr>
          <p:cNvSpPr txBox="1">
            <a:spLocks noChangeArrowheads="1"/>
          </p:cNvSpPr>
          <p:nvPr/>
        </p:nvSpPr>
        <p:spPr bwMode="auto">
          <a:xfrm>
            <a:off x="4800600" y="5791200"/>
            <a:ext cx="40973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Is this really how it works?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additive="base">
                                        <p:cTn id="7" dur="500" fill="hold"/>
                                        <p:tgtEl>
                                          <p:spTgt spid="52226"/>
                                        </p:tgtEl>
                                        <p:attrNameLst>
                                          <p:attrName>ppt_x</p:attrName>
                                        </p:attrNameLst>
                                      </p:cBhvr>
                                      <p:tavLst>
                                        <p:tav tm="0">
                                          <p:val>
                                            <p:strVal val="#ppt_x"/>
                                          </p:val>
                                        </p:tav>
                                        <p:tav tm="100000">
                                          <p:val>
                                            <p:strVal val="#ppt_x"/>
                                          </p:val>
                                        </p:tav>
                                      </p:tavLst>
                                    </p:anim>
                                    <p:anim calcmode="lin" valueType="num">
                                      <p:cBhvr additive="base">
                                        <p:cTn id="8" dur="500" fill="hold"/>
                                        <p:tgtEl>
                                          <p:spTgt spid="522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17" name="Picture 1">
            <a:extLst>
              <a:ext uri="{FF2B5EF4-FFF2-40B4-BE49-F238E27FC236}">
                <a16:creationId xmlns:a16="http://schemas.microsoft.com/office/drawing/2014/main" id="{39963424-C249-3C42-B99B-BD6FBBEDEC5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362200" y="0"/>
            <a:ext cx="64547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8" name="TextBox 2">
            <a:extLst>
              <a:ext uri="{FF2B5EF4-FFF2-40B4-BE49-F238E27FC236}">
                <a16:creationId xmlns:a16="http://schemas.microsoft.com/office/drawing/2014/main" id="{AEE4F523-FC52-754F-AF65-91102E0CFB13}"/>
              </a:ext>
            </a:extLst>
          </p:cNvPr>
          <p:cNvSpPr txBox="1">
            <a:spLocks noChangeArrowheads="1"/>
          </p:cNvSpPr>
          <p:nvPr/>
        </p:nvSpPr>
        <p:spPr bwMode="auto">
          <a:xfrm>
            <a:off x="228600" y="1219200"/>
            <a:ext cx="26670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dirty="0">
                <a:latin typeface="Comic Sans MS" panose="030F0902030302020204" pitchFamily="66" charset="0"/>
              </a:rPr>
              <a:t>The scientific process is complex</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1" name="TextBox 1">
            <a:extLst>
              <a:ext uri="{FF2B5EF4-FFF2-40B4-BE49-F238E27FC236}">
                <a16:creationId xmlns:a16="http://schemas.microsoft.com/office/drawing/2014/main" id="{79D1C15B-0DD0-2149-8BDE-96F6F19E9B0E}"/>
              </a:ext>
            </a:extLst>
          </p:cNvPr>
          <p:cNvSpPr txBox="1">
            <a:spLocks noChangeArrowheads="1"/>
          </p:cNvSpPr>
          <p:nvPr/>
        </p:nvSpPr>
        <p:spPr bwMode="auto">
          <a:xfrm rot="2095768">
            <a:off x="1143000" y="1524000"/>
            <a:ext cx="19812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Theory? </a:t>
            </a:r>
          </a:p>
        </p:txBody>
      </p:sp>
      <p:sp>
        <p:nvSpPr>
          <p:cNvPr id="61442" name="TextBox 2">
            <a:extLst>
              <a:ext uri="{FF2B5EF4-FFF2-40B4-BE49-F238E27FC236}">
                <a16:creationId xmlns:a16="http://schemas.microsoft.com/office/drawing/2014/main" id="{7BAA7F6D-2BB3-684A-B11B-F8686422F0A3}"/>
              </a:ext>
            </a:extLst>
          </p:cNvPr>
          <p:cNvSpPr txBox="1">
            <a:spLocks noChangeArrowheads="1"/>
          </p:cNvSpPr>
          <p:nvPr/>
        </p:nvSpPr>
        <p:spPr bwMode="auto">
          <a:xfrm rot="1718071">
            <a:off x="5184775" y="865188"/>
            <a:ext cx="123348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Law? </a:t>
            </a:r>
          </a:p>
        </p:txBody>
      </p:sp>
      <p:sp>
        <p:nvSpPr>
          <p:cNvPr id="61443" name="TextBox 3">
            <a:extLst>
              <a:ext uri="{FF2B5EF4-FFF2-40B4-BE49-F238E27FC236}">
                <a16:creationId xmlns:a16="http://schemas.microsoft.com/office/drawing/2014/main" id="{05635FE2-4DBE-604D-946B-5DD357F66399}"/>
              </a:ext>
            </a:extLst>
          </p:cNvPr>
          <p:cNvSpPr txBox="1">
            <a:spLocks noChangeArrowheads="1"/>
          </p:cNvSpPr>
          <p:nvPr/>
        </p:nvSpPr>
        <p:spPr bwMode="auto">
          <a:xfrm rot="4650590">
            <a:off x="5562600" y="3581401"/>
            <a:ext cx="1398587"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Fact? </a:t>
            </a:r>
          </a:p>
        </p:txBody>
      </p:sp>
      <p:sp>
        <p:nvSpPr>
          <p:cNvPr id="61444" name="TextBox 4">
            <a:extLst>
              <a:ext uri="{FF2B5EF4-FFF2-40B4-BE49-F238E27FC236}">
                <a16:creationId xmlns:a16="http://schemas.microsoft.com/office/drawing/2014/main" id="{8D23E59D-FFFD-3744-929B-5F6E0257F593}"/>
              </a:ext>
            </a:extLst>
          </p:cNvPr>
          <p:cNvSpPr txBox="1">
            <a:spLocks noChangeArrowheads="1"/>
          </p:cNvSpPr>
          <p:nvPr/>
        </p:nvSpPr>
        <p:spPr bwMode="auto">
          <a:xfrm rot="-1301730">
            <a:off x="1543050" y="4614863"/>
            <a:ext cx="2827338"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600">
                <a:latin typeface="Comic Sans MS" panose="030F0902030302020204" pitchFamily="66" charset="0"/>
              </a:rPr>
              <a:t>Hypothesis?</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TextBox 3">
            <a:extLst>
              <a:ext uri="{FF2B5EF4-FFF2-40B4-BE49-F238E27FC236}">
                <a16:creationId xmlns:a16="http://schemas.microsoft.com/office/drawing/2014/main" id="{19DD5768-0D43-F949-99F0-08C6F15EAC90}"/>
              </a:ext>
            </a:extLst>
          </p:cNvPr>
          <p:cNvSpPr txBox="1">
            <a:spLocks noChangeArrowheads="1"/>
          </p:cNvSpPr>
          <p:nvPr/>
        </p:nvSpPr>
        <p:spPr bwMode="auto">
          <a:xfrm>
            <a:off x="609600" y="457200"/>
            <a:ext cx="7924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Theory</a:t>
            </a:r>
            <a:r>
              <a:rPr lang="en-US" altLang="en-US" sz="2400">
                <a:latin typeface="Comic Sans MS" panose="030F0902030302020204" pitchFamily="66" charset="0"/>
              </a:rPr>
              <a:t> – a comprehensive explanation of some aspect of nature that is supported by a vast body of evidence </a:t>
            </a:r>
          </a:p>
          <a:p>
            <a:pPr algn="r">
              <a:spcBef>
                <a:spcPct val="0"/>
              </a:spcBef>
              <a:buFontTx/>
              <a:buNone/>
            </a:pPr>
            <a:r>
              <a:rPr lang="en-US" altLang="en-US" sz="1800">
                <a:latin typeface="Comic Sans MS" panose="030F0902030302020204" pitchFamily="66" charset="0"/>
              </a:rPr>
              <a:t>- National Academy of Sciences 2008:11</a:t>
            </a:r>
          </a:p>
        </p:txBody>
      </p:sp>
      <p:sp>
        <p:nvSpPr>
          <p:cNvPr id="62466" name="TextBox 6">
            <a:extLst>
              <a:ext uri="{FF2B5EF4-FFF2-40B4-BE49-F238E27FC236}">
                <a16:creationId xmlns:a16="http://schemas.microsoft.com/office/drawing/2014/main" id="{33FACD4B-594E-5C47-8E1C-8E9EA059C3E6}"/>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62467" name="TextBox 1">
            <a:extLst>
              <a:ext uri="{FF2B5EF4-FFF2-40B4-BE49-F238E27FC236}">
                <a16:creationId xmlns:a16="http://schemas.microsoft.com/office/drawing/2014/main" id="{23B3ED49-9284-5A4D-A348-9691DCB10F38}"/>
              </a:ext>
            </a:extLst>
          </p:cNvPr>
          <p:cNvSpPr txBox="1">
            <a:spLocks noChangeArrowheads="1"/>
          </p:cNvSpPr>
          <p:nvPr/>
        </p:nvSpPr>
        <p:spPr bwMode="auto">
          <a:xfrm>
            <a:off x="838200" y="2590800"/>
            <a:ext cx="61245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Examples: 	Evolutionary Theory</a:t>
            </a:r>
          </a:p>
          <a:p>
            <a:pPr>
              <a:spcBef>
                <a:spcPct val="0"/>
              </a:spcBef>
              <a:buFontTx/>
              <a:buNone/>
            </a:pPr>
            <a:r>
              <a:rPr lang="en-US" altLang="en-US" sz="2400">
                <a:latin typeface="Comic Sans MS" panose="030F0902030302020204" pitchFamily="66" charset="0"/>
              </a:rPr>
              <a:t>		Newton’s Theory of Gravity</a:t>
            </a:r>
          </a:p>
          <a:p>
            <a:pPr>
              <a:spcBef>
                <a:spcPct val="0"/>
              </a:spcBef>
              <a:buFontTx/>
              <a:buNone/>
            </a:pPr>
            <a:r>
              <a:rPr lang="en-US" altLang="en-US" sz="2400">
                <a:latin typeface="Comic Sans MS" panose="030F0902030302020204" pitchFamily="66" charset="0"/>
              </a:rPr>
              <a:t>		Theory of General Relativity</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TextBox 4">
            <a:extLst>
              <a:ext uri="{FF2B5EF4-FFF2-40B4-BE49-F238E27FC236}">
                <a16:creationId xmlns:a16="http://schemas.microsoft.com/office/drawing/2014/main" id="{FBC20767-C80E-1941-BDAD-59881BF49CF7}"/>
              </a:ext>
            </a:extLst>
          </p:cNvPr>
          <p:cNvSpPr txBox="1">
            <a:spLocks noChangeArrowheads="1"/>
          </p:cNvSpPr>
          <p:nvPr/>
        </p:nvSpPr>
        <p:spPr bwMode="auto">
          <a:xfrm>
            <a:off x="685800" y="381000"/>
            <a:ext cx="7924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Law</a:t>
            </a:r>
            <a:r>
              <a:rPr lang="en-US" altLang="en-US" sz="2400">
                <a:latin typeface="Comic Sans MS" panose="030F0902030302020204" pitchFamily="66" charset="0"/>
              </a:rPr>
              <a:t> – An empirical generalization that (often mathematically) states what will happen under certain conditions </a:t>
            </a:r>
          </a:p>
          <a:p>
            <a:pPr algn="r">
              <a:spcBef>
                <a:spcPct val="0"/>
              </a:spcBef>
              <a:buFontTx/>
              <a:buNone/>
            </a:pPr>
            <a:r>
              <a:rPr lang="en-US" altLang="en-US" sz="2400">
                <a:latin typeface="Comic Sans MS" panose="030F0902030302020204" pitchFamily="66" charset="0"/>
              </a:rPr>
              <a:t>			</a:t>
            </a:r>
            <a:endParaRPr lang="en-US" altLang="en-US" sz="1800">
              <a:latin typeface="Comic Sans MS" panose="030F0902030302020204" pitchFamily="66" charset="0"/>
            </a:endParaRPr>
          </a:p>
        </p:txBody>
      </p:sp>
      <p:sp>
        <p:nvSpPr>
          <p:cNvPr id="64514" name="TextBox 6">
            <a:extLst>
              <a:ext uri="{FF2B5EF4-FFF2-40B4-BE49-F238E27FC236}">
                <a16:creationId xmlns:a16="http://schemas.microsoft.com/office/drawing/2014/main" id="{17153D31-C4D0-A148-A972-0BF13F8F8541}"/>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64515" name="TextBox 8">
            <a:extLst>
              <a:ext uri="{FF2B5EF4-FFF2-40B4-BE49-F238E27FC236}">
                <a16:creationId xmlns:a16="http://schemas.microsoft.com/office/drawing/2014/main" id="{F16D81FC-A9B0-9645-91A2-A182ADEC43F4}"/>
              </a:ext>
            </a:extLst>
          </p:cNvPr>
          <p:cNvSpPr txBox="1">
            <a:spLocks noChangeArrowheads="1"/>
          </p:cNvSpPr>
          <p:nvPr/>
        </p:nvSpPr>
        <p:spPr bwMode="auto">
          <a:xfrm>
            <a:off x="838200" y="2057400"/>
            <a:ext cx="748665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Examples: 	Newton’s Law of Universal Gravitation</a:t>
            </a:r>
          </a:p>
          <a:p>
            <a:pPr>
              <a:spcBef>
                <a:spcPct val="0"/>
              </a:spcBef>
              <a:buFontTx/>
              <a:buNone/>
            </a:pPr>
            <a:r>
              <a:rPr lang="en-US" altLang="en-US" sz="2400">
                <a:latin typeface="Comic Sans MS" panose="030F0902030302020204" pitchFamily="66" charset="0"/>
              </a:rPr>
              <a:t>		Mendel’s Laws of Heredity</a:t>
            </a:r>
          </a:p>
          <a:p>
            <a:pPr>
              <a:spcBef>
                <a:spcPct val="0"/>
              </a:spcBef>
              <a:buFontTx/>
              <a:buNone/>
            </a:pPr>
            <a:r>
              <a:rPr lang="en-US" altLang="en-US" sz="2400">
                <a:latin typeface="Comic Sans MS" panose="030F0902030302020204" pitchFamily="66" charset="0"/>
              </a:rPr>
              <a:t>		Hardy-Weinberg Law</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8434" name="Picture 1">
            <a:extLst>
              <a:ext uri="{FF2B5EF4-FFF2-40B4-BE49-F238E27FC236}">
                <a16:creationId xmlns:a16="http://schemas.microsoft.com/office/drawing/2014/main" id="{C79EA192-6FE6-1147-A4A4-2B47FAF6BBB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381000"/>
            <a:ext cx="3659188"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a:extLst>
              <a:ext uri="{FF2B5EF4-FFF2-40B4-BE49-F238E27FC236}">
                <a16:creationId xmlns:a16="http://schemas.microsoft.com/office/drawing/2014/main" id="{7815C61C-CA42-D940-87B1-2931B48E2ACD}"/>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81000"/>
            <a:ext cx="3668713" cy="548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4">
            <a:extLst>
              <a:ext uri="{FF2B5EF4-FFF2-40B4-BE49-F238E27FC236}">
                <a16:creationId xmlns:a16="http://schemas.microsoft.com/office/drawing/2014/main" id="{6F42FC00-708E-B042-92E6-F7868EE7203F}"/>
              </a:ext>
            </a:extLst>
          </p:cNvPr>
          <p:cNvSpPr txBox="1">
            <a:spLocks noChangeArrowheads="1"/>
          </p:cNvSpPr>
          <p:nvPr/>
        </p:nvSpPr>
        <p:spPr bwMode="auto">
          <a:xfrm>
            <a:off x="457200" y="6096000"/>
            <a:ext cx="739298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Convergent evolution between whales and pelicans.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Content Placeholder 2">
            <a:extLst>
              <a:ext uri="{FF2B5EF4-FFF2-40B4-BE49-F238E27FC236}">
                <a16:creationId xmlns:a16="http://schemas.microsoft.com/office/drawing/2014/main" id="{57541545-7494-7B49-AF66-B9D451D4C48A}"/>
              </a:ext>
            </a:extLst>
          </p:cNvPr>
          <p:cNvSpPr>
            <a:spLocks noGrp="1" noChangeArrowheads="1"/>
          </p:cNvSpPr>
          <p:nvPr>
            <p:ph idx="1"/>
          </p:nvPr>
        </p:nvSpPr>
        <p:spPr>
          <a:xfrm>
            <a:off x="685800" y="609600"/>
            <a:ext cx="7772400" cy="4114800"/>
          </a:xfrm>
        </p:spPr>
        <p:txBody>
          <a:bodyPr/>
          <a:lstStyle/>
          <a:p>
            <a:pPr marL="0" indent="0" eaLnBrk="1" hangingPunct="1">
              <a:spcBef>
                <a:spcPct val="0"/>
              </a:spcBef>
              <a:buFontTx/>
              <a:buNone/>
            </a:pPr>
            <a:r>
              <a:rPr lang="en-US" altLang="en-US" sz="2600">
                <a:latin typeface="Comic Sans MS" panose="030F0902030302020204" pitchFamily="66" charset="0"/>
                <a:ea typeface="ＭＳ Ｐゴシック" panose="020B0600070205080204" pitchFamily="34" charset="-128"/>
              </a:rPr>
              <a:t>Should gravity be regarded as a theory or a law?</a:t>
            </a:r>
          </a:p>
          <a:p>
            <a:pPr marL="0" indent="0" eaLnBrk="1" hangingPunct="1">
              <a:spcBef>
                <a:spcPct val="0"/>
              </a:spcBef>
              <a:buFontTx/>
              <a:buNone/>
            </a:pPr>
            <a:endParaRPr lang="en-US" altLang="en-US" sz="2600">
              <a:latin typeface="Comic Sans MS" panose="030F0902030302020204" pitchFamily="66" charset="0"/>
              <a:ea typeface="ＭＳ Ｐゴシック" panose="020B0600070205080204" pitchFamily="34" charset="-128"/>
            </a:endParaRPr>
          </a:p>
          <a:p>
            <a:pPr marL="0" indent="0" eaLnBrk="1" hangingPunct="1">
              <a:spcBef>
                <a:spcPct val="0"/>
              </a:spcBef>
              <a:buFontTx/>
              <a:buNone/>
            </a:pPr>
            <a:r>
              <a:rPr lang="en-US" altLang="en-US" sz="2600" u="sng">
                <a:latin typeface="Comic Sans MS" panose="030F0902030302020204" pitchFamily="66" charset="0"/>
                <a:ea typeface="ＭＳ Ｐゴシック" panose="020B0600070205080204" pitchFamily="34" charset="-128"/>
              </a:rPr>
              <a:t>Law of gravity</a:t>
            </a:r>
            <a:r>
              <a:rPr lang="en-US" altLang="en-US" sz="2600">
                <a:latin typeface="Comic Sans MS" panose="030F0902030302020204" pitchFamily="66" charset="0"/>
                <a:ea typeface="ＭＳ Ｐゴシック" panose="020B0600070205080204" pitchFamily="34" charset="-128"/>
              </a:rPr>
              <a:t> - describes the attraction between two objects, something which we understand to be a fact.</a:t>
            </a:r>
          </a:p>
          <a:p>
            <a:pPr marL="0" indent="0" eaLnBrk="1" hangingPunct="1">
              <a:spcBef>
                <a:spcPct val="0"/>
              </a:spcBef>
              <a:buFontTx/>
              <a:buNone/>
            </a:pPr>
            <a:endParaRPr lang="en-US" altLang="en-US" sz="2600">
              <a:latin typeface="Comic Sans MS" panose="030F0902030302020204" pitchFamily="66" charset="0"/>
              <a:ea typeface="ＭＳ Ｐゴシック" panose="020B0600070205080204" pitchFamily="34" charset="-128"/>
            </a:endParaRPr>
          </a:p>
          <a:p>
            <a:pPr marL="0" indent="0" eaLnBrk="1" hangingPunct="1">
              <a:spcBef>
                <a:spcPct val="0"/>
              </a:spcBef>
              <a:buFontTx/>
              <a:buNone/>
            </a:pPr>
            <a:r>
              <a:rPr lang="en-US" altLang="en-US" sz="2600" u="sng">
                <a:latin typeface="Comic Sans MS" panose="030F0902030302020204" pitchFamily="66" charset="0"/>
                <a:ea typeface="ＭＳ Ｐゴシック" panose="020B0600070205080204" pitchFamily="34" charset="-128"/>
              </a:rPr>
              <a:t>Theory of gravity</a:t>
            </a:r>
            <a:r>
              <a:rPr lang="en-US" altLang="en-US" sz="2600">
                <a:latin typeface="Comic Sans MS" panose="030F0902030302020204" pitchFamily="66" charset="0"/>
                <a:ea typeface="ＭＳ Ｐゴシック" panose="020B0600070205080204" pitchFamily="34" charset="-128"/>
              </a:rPr>
              <a:t> - describes why the objects attract each other, much of which is yet to be understood. </a:t>
            </a:r>
          </a:p>
        </p:txBody>
      </p:sp>
      <p:pic>
        <p:nvPicPr>
          <p:cNvPr id="66562" name="Picture 3">
            <a:extLst>
              <a:ext uri="{FF2B5EF4-FFF2-40B4-BE49-F238E27FC236}">
                <a16:creationId xmlns:a16="http://schemas.microsoft.com/office/drawing/2014/main" id="{9DA52975-A109-D94D-A8B8-46871FC2353F}"/>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038600" y="4343400"/>
            <a:ext cx="3352800" cy="195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09" name="TextBox 5">
            <a:extLst>
              <a:ext uri="{FF2B5EF4-FFF2-40B4-BE49-F238E27FC236}">
                <a16:creationId xmlns:a16="http://schemas.microsoft.com/office/drawing/2014/main" id="{F6FC28AA-7A5F-1A4B-A210-2ED9E74F2D63}"/>
              </a:ext>
            </a:extLst>
          </p:cNvPr>
          <p:cNvSpPr txBox="1">
            <a:spLocks noChangeArrowheads="1"/>
          </p:cNvSpPr>
          <p:nvPr/>
        </p:nvSpPr>
        <p:spPr bwMode="auto">
          <a:xfrm>
            <a:off x="609600" y="5334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7625" indent="-131762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u="sng">
                <a:latin typeface="Comic Sans MS" panose="030F0902030302020204" pitchFamily="66" charset="0"/>
              </a:rPr>
              <a:t>Hypothesis</a:t>
            </a:r>
            <a:r>
              <a:rPr lang="en-US" altLang="en-US" sz="2400">
                <a:latin typeface="Comic Sans MS" panose="030F0902030302020204" pitchFamily="66" charset="0"/>
              </a:rPr>
              <a:t> – a statement of the relationships among things that can be tested and confirmed or not based on experimentation   </a:t>
            </a:r>
          </a:p>
        </p:txBody>
      </p:sp>
      <p:sp>
        <p:nvSpPr>
          <p:cNvPr id="68610" name="TextBox 6">
            <a:extLst>
              <a:ext uri="{FF2B5EF4-FFF2-40B4-BE49-F238E27FC236}">
                <a16:creationId xmlns:a16="http://schemas.microsoft.com/office/drawing/2014/main" id="{A8192AED-E9A0-7141-A168-D668DEB1CB65}"/>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68611" name="TextBox 8">
            <a:extLst>
              <a:ext uri="{FF2B5EF4-FFF2-40B4-BE49-F238E27FC236}">
                <a16:creationId xmlns:a16="http://schemas.microsoft.com/office/drawing/2014/main" id="{7653AA5C-43B5-A242-9783-098BFC16BB35}"/>
              </a:ext>
            </a:extLst>
          </p:cNvPr>
          <p:cNvSpPr txBox="1">
            <a:spLocks noChangeArrowheads="1"/>
          </p:cNvSpPr>
          <p:nvPr/>
        </p:nvSpPr>
        <p:spPr bwMode="auto">
          <a:xfrm>
            <a:off x="609600" y="2133600"/>
            <a:ext cx="8305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825625" indent="-182562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Example: 	If giraffe necks evolved to access food higher on trees that is inaccessible to other herbivores, then giraffes can be predicted to eat higher on trees than other herbivores.  </a:t>
            </a:r>
          </a:p>
        </p:txBody>
      </p:sp>
      <p:pic>
        <p:nvPicPr>
          <p:cNvPr id="2" name="Picture 2">
            <a:extLst>
              <a:ext uri="{FF2B5EF4-FFF2-40B4-BE49-F238E27FC236}">
                <a16:creationId xmlns:a16="http://schemas.microsoft.com/office/drawing/2014/main" id="{EBD8304C-265A-1952-5B2D-E49537065CA1}"/>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844925"/>
            <a:ext cx="3198852" cy="213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81" name="Picture 3">
            <a:extLst>
              <a:ext uri="{FF2B5EF4-FFF2-40B4-BE49-F238E27FC236}">
                <a16:creationId xmlns:a16="http://schemas.microsoft.com/office/drawing/2014/main" id="{D68F5225-57D6-CD4D-BF29-C75B9D2BE39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295400"/>
            <a:ext cx="7046913" cy="5041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682" name="TextBox 4">
            <a:extLst>
              <a:ext uri="{FF2B5EF4-FFF2-40B4-BE49-F238E27FC236}">
                <a16:creationId xmlns:a16="http://schemas.microsoft.com/office/drawing/2014/main" id="{C14EB78B-A821-7B47-B854-465E50B3EF65}"/>
              </a:ext>
            </a:extLst>
          </p:cNvPr>
          <p:cNvSpPr txBox="1">
            <a:spLocks noChangeArrowheads="1"/>
          </p:cNvSpPr>
          <p:nvPr/>
        </p:nvSpPr>
        <p:spPr bwMode="auto">
          <a:xfrm>
            <a:off x="152400" y="228600"/>
            <a:ext cx="8763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Giraffe example is interesting because it classically illustrates a discredited theory of evolution, i.e. inheritance of acquired traits? </a:t>
            </a:r>
          </a:p>
        </p:txBody>
      </p:sp>
      <p:sp>
        <p:nvSpPr>
          <p:cNvPr id="71683" name="TextBox 5">
            <a:extLst>
              <a:ext uri="{FF2B5EF4-FFF2-40B4-BE49-F238E27FC236}">
                <a16:creationId xmlns:a16="http://schemas.microsoft.com/office/drawing/2014/main" id="{32AD47E1-2663-BC4C-9067-2C8603AB7C3F}"/>
              </a:ext>
            </a:extLst>
          </p:cNvPr>
          <p:cNvSpPr txBox="1">
            <a:spLocks noChangeArrowheads="1"/>
          </p:cNvSpPr>
          <p:nvPr/>
        </p:nvSpPr>
        <p:spPr bwMode="auto">
          <a:xfrm>
            <a:off x="7334250" y="3124200"/>
            <a:ext cx="1581150"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Lamarck</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5" name="Picture 4">
            <a:extLst>
              <a:ext uri="{FF2B5EF4-FFF2-40B4-BE49-F238E27FC236}">
                <a16:creationId xmlns:a16="http://schemas.microsoft.com/office/drawing/2014/main" id="{6BC7B15E-4C12-3341-950F-0914B9AB776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304800"/>
            <a:ext cx="4078288" cy="563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706" name="Picture 6">
            <a:extLst>
              <a:ext uri="{FF2B5EF4-FFF2-40B4-BE49-F238E27FC236}">
                <a16:creationId xmlns:a16="http://schemas.microsoft.com/office/drawing/2014/main" id="{456AD787-040F-1243-A047-5CA432497B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4191000"/>
            <a:ext cx="173355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07" name="TextBox 7">
            <a:extLst>
              <a:ext uri="{FF2B5EF4-FFF2-40B4-BE49-F238E27FC236}">
                <a16:creationId xmlns:a16="http://schemas.microsoft.com/office/drawing/2014/main" id="{8420711D-E39D-254C-AFE9-97DE4F50A6E4}"/>
              </a:ext>
            </a:extLst>
          </p:cNvPr>
          <p:cNvSpPr txBox="1">
            <a:spLocks noChangeArrowheads="1"/>
          </p:cNvSpPr>
          <p:nvPr/>
        </p:nvSpPr>
        <p:spPr bwMode="auto">
          <a:xfrm>
            <a:off x="4800600" y="344488"/>
            <a:ext cx="32766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Also a remarkable example example of physiological evolution.</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Sometimes the study of evolution inspires “wonder”.</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DEC6A17-433E-B54F-9A66-50814773BB67}"/>
              </a:ext>
            </a:extLst>
          </p:cNvPr>
          <p:cNvSpPr>
            <a:spLocks noGrp="1"/>
          </p:cNvSpPr>
          <p:nvPr>
            <p:ph idx="1"/>
          </p:nvPr>
        </p:nvSpPr>
        <p:spPr>
          <a:xfrm>
            <a:off x="685800" y="685800"/>
            <a:ext cx="7772400" cy="4114800"/>
          </a:xfrm>
        </p:spPr>
        <p:txBody>
          <a:bodyPr/>
          <a:lstStyle/>
          <a:p>
            <a:pPr marL="0" indent="0">
              <a:buFontTx/>
              <a:buNone/>
              <a:defRPr/>
            </a:pPr>
            <a:r>
              <a:rPr lang="en-US" sz="2400" b="1" dirty="0"/>
              <a:t>wonder</a:t>
            </a:r>
          </a:p>
          <a:p>
            <a:pPr marL="0" indent="0">
              <a:buFontTx/>
              <a:buNone/>
              <a:defRPr/>
            </a:pPr>
            <a:endParaRPr lang="en-US" sz="2400" b="1" dirty="0"/>
          </a:p>
          <a:p>
            <a:pPr marL="0" indent="0">
              <a:buFontTx/>
              <a:buNone/>
              <a:defRPr/>
            </a:pPr>
            <a:r>
              <a:rPr lang="en-US" sz="2400" dirty="0">
                <a:hlinkClick r:id="rId2"/>
              </a:rPr>
              <a:t>Noun</a:t>
            </a:r>
            <a:endParaRPr lang="en-US" sz="2400" dirty="0"/>
          </a:p>
          <a:p>
            <a:pPr marL="0" indent="0">
              <a:buFontTx/>
              <a:buNone/>
              <a:defRPr/>
            </a:pPr>
            <a:r>
              <a:rPr lang="en-US" sz="2400" dirty="0"/>
              <a:t> </a:t>
            </a:r>
          </a:p>
          <a:p>
            <a:pPr marL="457200" indent="-457200">
              <a:buFontTx/>
              <a:buAutoNum type="arabicPeriod"/>
              <a:defRPr/>
            </a:pPr>
            <a:r>
              <a:rPr lang="en-US" sz="2400" dirty="0"/>
              <a:t>a feeling of surprise mingled with admiration, caused by something beautiful, unexpected, unfamiliar, or inexplicable.</a:t>
            </a:r>
          </a:p>
          <a:p>
            <a:pPr marL="457200" indent="-457200">
              <a:buFontTx/>
              <a:buAutoNum type="arabicPeriod"/>
              <a:defRPr/>
            </a:pPr>
            <a:endParaRPr lang="en-US" sz="2400" dirty="0"/>
          </a:p>
          <a:p>
            <a:pPr marL="0" indent="0">
              <a:buFontTx/>
              <a:buNone/>
              <a:defRPr/>
            </a:pPr>
            <a:r>
              <a:rPr lang="en-US" sz="2400" u="sng" dirty="0"/>
              <a:t>Verb</a:t>
            </a:r>
          </a:p>
          <a:p>
            <a:pPr marL="0" indent="0">
              <a:buFontTx/>
              <a:buNone/>
              <a:defRPr/>
            </a:pPr>
            <a:endParaRPr lang="en-US" sz="2400" u="sng" dirty="0"/>
          </a:p>
          <a:p>
            <a:pPr marL="514350" indent="-514350">
              <a:buFontTx/>
              <a:buAutoNum type="arabicPeriod"/>
              <a:defRPr/>
            </a:pPr>
            <a:r>
              <a:rPr lang="en-US" sz="2400" dirty="0"/>
              <a:t>desire or be curious to know something.</a:t>
            </a:r>
          </a:p>
          <a:p>
            <a:pPr marL="514350" indent="-514350">
              <a:buFontTx/>
              <a:buAutoNum type="arabicPeriod"/>
              <a:defRPr/>
            </a:pPr>
            <a:r>
              <a:rPr lang="en-US" sz="2400" dirty="0"/>
              <a:t>feel doubt.</a:t>
            </a:r>
          </a:p>
          <a:p>
            <a:pPr>
              <a:defRPr/>
            </a:pPr>
            <a:endParaRPr lang="en-US" sz="2400" dirty="0"/>
          </a:p>
          <a:p>
            <a:pPr marL="0" indent="0">
              <a:buFontTx/>
              <a:buNone/>
              <a:defRPr/>
            </a:pPr>
            <a:endParaRPr lang="en-US" sz="2400"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1" name="TextBox 3">
            <a:extLst>
              <a:ext uri="{FF2B5EF4-FFF2-40B4-BE49-F238E27FC236}">
                <a16:creationId xmlns:a16="http://schemas.microsoft.com/office/drawing/2014/main" id="{1DF057A6-38AF-3D45-8E4E-33E32B99206B}"/>
              </a:ext>
            </a:extLst>
          </p:cNvPr>
          <p:cNvSpPr txBox="1">
            <a:spLocks noChangeArrowheads="1"/>
          </p:cNvSpPr>
          <p:nvPr/>
        </p:nvSpPr>
        <p:spPr bwMode="auto">
          <a:xfrm>
            <a:off x="609600" y="457200"/>
            <a:ext cx="7924800" cy="1477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Theory – a comprehensive explanation of some aspect of nature that is supported by a vast body of evidence </a:t>
            </a:r>
          </a:p>
          <a:p>
            <a:pPr algn="r">
              <a:spcBef>
                <a:spcPct val="0"/>
              </a:spcBef>
              <a:buFontTx/>
              <a:buNone/>
            </a:pPr>
            <a:r>
              <a:rPr lang="en-US" altLang="en-US" sz="1800">
                <a:latin typeface="Comic Sans MS" panose="030F0902030302020204" pitchFamily="66" charset="0"/>
              </a:rPr>
              <a:t>- National Academy of Sciences 2008:11</a:t>
            </a:r>
          </a:p>
        </p:txBody>
      </p:sp>
      <p:sp>
        <p:nvSpPr>
          <p:cNvPr id="76802" name="TextBox 4">
            <a:extLst>
              <a:ext uri="{FF2B5EF4-FFF2-40B4-BE49-F238E27FC236}">
                <a16:creationId xmlns:a16="http://schemas.microsoft.com/office/drawing/2014/main" id="{0EB7E175-BCC3-4D4E-A4CA-1438050FD5EA}"/>
              </a:ext>
            </a:extLst>
          </p:cNvPr>
          <p:cNvSpPr txBox="1">
            <a:spLocks noChangeArrowheads="1"/>
          </p:cNvSpPr>
          <p:nvPr/>
        </p:nvSpPr>
        <p:spPr bwMode="auto">
          <a:xfrm>
            <a:off x="685800" y="1981200"/>
            <a:ext cx="79248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1275" indent="-131127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Law – An empirical generalization that states what will happen under certain conditions </a:t>
            </a:r>
          </a:p>
          <a:p>
            <a:pPr algn="r">
              <a:spcBef>
                <a:spcPct val="0"/>
              </a:spcBef>
              <a:buFontTx/>
              <a:buNone/>
            </a:pPr>
            <a:r>
              <a:rPr lang="en-US" altLang="en-US" sz="2400">
                <a:latin typeface="Comic Sans MS" panose="030F0902030302020204" pitchFamily="66" charset="0"/>
              </a:rPr>
              <a:t>			</a:t>
            </a:r>
            <a:endParaRPr lang="en-US" altLang="en-US" sz="1800">
              <a:latin typeface="Comic Sans MS" panose="030F0902030302020204" pitchFamily="66" charset="0"/>
            </a:endParaRPr>
          </a:p>
        </p:txBody>
      </p:sp>
      <p:sp>
        <p:nvSpPr>
          <p:cNvPr id="76803" name="TextBox 5">
            <a:extLst>
              <a:ext uri="{FF2B5EF4-FFF2-40B4-BE49-F238E27FC236}">
                <a16:creationId xmlns:a16="http://schemas.microsoft.com/office/drawing/2014/main" id="{D53615C2-65B3-C945-B96E-06B7EF9BB9EA}"/>
              </a:ext>
            </a:extLst>
          </p:cNvPr>
          <p:cNvSpPr txBox="1">
            <a:spLocks noChangeArrowheads="1"/>
          </p:cNvSpPr>
          <p:nvPr/>
        </p:nvSpPr>
        <p:spPr bwMode="auto">
          <a:xfrm>
            <a:off x="685800" y="3200400"/>
            <a:ext cx="8001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1317625" indent="-1317625">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Hypothesis – statement of the relationships among things that can be tested and confirmed or not based on experimentation   </a:t>
            </a:r>
          </a:p>
        </p:txBody>
      </p:sp>
      <p:sp>
        <p:nvSpPr>
          <p:cNvPr id="76804" name="TextBox 6">
            <a:extLst>
              <a:ext uri="{FF2B5EF4-FFF2-40B4-BE49-F238E27FC236}">
                <a16:creationId xmlns:a16="http://schemas.microsoft.com/office/drawing/2014/main" id="{4B93F6A3-324D-7C4D-B93E-67DCFE42DFA3}"/>
              </a:ext>
            </a:extLst>
          </p:cNvPr>
          <p:cNvSpPr txBox="1">
            <a:spLocks noChangeArrowheads="1"/>
          </p:cNvSpPr>
          <p:nvPr/>
        </p:nvSpPr>
        <p:spPr bwMode="auto">
          <a:xfrm>
            <a:off x="3582988" y="6183313"/>
            <a:ext cx="55610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800">
                <a:latin typeface="Comic Sans MS" panose="030F0902030302020204" pitchFamily="66" charset="0"/>
              </a:rPr>
              <a:t>Adapted from - E. Scott, Evolution vs Creationism</a:t>
            </a:r>
          </a:p>
          <a:p>
            <a:pPr>
              <a:spcBef>
                <a:spcPct val="0"/>
              </a:spcBef>
              <a:buFontTx/>
              <a:buNone/>
            </a:pPr>
            <a:endParaRPr lang="en-US" altLang="en-US" sz="1800">
              <a:latin typeface="Comic Sans MS" panose="030F0902030302020204" pitchFamily="66" charset="0"/>
            </a:endParaRPr>
          </a:p>
        </p:txBody>
      </p:sp>
      <p:sp>
        <p:nvSpPr>
          <p:cNvPr id="76805" name="TextBox 7">
            <a:extLst>
              <a:ext uri="{FF2B5EF4-FFF2-40B4-BE49-F238E27FC236}">
                <a16:creationId xmlns:a16="http://schemas.microsoft.com/office/drawing/2014/main" id="{4E6F7354-A2D7-8946-B5BE-FD6C5B47E585}"/>
              </a:ext>
            </a:extLst>
          </p:cNvPr>
          <p:cNvSpPr txBox="1">
            <a:spLocks noChangeArrowheads="1"/>
          </p:cNvSpPr>
          <p:nvPr/>
        </p:nvSpPr>
        <p:spPr bwMode="auto">
          <a:xfrm>
            <a:off x="685800" y="4800600"/>
            <a:ext cx="76200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Fact – confirmed observations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TextBox 3">
            <a:extLst>
              <a:ext uri="{FF2B5EF4-FFF2-40B4-BE49-F238E27FC236}">
                <a16:creationId xmlns:a16="http://schemas.microsoft.com/office/drawing/2014/main" id="{D3427734-5916-1F43-9B86-6ACAECB5CB13}"/>
              </a:ext>
            </a:extLst>
          </p:cNvPr>
          <p:cNvSpPr txBox="1">
            <a:spLocks noChangeArrowheads="1"/>
          </p:cNvSpPr>
          <p:nvPr/>
        </p:nvSpPr>
        <p:spPr bwMode="auto">
          <a:xfrm>
            <a:off x="685800" y="914400"/>
            <a:ext cx="668655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Critique of these statements:</a:t>
            </a:r>
            <a:br>
              <a:rPr lang="en-US" altLang="en-US" sz="2400">
                <a:latin typeface="Comic Sans MS" panose="030F0902030302020204" pitchFamily="66" charset="0"/>
              </a:rPr>
            </a:b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“Evolution is just a theory”</a:t>
            </a:r>
          </a:p>
          <a:p>
            <a:pPr>
              <a:spcBef>
                <a:spcPct val="0"/>
              </a:spcBef>
              <a:buFontTx/>
              <a:buNone/>
            </a:pP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“If evolution is the truth, why isn’t it a  law?”</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3" name="Rectangle 4">
            <a:extLst>
              <a:ext uri="{FF2B5EF4-FFF2-40B4-BE49-F238E27FC236}">
                <a16:creationId xmlns:a16="http://schemas.microsoft.com/office/drawing/2014/main" id="{7CE677BD-E697-5547-868F-A64E5E6747E0}"/>
              </a:ext>
            </a:extLst>
          </p:cNvPr>
          <p:cNvSpPr>
            <a:spLocks noChangeArrowheads="1"/>
          </p:cNvSpPr>
          <p:nvPr/>
        </p:nvSpPr>
        <p:spPr bwMode="auto">
          <a:xfrm>
            <a:off x="1295400" y="1491963"/>
            <a:ext cx="5423280"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tabLst>
                <a:tab pos="685800" algn="l"/>
              </a:tabLst>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tabLst>
                <a:tab pos="685800" algn="l"/>
              </a:tabLst>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tabLst>
                <a:tab pos="685800" algn="l"/>
              </a:tabLst>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tabLst>
                <a:tab pos="685800" algn="l"/>
              </a:tabLst>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tabLst>
                <a:tab pos="685800" algn="l"/>
              </a:tabLst>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685800" algn="l"/>
              </a:tabLst>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Support for evolution derived from: </a:t>
            </a:r>
          </a:p>
          <a:p>
            <a:pPr>
              <a:spcBef>
                <a:spcPct val="0"/>
              </a:spcBef>
              <a:buFontTx/>
              <a:buNone/>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 Fossil record</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 Homologies</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 Direct observation</a:t>
            </a:r>
          </a:p>
          <a:p>
            <a:pPr>
              <a:spcBef>
                <a:spcPct val="0"/>
              </a:spcBef>
            </a:pPr>
            <a:endParaRPr lang="en-US" altLang="en-US" sz="2400" dirty="0">
              <a:latin typeface="Comic Sans MS" panose="030F0902030302020204" pitchFamily="66"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1921" name="Object 2">
            <a:extLst>
              <a:ext uri="{FF2B5EF4-FFF2-40B4-BE49-F238E27FC236}">
                <a16:creationId xmlns:a16="http://schemas.microsoft.com/office/drawing/2014/main" id="{37687B72-63C5-EB40-9153-58CDF1A4E4AC}"/>
              </a:ext>
            </a:extLst>
          </p:cNvPr>
          <p:cNvGraphicFramePr>
            <a:graphicFrameLocks noChangeAspect="1"/>
          </p:cNvGraphicFramePr>
          <p:nvPr/>
        </p:nvGraphicFramePr>
        <p:xfrm>
          <a:off x="1066800" y="3200400"/>
          <a:ext cx="1844675" cy="2514600"/>
        </p:xfrm>
        <a:graphic>
          <a:graphicData uri="http://schemas.openxmlformats.org/presentationml/2006/ole">
            <mc:AlternateContent xmlns:mc="http://schemas.openxmlformats.org/markup-compatibility/2006">
              <mc:Choice xmlns:v="urn:schemas-microsoft-com:vml" Requires="v">
                <p:oleObj r:id="rId3" imgW="3022600" imgH="4140200" progId="MSPhotoEd.3">
                  <p:embed/>
                </p:oleObj>
              </mc:Choice>
              <mc:Fallback>
                <p:oleObj r:id="rId3" imgW="3022600" imgH="414020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66800" y="3200400"/>
                        <a:ext cx="1844675"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1922" name="Rectangle 3">
            <a:extLst>
              <a:ext uri="{FF2B5EF4-FFF2-40B4-BE49-F238E27FC236}">
                <a16:creationId xmlns:a16="http://schemas.microsoft.com/office/drawing/2014/main" id="{0B6AECCA-5699-C446-A58E-95872CDA710C}"/>
              </a:ext>
            </a:extLst>
          </p:cNvPr>
          <p:cNvSpPr>
            <a:spLocks noChangeArrowheads="1"/>
          </p:cNvSpPr>
          <p:nvPr/>
        </p:nvSpPr>
        <p:spPr bwMode="auto">
          <a:xfrm>
            <a:off x="304800" y="352425"/>
            <a:ext cx="8839200" cy="860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b="1" u="sng">
                <a:latin typeface="Comic Sans MS" panose="030F0902030302020204" pitchFamily="66" charset="0"/>
              </a:rPr>
              <a:t>Landmarks in the Development of Evolutionary Theory</a:t>
            </a:r>
            <a:endParaRPr lang="en-US" altLang="en-US" sz="2800" b="1">
              <a:latin typeface="Comic Sans MS" panose="030F0902030302020204" pitchFamily="66" charset="0"/>
            </a:endParaRPr>
          </a:p>
          <a:p>
            <a:pPr>
              <a:spcBef>
                <a:spcPct val="0"/>
              </a:spcBef>
              <a:buFontTx/>
              <a:buNone/>
            </a:pPr>
            <a:endParaRPr lang="en-US" altLang="en-US" sz="2800">
              <a:latin typeface="Times New Roman" panose="02020603050405020304" pitchFamily="18" charset="0"/>
            </a:endParaRPr>
          </a:p>
        </p:txBody>
      </p:sp>
      <p:sp>
        <p:nvSpPr>
          <p:cNvPr id="81923" name="Rectangle 4">
            <a:extLst>
              <a:ext uri="{FF2B5EF4-FFF2-40B4-BE49-F238E27FC236}">
                <a16:creationId xmlns:a16="http://schemas.microsoft.com/office/drawing/2014/main" id="{9751B5E9-0949-FC4F-A29D-C6F1E4BCC14C}"/>
              </a:ext>
            </a:extLst>
          </p:cNvPr>
          <p:cNvSpPr>
            <a:spLocks noChangeArrowheads="1"/>
          </p:cNvSpPr>
          <p:nvPr/>
        </p:nvSpPr>
        <p:spPr bwMode="auto">
          <a:xfrm>
            <a:off x="762000" y="874713"/>
            <a:ext cx="274955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endParaRPr lang="en-US" altLang="en-US" sz="2400" u="sng">
              <a:latin typeface="Comic Sans MS" panose="030F0902030302020204" pitchFamily="66" charset="0"/>
            </a:endParaRPr>
          </a:p>
          <a:p>
            <a:pPr eaLnBrk="1" hangingPunct="1">
              <a:spcBef>
                <a:spcPct val="0"/>
              </a:spcBef>
              <a:buFontTx/>
              <a:buNone/>
            </a:pPr>
            <a:endParaRPr lang="en-US" altLang="en-US" sz="2400" u="sng">
              <a:latin typeface="Comic Sans MS" panose="030F0902030302020204" pitchFamily="66" charset="0"/>
            </a:endParaRPr>
          </a:p>
          <a:p>
            <a:pPr eaLnBrk="1" hangingPunct="1">
              <a:spcBef>
                <a:spcPct val="0"/>
              </a:spcBef>
              <a:buFontTx/>
              <a:buNone/>
            </a:pPr>
            <a:r>
              <a:rPr lang="en-US" altLang="en-US" sz="2400" u="sng">
                <a:latin typeface="Comic Sans MS" panose="030F0902030302020204" pitchFamily="66" charset="0"/>
              </a:rPr>
              <a:t>Early Philosophy</a:t>
            </a:r>
          </a:p>
          <a:p>
            <a:pPr>
              <a:spcBef>
                <a:spcPct val="0"/>
              </a:spcBef>
              <a:buFontTx/>
              <a:buNone/>
            </a:pPr>
            <a:r>
              <a:rPr lang="en-US" altLang="en-US" sz="2400">
                <a:latin typeface="Comic Sans MS" panose="030F0902030302020204" pitchFamily="66" charset="0"/>
              </a:rPr>
              <a:t>Plato (427-347 BC)</a:t>
            </a:r>
            <a:endParaRPr lang="en-US" altLang="en-US" sz="2400" u="sng">
              <a:latin typeface="Comic Sans MS" panose="030F0902030302020204" pitchFamily="66" charset="0"/>
            </a:endParaRPr>
          </a:p>
          <a:p>
            <a:pPr>
              <a:spcBef>
                <a:spcPct val="0"/>
              </a:spcBef>
              <a:buFontTx/>
              <a:buNone/>
            </a:pPr>
            <a:endParaRPr lang="en-US" altLang="en-US" sz="2400">
              <a:latin typeface="Times New Roman" panose="02020603050405020304" pitchFamily="18" charset="0"/>
            </a:endParaRPr>
          </a:p>
        </p:txBody>
      </p:sp>
      <p:sp>
        <p:nvSpPr>
          <p:cNvPr id="81924" name="Text Box 5">
            <a:extLst>
              <a:ext uri="{FF2B5EF4-FFF2-40B4-BE49-F238E27FC236}">
                <a16:creationId xmlns:a16="http://schemas.microsoft.com/office/drawing/2014/main" id="{661447E5-EC13-D844-94D8-70FE715196FF}"/>
              </a:ext>
            </a:extLst>
          </p:cNvPr>
          <p:cNvSpPr txBox="1">
            <a:spLocks noChangeArrowheads="1"/>
          </p:cNvSpPr>
          <p:nvPr/>
        </p:nvSpPr>
        <p:spPr bwMode="auto">
          <a:xfrm>
            <a:off x="3581400" y="2209800"/>
            <a:ext cx="4511675" cy="191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pPr>
            <a:r>
              <a:rPr lang="en-US" altLang="en-US" sz="2400" dirty="0">
                <a:latin typeface="Comic Sans MS" panose="030F0902030302020204" pitchFamily="66" charset="0"/>
              </a:rPr>
              <a:t>Fixed Essences</a:t>
            </a:r>
          </a:p>
          <a:p>
            <a:pPr lvl="1">
              <a:spcBef>
                <a:spcPct val="0"/>
              </a:spcBef>
              <a:buFontTx/>
              <a:buNone/>
            </a:pPr>
            <a:r>
              <a:rPr lang="en-US" altLang="en-US" sz="2400" dirty="0">
                <a:latin typeface="Comic Sans MS" panose="030F0902030302020204" pitchFamily="66" charset="0"/>
              </a:rPr>
              <a:t>-Transcendent ideal forms that are only imperfectly imitated by their earthly representations</a:t>
            </a:r>
          </a:p>
        </p:txBody>
      </p:sp>
      <p:pic>
        <p:nvPicPr>
          <p:cNvPr id="3" name="Picture 2">
            <a:extLst>
              <a:ext uri="{FF2B5EF4-FFF2-40B4-BE49-F238E27FC236}">
                <a16:creationId xmlns:a16="http://schemas.microsoft.com/office/drawing/2014/main" id="{39FC7065-3524-FDEC-2EEF-4A33CE7CEE6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14800" y="4191000"/>
            <a:ext cx="3581400" cy="2532853"/>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3969" name="Object 4">
            <a:extLst>
              <a:ext uri="{FF2B5EF4-FFF2-40B4-BE49-F238E27FC236}">
                <a16:creationId xmlns:a16="http://schemas.microsoft.com/office/drawing/2014/main" id="{E33D0D24-9384-BE4E-AE3F-5BF30582A2A5}"/>
              </a:ext>
            </a:extLst>
          </p:cNvPr>
          <p:cNvGraphicFramePr>
            <a:graphicFrameLocks noChangeAspect="1"/>
          </p:cNvGraphicFramePr>
          <p:nvPr/>
        </p:nvGraphicFramePr>
        <p:xfrm>
          <a:off x="1371600" y="1371600"/>
          <a:ext cx="2138363" cy="2667000"/>
        </p:xfrm>
        <a:graphic>
          <a:graphicData uri="http://schemas.openxmlformats.org/presentationml/2006/ole">
            <mc:AlternateContent xmlns:mc="http://schemas.openxmlformats.org/markup-compatibility/2006">
              <mc:Choice xmlns:v="urn:schemas-microsoft-com:vml" Requires="v">
                <p:oleObj r:id="rId3" imgW="2552700" imgH="3175000" progId="MSPhotoEd.3">
                  <p:embed/>
                </p:oleObj>
              </mc:Choice>
              <mc:Fallback>
                <p:oleObj r:id="rId3" imgW="2552700" imgH="3175000" progId="MSPhotoEd.3">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371600"/>
                        <a:ext cx="2138363"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3970" name="Rectangle 5">
            <a:extLst>
              <a:ext uri="{FF2B5EF4-FFF2-40B4-BE49-F238E27FC236}">
                <a16:creationId xmlns:a16="http://schemas.microsoft.com/office/drawing/2014/main" id="{3854A81F-88FF-7342-A9E4-0CE669005449}"/>
              </a:ext>
            </a:extLst>
          </p:cNvPr>
          <p:cNvSpPr>
            <a:spLocks noChangeArrowheads="1"/>
          </p:cNvSpPr>
          <p:nvPr/>
        </p:nvSpPr>
        <p:spPr bwMode="auto">
          <a:xfrm>
            <a:off x="990600" y="914400"/>
            <a:ext cx="33194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Aristotle (384-322 BC)</a:t>
            </a:r>
            <a:endParaRPr lang="en-US" altLang="en-US" sz="2400"/>
          </a:p>
          <a:p>
            <a:pPr>
              <a:spcBef>
                <a:spcPct val="0"/>
              </a:spcBef>
              <a:buFontTx/>
              <a:buNone/>
            </a:pPr>
            <a:endParaRPr lang="en-US" altLang="en-US" sz="2400">
              <a:latin typeface="Times New Roman" panose="02020603050405020304" pitchFamily="18" charset="0"/>
            </a:endParaRPr>
          </a:p>
        </p:txBody>
      </p:sp>
      <p:sp>
        <p:nvSpPr>
          <p:cNvPr id="83971" name="Text Box 6">
            <a:extLst>
              <a:ext uri="{FF2B5EF4-FFF2-40B4-BE49-F238E27FC236}">
                <a16:creationId xmlns:a16="http://schemas.microsoft.com/office/drawing/2014/main" id="{9B63CD87-C0C7-8647-B5A4-C66180E2BD86}"/>
              </a:ext>
            </a:extLst>
          </p:cNvPr>
          <p:cNvSpPr txBox="1">
            <a:spLocks noChangeArrowheads="1"/>
          </p:cNvSpPr>
          <p:nvPr/>
        </p:nvSpPr>
        <p:spPr bwMode="auto">
          <a:xfrm>
            <a:off x="3581400" y="2057400"/>
            <a:ext cx="5105400"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pPr>
            <a:r>
              <a:rPr lang="en-US" altLang="en-US" sz="2400" dirty="0">
                <a:latin typeface="Comic Sans MS" panose="030F0902030302020204" pitchFamily="66" charset="0"/>
              </a:rPr>
              <a:t>Species have fixed essences</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Variations are accidental imperfections and unimportant</a:t>
            </a:r>
          </a:p>
          <a:p>
            <a:pPr>
              <a:spcBef>
                <a:spcPct val="0"/>
              </a:spcBef>
            </a:pPr>
            <a:endParaRPr lang="en-US" altLang="en-US" sz="2400" dirty="0">
              <a:latin typeface="Comic Sans MS" panose="030F0902030302020204" pitchFamily="66" charset="0"/>
            </a:endParaRPr>
          </a:p>
          <a:p>
            <a:pPr>
              <a:spcBef>
                <a:spcPct val="0"/>
              </a:spcBef>
            </a:pPr>
            <a:r>
              <a:rPr lang="en-US" altLang="en-US" sz="2400" dirty="0">
                <a:latin typeface="Comic Sans MS" panose="030F0902030302020204" pitchFamily="66" charset="0"/>
              </a:rPr>
              <a:t>Gives rise to concept of type specimens</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0482" name="Picture 1">
            <a:extLst>
              <a:ext uri="{FF2B5EF4-FFF2-40B4-BE49-F238E27FC236}">
                <a16:creationId xmlns:a16="http://schemas.microsoft.com/office/drawing/2014/main" id="{30A723C8-0703-7444-835D-7EA8A5D5A80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 y="304800"/>
            <a:ext cx="5003800" cy="281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3" name="TextBox 2">
            <a:extLst>
              <a:ext uri="{FF2B5EF4-FFF2-40B4-BE49-F238E27FC236}">
                <a16:creationId xmlns:a16="http://schemas.microsoft.com/office/drawing/2014/main" id="{ABBD2999-388D-524E-811A-6F0C4ECD7BAA}"/>
              </a:ext>
            </a:extLst>
          </p:cNvPr>
          <p:cNvSpPr txBox="1">
            <a:spLocks noChangeArrowheads="1"/>
          </p:cNvSpPr>
          <p:nvPr/>
        </p:nvSpPr>
        <p:spPr bwMode="auto">
          <a:xfrm>
            <a:off x="3602038" y="3276600"/>
            <a:ext cx="1736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50-75 mph</a:t>
            </a:r>
          </a:p>
        </p:txBody>
      </p:sp>
      <p:pic>
        <p:nvPicPr>
          <p:cNvPr id="20484" name="Picture 3">
            <a:extLst>
              <a:ext uri="{FF2B5EF4-FFF2-40B4-BE49-F238E27FC236}">
                <a16:creationId xmlns:a16="http://schemas.microsoft.com/office/drawing/2014/main" id="{CEE43004-88C6-2F48-B9AB-8D5FCF92443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974725"/>
            <a:ext cx="3100388" cy="343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5" name="TextBox 5">
            <a:extLst>
              <a:ext uri="{FF2B5EF4-FFF2-40B4-BE49-F238E27FC236}">
                <a16:creationId xmlns:a16="http://schemas.microsoft.com/office/drawing/2014/main" id="{4509E870-67DE-3F4D-AF27-7B6B7A6002BC}"/>
              </a:ext>
            </a:extLst>
          </p:cNvPr>
          <p:cNvSpPr txBox="1">
            <a:spLocks noChangeArrowheads="1"/>
          </p:cNvSpPr>
          <p:nvPr/>
        </p:nvSpPr>
        <p:spPr bwMode="auto">
          <a:xfrm>
            <a:off x="7162800" y="4643438"/>
            <a:ext cx="142081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240 mph</a:t>
            </a:r>
          </a:p>
        </p:txBody>
      </p:sp>
      <p:pic>
        <p:nvPicPr>
          <p:cNvPr id="20486" name="Picture 4">
            <a:extLst>
              <a:ext uri="{FF2B5EF4-FFF2-40B4-BE49-F238E27FC236}">
                <a16:creationId xmlns:a16="http://schemas.microsoft.com/office/drawing/2014/main" id="{FEF5AA63-BDFB-FC4E-AF55-8F19B5A3F4E0}"/>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35000" y="4057650"/>
            <a:ext cx="4343400" cy="2443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7" name="TextBox 7">
            <a:extLst>
              <a:ext uri="{FF2B5EF4-FFF2-40B4-BE49-F238E27FC236}">
                <a16:creationId xmlns:a16="http://schemas.microsoft.com/office/drawing/2014/main" id="{CFFCC7A7-0BD8-0448-AC42-50310997AF57}"/>
              </a:ext>
            </a:extLst>
          </p:cNvPr>
          <p:cNvSpPr txBox="1">
            <a:spLocks noChangeArrowheads="1"/>
          </p:cNvSpPr>
          <p:nvPr/>
        </p:nvSpPr>
        <p:spPr bwMode="auto">
          <a:xfrm>
            <a:off x="5165725" y="5722938"/>
            <a:ext cx="2706688" cy="830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&gt;150 times faster</a:t>
            </a:r>
          </a:p>
          <a:p>
            <a:pPr>
              <a:spcBef>
                <a:spcPct val="0"/>
              </a:spcBef>
              <a:buFontTx/>
              <a:buNone/>
            </a:pPr>
            <a:r>
              <a:rPr lang="en-US" altLang="en-US" sz="2400">
                <a:solidFill>
                  <a:schemeClr val="bg1"/>
                </a:solidFill>
                <a:latin typeface="Comic Sans MS" panose="030F0902030302020204" pitchFamily="66" charset="0"/>
              </a:rPr>
              <a:t>acceleration</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044D130-1743-3F46-56DE-8D3E4389E8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7650" y="685800"/>
            <a:ext cx="6108700" cy="4328450"/>
          </a:xfrm>
          <a:prstGeom prst="rect">
            <a:avLst/>
          </a:prstGeom>
        </p:spPr>
      </p:pic>
      <p:sp>
        <p:nvSpPr>
          <p:cNvPr id="5" name="TextBox 4">
            <a:extLst>
              <a:ext uri="{FF2B5EF4-FFF2-40B4-BE49-F238E27FC236}">
                <a16:creationId xmlns:a16="http://schemas.microsoft.com/office/drawing/2014/main" id="{FDF5F584-3D21-548B-DB59-3E1C0F2E1C8E}"/>
              </a:ext>
            </a:extLst>
          </p:cNvPr>
          <p:cNvSpPr txBox="1"/>
          <p:nvPr/>
        </p:nvSpPr>
        <p:spPr>
          <a:xfrm>
            <a:off x="2209800" y="5257800"/>
            <a:ext cx="5486400" cy="276999"/>
          </a:xfrm>
          <a:prstGeom prst="rect">
            <a:avLst/>
          </a:prstGeom>
          <a:noFill/>
        </p:spPr>
        <p:txBody>
          <a:bodyPr wrap="square">
            <a:spAutoFit/>
          </a:bodyPr>
          <a:lstStyle/>
          <a:p>
            <a:r>
              <a:rPr lang="en-US" sz="1200" dirty="0"/>
              <a:t>https://</a:t>
            </a:r>
            <a:r>
              <a:rPr lang="en-US" sz="1200" dirty="0" err="1"/>
              <a:t>en.wikipedia.org</a:t>
            </a:r>
            <a:r>
              <a:rPr lang="en-US" sz="1200" dirty="0"/>
              <a:t>/wiki/</a:t>
            </a:r>
            <a:r>
              <a:rPr lang="en-US" sz="1200" dirty="0" err="1"/>
              <a:t>Aristotle’s_theory_of_universals</a:t>
            </a:r>
            <a:endParaRPr lang="en-US" sz="1200" dirty="0"/>
          </a:p>
        </p:txBody>
      </p:sp>
    </p:spTree>
    <p:extLst>
      <p:ext uri="{BB962C8B-B14F-4D97-AF65-F5344CB8AC3E}">
        <p14:creationId xmlns:p14="http://schemas.microsoft.com/office/powerpoint/2010/main" val="248852415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6017" name="Object 2">
            <a:extLst>
              <a:ext uri="{FF2B5EF4-FFF2-40B4-BE49-F238E27FC236}">
                <a16:creationId xmlns:a16="http://schemas.microsoft.com/office/drawing/2014/main" id="{8B67BCDD-6732-6542-A2E5-39A95866B6F1}"/>
              </a:ext>
            </a:extLst>
          </p:cNvPr>
          <p:cNvGraphicFramePr>
            <a:graphicFrameLocks noChangeAspect="1"/>
          </p:cNvGraphicFramePr>
          <p:nvPr/>
        </p:nvGraphicFramePr>
        <p:xfrm>
          <a:off x="884238" y="609600"/>
          <a:ext cx="2138362" cy="2667000"/>
        </p:xfrm>
        <a:graphic>
          <a:graphicData uri="http://schemas.openxmlformats.org/presentationml/2006/ole">
            <mc:AlternateContent xmlns:mc="http://schemas.openxmlformats.org/markup-compatibility/2006">
              <mc:Choice xmlns:v="urn:schemas-microsoft-com:vml" Requires="v">
                <p:oleObj r:id="rId3" imgW="2552700" imgH="3175000" progId="MSPhotoEd.3">
                  <p:embed/>
                </p:oleObj>
              </mc:Choice>
              <mc:Fallback>
                <p:oleObj r:id="rId3" imgW="2552700" imgH="3175000" progId="MSPhotoEd.3">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4238" y="609600"/>
                        <a:ext cx="2138362"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86018" name="Rectangle 3">
            <a:extLst>
              <a:ext uri="{FF2B5EF4-FFF2-40B4-BE49-F238E27FC236}">
                <a16:creationId xmlns:a16="http://schemas.microsoft.com/office/drawing/2014/main" id="{0649EED9-0DB8-5F41-A1D1-70EF5D152A24}"/>
              </a:ext>
            </a:extLst>
          </p:cNvPr>
          <p:cNvSpPr>
            <a:spLocks noChangeArrowheads="1"/>
          </p:cNvSpPr>
          <p:nvPr/>
        </p:nvSpPr>
        <p:spPr bwMode="auto">
          <a:xfrm>
            <a:off x="666750" y="184150"/>
            <a:ext cx="3319463"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Aristotle (384-322 BC)</a:t>
            </a:r>
            <a:endParaRPr lang="en-US" altLang="en-US" sz="2400"/>
          </a:p>
          <a:p>
            <a:pPr>
              <a:spcBef>
                <a:spcPct val="0"/>
              </a:spcBef>
              <a:buFontTx/>
              <a:buNone/>
            </a:pPr>
            <a:endParaRPr lang="en-US" altLang="en-US" sz="2400">
              <a:latin typeface="Times New Roman" panose="02020603050405020304" pitchFamily="18" charset="0"/>
            </a:endParaRPr>
          </a:p>
        </p:txBody>
      </p:sp>
      <p:sp>
        <p:nvSpPr>
          <p:cNvPr id="86019" name="Rectangle 5">
            <a:extLst>
              <a:ext uri="{FF2B5EF4-FFF2-40B4-BE49-F238E27FC236}">
                <a16:creationId xmlns:a16="http://schemas.microsoft.com/office/drawing/2014/main" id="{9EED6808-3108-504B-833F-99EAC0CA2D36}"/>
              </a:ext>
            </a:extLst>
          </p:cNvPr>
          <p:cNvSpPr>
            <a:spLocks noChangeArrowheads="1"/>
          </p:cNvSpPr>
          <p:nvPr/>
        </p:nvSpPr>
        <p:spPr bwMode="auto">
          <a:xfrm>
            <a:off x="457200" y="3276600"/>
            <a:ext cx="3852863"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000" i="1">
                <a:latin typeface="Comic Sans MS" panose="030F0902030302020204" pitchFamily="66" charset="0"/>
              </a:rPr>
              <a:t>Scala Naturae</a:t>
            </a:r>
            <a:r>
              <a:rPr lang="en-US" altLang="en-US" sz="2000">
                <a:latin typeface="Comic Sans MS" panose="030F0902030302020204" pitchFamily="66" charset="0"/>
              </a:rPr>
              <a:t> – the </a:t>
            </a:r>
            <a:r>
              <a:rPr lang="ja-JP" altLang="en-US" sz="2000">
                <a:latin typeface="Comic Sans MS" panose="030F0902030302020204" pitchFamily="66" charset="0"/>
              </a:rPr>
              <a:t>“</a:t>
            </a:r>
            <a:r>
              <a:rPr lang="en-US" altLang="ja-JP" sz="2000">
                <a:latin typeface="Comic Sans MS" panose="030F0902030302020204" pitchFamily="66" charset="0"/>
              </a:rPr>
              <a:t>Great Chain of Being</a:t>
            </a:r>
            <a:r>
              <a:rPr lang="ja-JP" altLang="en-US" sz="2000">
                <a:latin typeface="Comic Sans MS" panose="030F0902030302020204" pitchFamily="66" charset="0"/>
              </a:rPr>
              <a:t>”</a:t>
            </a:r>
            <a:r>
              <a:rPr lang="en-US" altLang="ja-JP" sz="2000">
                <a:latin typeface="Comic Sans MS" panose="030F0902030302020204" pitchFamily="66" charset="0"/>
              </a:rPr>
              <a:t>; This plan was thought to be a gradation from inanimate objects to barely animate forms of life through bacteria, fungi, plants, animals, humans, and the gods. </a:t>
            </a:r>
            <a:endParaRPr lang="en-US" altLang="en-US" sz="2000">
              <a:latin typeface="Comic Sans MS" panose="030F0902030302020204" pitchFamily="66" charset="0"/>
            </a:endParaRPr>
          </a:p>
        </p:txBody>
      </p:sp>
      <p:pic>
        <p:nvPicPr>
          <p:cNvPr id="86020" name="Picture 1">
            <a:extLst>
              <a:ext uri="{FF2B5EF4-FFF2-40B4-BE49-F238E27FC236}">
                <a16:creationId xmlns:a16="http://schemas.microsoft.com/office/drawing/2014/main" id="{8CD82B9B-A0BA-DD4E-82D9-150B03B97FED}"/>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27550" y="52388"/>
            <a:ext cx="4424363" cy="644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6021" name="Rectangle 4">
            <a:extLst>
              <a:ext uri="{FF2B5EF4-FFF2-40B4-BE49-F238E27FC236}">
                <a16:creationId xmlns:a16="http://schemas.microsoft.com/office/drawing/2014/main" id="{574AC372-4CD1-3345-94F5-B93EA0FC6B1D}"/>
              </a:ext>
            </a:extLst>
          </p:cNvPr>
          <p:cNvSpPr>
            <a:spLocks noChangeArrowheads="1"/>
          </p:cNvSpPr>
          <p:nvPr/>
        </p:nvSpPr>
        <p:spPr bwMode="auto">
          <a:xfrm>
            <a:off x="3048000" y="6369050"/>
            <a:ext cx="6096000" cy="522288"/>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400">
                <a:latin typeface="Comic Sans MS" panose="030F0902030302020204" pitchFamily="66" charset="0"/>
              </a:rPr>
              <a:t>By Didacus Valades (Diego Valades) - Rhetorica Christiana, Public Domain, https://commons.wikimedia.org/w/index.php?curid=1688250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Rectangle 4">
            <a:extLst>
              <a:ext uri="{FF2B5EF4-FFF2-40B4-BE49-F238E27FC236}">
                <a16:creationId xmlns:a16="http://schemas.microsoft.com/office/drawing/2014/main" id="{3FA59C91-0CE9-0443-93B1-20D2A351D5FE}"/>
              </a:ext>
            </a:extLst>
          </p:cNvPr>
          <p:cNvSpPr>
            <a:spLocks noChangeArrowheads="1"/>
          </p:cNvSpPr>
          <p:nvPr/>
        </p:nvSpPr>
        <p:spPr bwMode="auto">
          <a:xfrm>
            <a:off x="381000" y="3644900"/>
            <a:ext cx="8534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“Augustine took the view that if a literal interpretation of the Bible contradicts science and our God-given reason, the Biblical text should be interpreted metaphorically.”</a:t>
            </a:r>
          </a:p>
          <a:p>
            <a:pPr>
              <a:spcBef>
                <a:spcPct val="0"/>
              </a:spcBef>
              <a:buFontTx/>
              <a:buNone/>
            </a:pPr>
            <a:r>
              <a:rPr lang="en-US" altLang="en-US" sz="2400">
                <a:latin typeface="Comic Sans MS" panose="030F0902030302020204" pitchFamily="66" charset="0"/>
              </a:rPr>
              <a:t>Augustine of Hippo, </a:t>
            </a:r>
            <a:r>
              <a:rPr lang="en-US" altLang="en-US" sz="2400" i="1">
                <a:latin typeface="Comic Sans MS" panose="030F0902030302020204" pitchFamily="66" charset="0"/>
              </a:rPr>
              <a:t>De Genesi ad literam 1:19–20</a:t>
            </a:r>
            <a:r>
              <a:rPr lang="en-US" altLang="en-US" sz="2400">
                <a:latin typeface="Comic Sans MS" panose="030F0902030302020204" pitchFamily="66" charset="0"/>
              </a:rPr>
              <a:t>, Chapt. 19 [408], </a:t>
            </a:r>
            <a:r>
              <a:rPr lang="en-US" altLang="en-US" sz="2400" i="1">
                <a:latin typeface="Comic Sans MS" panose="030F0902030302020204" pitchFamily="66" charset="0"/>
              </a:rPr>
              <a:t>De Genesi ad literam</a:t>
            </a:r>
            <a:r>
              <a:rPr lang="en-US" altLang="en-US" sz="2400">
                <a:latin typeface="Comic Sans MS" panose="030F0902030302020204" pitchFamily="66" charset="0"/>
              </a:rPr>
              <a:t>, 2:9; from Wikipedia</a:t>
            </a:r>
          </a:p>
        </p:txBody>
      </p:sp>
      <p:pic>
        <p:nvPicPr>
          <p:cNvPr id="88066" name="Picture 5">
            <a:extLst>
              <a:ext uri="{FF2B5EF4-FFF2-40B4-BE49-F238E27FC236}">
                <a16:creationId xmlns:a16="http://schemas.microsoft.com/office/drawing/2014/main" id="{3E25D39A-9040-054D-8AF9-2C82B26FFB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59400" y="0"/>
            <a:ext cx="2522538"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8067" name="TextBox 6">
            <a:extLst>
              <a:ext uri="{FF2B5EF4-FFF2-40B4-BE49-F238E27FC236}">
                <a16:creationId xmlns:a16="http://schemas.microsoft.com/office/drawing/2014/main" id="{3592D30C-098F-C74C-A02B-F56A48C60A2E}"/>
              </a:ext>
            </a:extLst>
          </p:cNvPr>
          <p:cNvSpPr txBox="1">
            <a:spLocks noChangeArrowheads="1"/>
          </p:cNvSpPr>
          <p:nvPr/>
        </p:nvSpPr>
        <p:spPr bwMode="auto">
          <a:xfrm>
            <a:off x="2138363" y="360363"/>
            <a:ext cx="42973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Augustine of Hippo</a:t>
            </a:r>
          </a:p>
          <a:p>
            <a:pPr>
              <a:spcBef>
                <a:spcPct val="0"/>
              </a:spcBef>
              <a:buFontTx/>
              <a:buNone/>
            </a:pPr>
            <a:r>
              <a:rPr lang="en-US" altLang="en-US" sz="2800">
                <a:latin typeface="Comic Sans MS" panose="030F0902030302020204" pitchFamily="66" charset="0"/>
              </a:rPr>
              <a:t>   (354-430 AD)</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1">
            <a:extLst>
              <a:ext uri="{FF2B5EF4-FFF2-40B4-BE49-F238E27FC236}">
                <a16:creationId xmlns:a16="http://schemas.microsoft.com/office/drawing/2014/main" id="{DBE7D6CE-37E1-5545-8D1A-CC18AA3F6D5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621463" y="0"/>
            <a:ext cx="2522537"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0" name="TextBox 2">
            <a:extLst>
              <a:ext uri="{FF2B5EF4-FFF2-40B4-BE49-F238E27FC236}">
                <a16:creationId xmlns:a16="http://schemas.microsoft.com/office/drawing/2014/main" id="{FFEB3550-924E-E841-8C6B-476469893FE0}"/>
              </a:ext>
            </a:extLst>
          </p:cNvPr>
          <p:cNvSpPr txBox="1">
            <a:spLocks noChangeArrowheads="1"/>
          </p:cNvSpPr>
          <p:nvPr/>
        </p:nvSpPr>
        <p:spPr bwMode="auto">
          <a:xfrm>
            <a:off x="2138363" y="360363"/>
            <a:ext cx="4297362" cy="9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800">
                <a:latin typeface="Comic Sans MS" panose="030F0902030302020204" pitchFamily="66" charset="0"/>
              </a:rPr>
              <a:t>Augustine of Hippo</a:t>
            </a:r>
          </a:p>
          <a:p>
            <a:pPr>
              <a:spcBef>
                <a:spcPct val="0"/>
              </a:spcBef>
              <a:buFontTx/>
              <a:buNone/>
            </a:pPr>
            <a:r>
              <a:rPr lang="en-US" altLang="en-US" sz="2800">
                <a:latin typeface="Comic Sans MS" panose="030F0902030302020204" pitchFamily="66" charset="0"/>
              </a:rPr>
              <a:t>   (354-430 AD)</a:t>
            </a:r>
          </a:p>
        </p:txBody>
      </p:sp>
      <p:sp>
        <p:nvSpPr>
          <p:cNvPr id="89091" name="TextBox 3">
            <a:extLst>
              <a:ext uri="{FF2B5EF4-FFF2-40B4-BE49-F238E27FC236}">
                <a16:creationId xmlns:a16="http://schemas.microsoft.com/office/drawing/2014/main" id="{84C6F761-AF8A-9242-B702-0E077F67170D}"/>
              </a:ext>
            </a:extLst>
          </p:cNvPr>
          <p:cNvSpPr txBox="1">
            <a:spLocks noChangeArrowheads="1"/>
          </p:cNvSpPr>
          <p:nvPr/>
        </p:nvSpPr>
        <p:spPr bwMode="auto">
          <a:xfrm>
            <a:off x="63500" y="1314450"/>
            <a:ext cx="6372225" cy="558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1700">
                <a:latin typeface="Comic Sans MS" panose="030F0902030302020204" pitchFamily="66" charset="0"/>
              </a:rPr>
              <a:t>Usually, even an non-Christian knows something about the earth, the heavens, and the other elements of this world, about the motion and orbit of the stars and even their size and relative positions, about the predictable eclipses of the sun and moon, the cycles of the years and the seasons, about the kinds of animals, stones, and so forth, and this </a:t>
            </a:r>
            <a:r>
              <a:rPr lang="en-US" altLang="en-US" sz="1700" u="sng">
                <a:latin typeface="Comic Sans MS" panose="030F0902030302020204" pitchFamily="66" charset="0"/>
              </a:rPr>
              <a:t>knowledge he holds to as being certain from reason and experience</a:t>
            </a:r>
            <a:r>
              <a:rPr lang="en-US" altLang="en-US" sz="1700">
                <a:latin typeface="Comic Sans MS" panose="030F0902030302020204" pitchFamily="66" charset="0"/>
              </a:rPr>
              <a:t>. </a:t>
            </a:r>
          </a:p>
          <a:p>
            <a:pPr>
              <a:spcBef>
                <a:spcPct val="0"/>
              </a:spcBef>
              <a:buFontTx/>
              <a:buNone/>
            </a:pPr>
            <a:r>
              <a:rPr lang="en-US" altLang="en-US" sz="1700">
                <a:latin typeface="Comic Sans MS" panose="030F0902030302020204" pitchFamily="66" charset="0"/>
              </a:rPr>
              <a:t>	Now, it is a disgraceful and dangerous thing for an infidel to hear a Christian, while presumably giving the meaning of Holy Scripture, talking nonsense on these topics….</a:t>
            </a:r>
            <a:r>
              <a:rPr lang="en-US" altLang="en-US" sz="1700" u="sng">
                <a:latin typeface="Comic Sans MS" panose="030F0902030302020204" pitchFamily="66" charset="0"/>
              </a:rPr>
              <a:t>If they find a Christian mistaken in a field which they themselves know well, and hear him maintaining his foolish opinions about the Scriptures, how then are they going to believe those Scriptures in matters concerning the resurrection of the dead, the hope of eternal life, and the kingdom of heaven?</a:t>
            </a:r>
            <a:r>
              <a:rPr lang="en-US" altLang="en-US" sz="1700">
                <a:latin typeface="Comic Sans MS" panose="030F0902030302020204" pitchFamily="66" charset="0"/>
              </a:rPr>
              <a:t> How indeed, when they think that their pages are full of falsehoods on facts which they themselves have learnt from experience and the light of reason? </a:t>
            </a:r>
          </a:p>
          <a:p>
            <a:pPr>
              <a:spcBef>
                <a:spcPct val="0"/>
              </a:spcBef>
              <a:buFontTx/>
              <a:buNone/>
            </a:pPr>
            <a:r>
              <a:rPr lang="en-US" altLang="en-US" sz="1700">
                <a:latin typeface="Comic Sans MS" panose="030F0902030302020204" pitchFamily="66" charset="0"/>
              </a:rPr>
              <a:t>(Augustine 1982:42-43; </a:t>
            </a:r>
            <a:r>
              <a:rPr lang="en-US" altLang="en-US" sz="1700" i="1">
                <a:latin typeface="Comic Sans MS" panose="030F0902030302020204" pitchFamily="66" charset="0"/>
              </a:rPr>
              <a:t>The Literal Meaning of Genesis</a:t>
            </a:r>
            <a:r>
              <a:rPr lang="en-US" altLang="en-US" sz="1700">
                <a:latin typeface="Comic Sans MS" panose="030F0902030302020204" pitchFamily="66" charset="0"/>
              </a:rPr>
              <a:t>, vol. 1. Transl. by J. H. Taylor)</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3" name="Text Box 5">
            <a:extLst>
              <a:ext uri="{FF2B5EF4-FFF2-40B4-BE49-F238E27FC236}">
                <a16:creationId xmlns:a16="http://schemas.microsoft.com/office/drawing/2014/main" id="{7C5A4D34-F622-9947-B547-115F8E3CB703}"/>
              </a:ext>
            </a:extLst>
          </p:cNvPr>
          <p:cNvSpPr txBox="1">
            <a:spLocks noChangeArrowheads="1"/>
          </p:cNvSpPr>
          <p:nvPr/>
        </p:nvSpPr>
        <p:spPr bwMode="auto">
          <a:xfrm>
            <a:off x="609600" y="0"/>
            <a:ext cx="3275013"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a:latin typeface="Comic Sans MS" panose="030F0902030302020204" pitchFamily="66" charset="0"/>
              </a:rPr>
              <a:t>Special Creation</a:t>
            </a:r>
          </a:p>
        </p:txBody>
      </p:sp>
      <p:pic>
        <p:nvPicPr>
          <p:cNvPr id="90114" name="Picture 6" descr="ussher">
            <a:extLst>
              <a:ext uri="{FF2B5EF4-FFF2-40B4-BE49-F238E27FC236}">
                <a16:creationId xmlns:a16="http://schemas.microsoft.com/office/drawing/2014/main" id="{318ECFA4-C493-2A40-B5D4-1575FDB6DA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16688" y="0"/>
            <a:ext cx="2627312"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0115" name="Text Box 7">
            <a:extLst>
              <a:ext uri="{FF2B5EF4-FFF2-40B4-BE49-F238E27FC236}">
                <a16:creationId xmlns:a16="http://schemas.microsoft.com/office/drawing/2014/main" id="{77098FAD-5578-0D4D-A82B-28A67BD7A80B}"/>
              </a:ext>
            </a:extLst>
          </p:cNvPr>
          <p:cNvSpPr txBox="1">
            <a:spLocks noChangeArrowheads="1"/>
          </p:cNvSpPr>
          <p:nvPr/>
        </p:nvSpPr>
        <p:spPr bwMode="auto">
          <a:xfrm>
            <a:off x="914400" y="682625"/>
            <a:ext cx="41148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James Ussher (1581-1656)</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-quantified special creation</a:t>
            </a:r>
          </a:p>
        </p:txBody>
      </p:sp>
      <p:sp>
        <p:nvSpPr>
          <p:cNvPr id="90116" name="Rectangle 8">
            <a:extLst>
              <a:ext uri="{FF2B5EF4-FFF2-40B4-BE49-F238E27FC236}">
                <a16:creationId xmlns:a16="http://schemas.microsoft.com/office/drawing/2014/main" id="{922C93C5-98A6-E74F-A1D3-820E80C0FA1D}"/>
              </a:ext>
            </a:extLst>
          </p:cNvPr>
          <p:cNvSpPr>
            <a:spLocks noChangeArrowheads="1"/>
          </p:cNvSpPr>
          <p:nvPr/>
        </p:nvSpPr>
        <p:spPr bwMode="auto">
          <a:xfrm>
            <a:off x="25400" y="2209800"/>
            <a:ext cx="5715000" cy="3140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marL="342900" indent="-342900">
              <a:spcBef>
                <a:spcPct val="20000"/>
              </a:spcBef>
              <a:buChar char="•"/>
              <a:tabLst>
                <a:tab pos="114300" algn="l"/>
                <a:tab pos="1257300" algn="l"/>
              </a:tabLst>
              <a:defRPr sz="3200">
                <a:solidFill>
                  <a:schemeClr val="tx1"/>
                </a:solidFill>
                <a:latin typeface="Verdana" panose="020B0604030504040204" pitchFamily="34" charset="0"/>
                <a:ea typeface="ＭＳ Ｐゴシック" panose="020B0600070205080204" pitchFamily="34" charset="-128"/>
              </a:defRPr>
            </a:lvl1pPr>
            <a:lvl2pPr>
              <a:spcBef>
                <a:spcPct val="20000"/>
              </a:spcBef>
              <a:buChar char="–"/>
              <a:tabLst>
                <a:tab pos="114300" algn="l"/>
                <a:tab pos="1257300" algn="l"/>
              </a:tabLst>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tabLst>
                <a:tab pos="114300" algn="l"/>
                <a:tab pos="1257300" algn="l"/>
              </a:tabLst>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tabLst>
                <a:tab pos="114300" algn="l"/>
                <a:tab pos="1257300" algn="l"/>
              </a:tabLst>
              <a:defRPr sz="2000">
                <a:solidFill>
                  <a:schemeClr val="tx1"/>
                </a:solidFill>
                <a:latin typeface="Verdana" panose="020B0604030504040204" pitchFamily="34" charset="0"/>
                <a:ea typeface="ＭＳ Ｐゴシック" panose="020B0600070205080204" pitchFamily="34" charset="-128"/>
              </a:defRPr>
            </a:lvl9pPr>
          </a:lstStyle>
          <a:p>
            <a:pPr lvl="1">
              <a:spcBef>
                <a:spcPct val="0"/>
              </a:spcBef>
              <a:buFontTx/>
              <a:buNone/>
            </a:pPr>
            <a:r>
              <a:rPr lang="en-US" altLang="en-US" sz="1800">
                <a:latin typeface="Comic Sans MS" panose="030F0902030302020204" pitchFamily="66" charset="0"/>
              </a:rPr>
              <a:t>1. All organisms created by God during the 6 days of creation as in the book of Genesis. </a:t>
            </a:r>
          </a:p>
          <a:p>
            <a:pPr lvl="1">
              <a:spcBef>
                <a:spcPct val="0"/>
              </a:spcBef>
              <a:buFontTx/>
              <a:buNone/>
            </a:pPr>
            <a:endParaRPr lang="en-US" altLang="en-US" sz="1800">
              <a:latin typeface="Comic Sans MS" panose="030F0902030302020204" pitchFamily="66" charset="0"/>
            </a:endParaRPr>
          </a:p>
          <a:p>
            <a:pPr lvl="1">
              <a:spcBef>
                <a:spcPct val="0"/>
              </a:spcBef>
              <a:buFontTx/>
              <a:buNone/>
            </a:pPr>
            <a:r>
              <a:rPr lang="en-US" altLang="en-US" sz="1800">
                <a:latin typeface="Comic Sans MS" panose="030F0902030302020204" pitchFamily="66" charset="0"/>
              </a:rPr>
              <a:t>2. The ideal </a:t>
            </a:r>
            <a:r>
              <a:rPr lang="ja-JP" altLang="en-US" sz="1800">
                <a:latin typeface="Comic Sans MS" panose="030F0902030302020204" pitchFamily="66" charset="0"/>
              </a:rPr>
              <a:t>“</a:t>
            </a:r>
            <a:r>
              <a:rPr lang="en-US" altLang="ja-JP" sz="1800">
                <a:latin typeface="Comic Sans MS" panose="030F0902030302020204" pitchFamily="66" charset="0"/>
              </a:rPr>
              <a:t>types</a:t>
            </a:r>
            <a:r>
              <a:rPr lang="ja-JP" altLang="en-US" sz="1800">
                <a:latin typeface="Comic Sans MS" panose="030F0902030302020204" pitchFamily="66" charset="0"/>
              </a:rPr>
              <a:t>”</a:t>
            </a:r>
            <a:r>
              <a:rPr lang="en-US" altLang="ja-JP" sz="1800">
                <a:latin typeface="Comic Sans MS" panose="030F0902030302020204" pitchFamily="66" charset="0"/>
              </a:rPr>
              <a:t> were the progenitors of all living things today. </a:t>
            </a:r>
          </a:p>
          <a:p>
            <a:pPr lvl="1">
              <a:spcBef>
                <a:spcPct val="0"/>
              </a:spcBef>
              <a:buFontTx/>
              <a:buNone/>
            </a:pPr>
            <a:endParaRPr lang="en-US" altLang="en-US" sz="1800">
              <a:latin typeface="Comic Sans MS" panose="030F0902030302020204" pitchFamily="66" charset="0"/>
            </a:endParaRPr>
          </a:p>
          <a:p>
            <a:pPr lvl="1">
              <a:spcBef>
                <a:spcPct val="0"/>
              </a:spcBef>
              <a:buFontTx/>
              <a:buNone/>
            </a:pPr>
            <a:r>
              <a:rPr lang="en-US" altLang="en-US" sz="1800">
                <a:latin typeface="Comic Sans MS" panose="030F0902030302020204" pitchFamily="66" charset="0"/>
              </a:rPr>
              <a:t>3. Each species created independently</a:t>
            </a:r>
          </a:p>
          <a:p>
            <a:pPr lvl="1">
              <a:spcBef>
                <a:spcPct val="0"/>
              </a:spcBef>
              <a:buFontTx/>
              <a:buNone/>
            </a:pPr>
            <a:endParaRPr lang="en-US" altLang="en-US" sz="1800">
              <a:latin typeface="Comic Sans MS" panose="030F0902030302020204" pitchFamily="66" charset="0"/>
            </a:endParaRPr>
          </a:p>
          <a:p>
            <a:pPr lvl="1">
              <a:spcBef>
                <a:spcPct val="0"/>
              </a:spcBef>
              <a:buFontTx/>
              <a:buNone/>
            </a:pPr>
            <a:r>
              <a:rPr lang="en-US" altLang="en-US" sz="1800">
                <a:latin typeface="Comic Sans MS" panose="030F0902030302020204" pitchFamily="66" charset="0"/>
              </a:rPr>
              <a:t>4. Species remain unchanged after their creation; variation within each type is limited. </a:t>
            </a:r>
          </a:p>
          <a:p>
            <a:pPr lvl="1">
              <a:spcBef>
                <a:spcPct val="0"/>
              </a:spcBef>
              <a:buFontTx/>
              <a:buNone/>
            </a:pPr>
            <a:endParaRPr lang="en-US" altLang="en-US" sz="1800">
              <a:latin typeface="Comic Sans MS" panose="030F0902030302020204" pitchFamily="66" charset="0"/>
            </a:endParaRPr>
          </a:p>
        </p:txBody>
      </p:sp>
      <p:pic>
        <p:nvPicPr>
          <p:cNvPr id="90117" name="Picture 6">
            <a:extLst>
              <a:ext uri="{FF2B5EF4-FFF2-40B4-BE49-F238E27FC236}">
                <a16:creationId xmlns:a16="http://schemas.microsoft.com/office/drawing/2014/main" id="{D357493D-201C-2F40-8BCD-60161C480CC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362200"/>
            <a:ext cx="3159125"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1" name="Picture 4" descr="scalanaturae">
            <a:extLst>
              <a:ext uri="{FF2B5EF4-FFF2-40B4-BE49-F238E27FC236}">
                <a16:creationId xmlns:a16="http://schemas.microsoft.com/office/drawing/2014/main" id="{9C941741-57CF-1C44-919C-BFE221847F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304800"/>
            <a:ext cx="4837113"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62" name="Rectangle 5">
            <a:extLst>
              <a:ext uri="{FF2B5EF4-FFF2-40B4-BE49-F238E27FC236}">
                <a16:creationId xmlns:a16="http://schemas.microsoft.com/office/drawing/2014/main" id="{EC1B13AB-07A3-3E42-BE43-7799A18AB91F}"/>
              </a:ext>
            </a:extLst>
          </p:cNvPr>
          <p:cNvSpPr>
            <a:spLocks noChangeArrowheads="1"/>
          </p:cNvSpPr>
          <p:nvPr/>
        </p:nvSpPr>
        <p:spPr bwMode="auto">
          <a:xfrm>
            <a:off x="5502275" y="228600"/>
            <a:ext cx="3641725" cy="600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i="1">
                <a:latin typeface="Comic Sans MS" panose="030F0902030302020204" pitchFamily="66" charset="0"/>
              </a:rPr>
              <a:t>Scala Naturae</a:t>
            </a:r>
            <a:endParaRPr lang="en-US" altLang="en-US" sz="2400">
              <a:latin typeface="Comic Sans MS" panose="030F0902030302020204" pitchFamily="66" charset="0"/>
            </a:endParaRP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Since order is superior to disorder, </a:t>
            </a:r>
            <a:r>
              <a:rPr lang="en-US" altLang="ja-JP" sz="2400">
                <a:latin typeface="Comic Sans MS" panose="030F0902030302020204" pitchFamily="66" charset="0"/>
              </a:rPr>
              <a:t>creation must follow a plan.</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Humans are the link between animals and angels. </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The </a:t>
            </a:r>
            <a:r>
              <a:rPr lang="en-US" altLang="en-US" sz="2400" i="1">
                <a:latin typeface="Comic Sans MS" panose="030F0902030302020204" pitchFamily="66" charset="0"/>
              </a:rPr>
              <a:t>scala naturae</a:t>
            </a:r>
            <a:r>
              <a:rPr lang="en-US" altLang="en-US" sz="2400">
                <a:latin typeface="Comic Sans MS" panose="030F0902030302020204" pitchFamily="66" charset="0"/>
              </a:rPr>
              <a:t> was unchanging because change implies imperfection in God’</a:t>
            </a:r>
            <a:r>
              <a:rPr lang="en-US" altLang="ja-JP" sz="2400">
                <a:latin typeface="Comic Sans MS" panose="030F0902030302020204" pitchFamily="66" charset="0"/>
              </a:rPr>
              <a:t>s plan. </a:t>
            </a:r>
          </a:p>
          <a:p>
            <a:pPr>
              <a:spcBef>
                <a:spcPct val="0"/>
              </a:spcBef>
              <a:buFontTx/>
              <a:buNone/>
            </a:pPr>
            <a:endParaRPr lang="en-US" altLang="en-US" sz="2400">
              <a:latin typeface="Comic Sans MS" panose="030F0902030302020204" pitchFamily="66" charset="0"/>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09" name="Text Box 2">
            <a:extLst>
              <a:ext uri="{FF2B5EF4-FFF2-40B4-BE49-F238E27FC236}">
                <a16:creationId xmlns:a16="http://schemas.microsoft.com/office/drawing/2014/main" id="{9F2D6F09-2DFE-1846-B6BF-C220DF41F9A5}"/>
              </a:ext>
            </a:extLst>
          </p:cNvPr>
          <p:cNvSpPr txBox="1">
            <a:spLocks noChangeArrowheads="1"/>
          </p:cNvSpPr>
          <p:nvPr/>
        </p:nvSpPr>
        <p:spPr bwMode="auto">
          <a:xfrm>
            <a:off x="609600" y="550863"/>
            <a:ext cx="3275013"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a:latin typeface="Comic Sans MS" panose="030F0902030302020204" pitchFamily="66" charset="0"/>
              </a:rPr>
              <a:t>Special Creation</a:t>
            </a:r>
          </a:p>
        </p:txBody>
      </p:sp>
      <p:pic>
        <p:nvPicPr>
          <p:cNvPr id="94210" name="Picture 3" descr="ussher">
            <a:extLst>
              <a:ext uri="{FF2B5EF4-FFF2-40B4-BE49-F238E27FC236}">
                <a16:creationId xmlns:a16="http://schemas.microsoft.com/office/drawing/2014/main" id="{E4640A4F-6B5A-764D-BE1B-9D4DAA216B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5000" y="228600"/>
            <a:ext cx="2627313"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4211" name="Text Box 4">
            <a:extLst>
              <a:ext uri="{FF2B5EF4-FFF2-40B4-BE49-F238E27FC236}">
                <a16:creationId xmlns:a16="http://schemas.microsoft.com/office/drawing/2014/main" id="{5A49277C-B6AF-B344-A0EE-6EA443FBBF56}"/>
              </a:ext>
            </a:extLst>
          </p:cNvPr>
          <p:cNvSpPr txBox="1">
            <a:spLocks noChangeArrowheads="1"/>
          </p:cNvSpPr>
          <p:nvPr/>
        </p:nvSpPr>
        <p:spPr bwMode="auto">
          <a:xfrm>
            <a:off x="914400" y="1281113"/>
            <a:ext cx="33528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000">
                <a:latin typeface="Comic Sans MS" panose="030F0902030302020204" pitchFamily="66" charset="0"/>
              </a:rPr>
              <a:t>James Ussher (1581-1656)</a:t>
            </a:r>
          </a:p>
        </p:txBody>
      </p:sp>
      <p:sp>
        <p:nvSpPr>
          <p:cNvPr id="94212" name="Rectangle 6">
            <a:extLst>
              <a:ext uri="{FF2B5EF4-FFF2-40B4-BE49-F238E27FC236}">
                <a16:creationId xmlns:a16="http://schemas.microsoft.com/office/drawing/2014/main" id="{4D3760D9-CB6A-FA42-9BF5-CAAFD970F9B7}"/>
              </a:ext>
            </a:extLst>
          </p:cNvPr>
          <p:cNvSpPr>
            <a:spLocks noChangeArrowheads="1"/>
          </p:cNvSpPr>
          <p:nvPr/>
        </p:nvSpPr>
        <p:spPr bwMode="auto">
          <a:xfrm>
            <a:off x="228600" y="3429000"/>
            <a:ext cx="87630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lvl="1">
              <a:spcBef>
                <a:spcPct val="0"/>
              </a:spcBef>
              <a:buFontTx/>
              <a:buNone/>
            </a:pPr>
            <a:r>
              <a:rPr lang="en-US" altLang="en-US" sz="2400">
                <a:latin typeface="Comic Sans MS" panose="030F0902030302020204" pitchFamily="66" charset="0"/>
              </a:rPr>
              <a:t>As estimated </a:t>
            </a:r>
            <a:r>
              <a:rPr lang="en-US" altLang="en-US" sz="2400" u="sng">
                <a:latin typeface="Comic Sans MS" panose="030F0902030302020204" pitchFamily="66" charset="0"/>
              </a:rPr>
              <a:t>by James Ussher </a:t>
            </a:r>
            <a:r>
              <a:rPr lang="en-US" altLang="en-US" sz="2400">
                <a:latin typeface="Comic Sans MS" panose="030F0902030302020204" pitchFamily="66" charset="0"/>
              </a:rPr>
              <a:t>from Biblical texts,  creation occurred Sunday 23 October 4004 BC. </a:t>
            </a:r>
          </a:p>
          <a:p>
            <a:pPr lvl="1">
              <a:spcBef>
                <a:spcPct val="0"/>
              </a:spcBef>
              <a:buFontTx/>
              <a:buNone/>
            </a:pPr>
            <a:endParaRPr lang="en-US" altLang="en-US" sz="2400">
              <a:latin typeface="Comic Sans MS" panose="030F0902030302020204" pitchFamily="66" charset="0"/>
            </a:endParaRPr>
          </a:p>
          <a:p>
            <a:pPr lvl="1">
              <a:spcBef>
                <a:spcPct val="0"/>
              </a:spcBef>
              <a:buFontTx/>
              <a:buNone/>
            </a:pPr>
            <a:r>
              <a:rPr lang="en-US" altLang="en-US" sz="2400">
                <a:latin typeface="Comic Sans MS" panose="030F0902030302020204" pitchFamily="66" charset="0"/>
              </a:rPr>
              <a:t>Adam and Eve were driven from paradise on Monday 10 November 4004 BC. </a:t>
            </a:r>
          </a:p>
          <a:p>
            <a:pPr lvl="1">
              <a:spcBef>
                <a:spcPct val="0"/>
              </a:spcBef>
              <a:buFontTx/>
              <a:buNone/>
            </a:pPr>
            <a:endParaRPr lang="en-US" altLang="en-US" sz="2400">
              <a:latin typeface="Comic Sans MS" panose="030F0902030302020204" pitchFamily="66" charset="0"/>
            </a:endParaRPr>
          </a:p>
          <a:p>
            <a:pPr lvl="1">
              <a:spcBef>
                <a:spcPct val="0"/>
              </a:spcBef>
              <a:buFontTx/>
              <a:buNone/>
            </a:pPr>
            <a:r>
              <a:rPr lang="en-US" altLang="en-US" sz="2400">
                <a:latin typeface="Comic Sans MS" panose="030F0902030302020204" pitchFamily="66" charset="0"/>
              </a:rPr>
              <a:t>The ark touched down on Mt Ararat in Turkey on Wednesday 5 May 2348 BC </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257" name="Picture 1">
            <a:extLst>
              <a:ext uri="{FF2B5EF4-FFF2-40B4-BE49-F238E27FC236}">
                <a16:creationId xmlns:a16="http://schemas.microsoft.com/office/drawing/2014/main" id="{97CF608F-0E5C-D74E-96BE-51498ADBD9D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0" y="0"/>
            <a:ext cx="37385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58" name="Rectangle 2">
            <a:extLst>
              <a:ext uri="{FF2B5EF4-FFF2-40B4-BE49-F238E27FC236}">
                <a16:creationId xmlns:a16="http://schemas.microsoft.com/office/drawing/2014/main" id="{A7B4C47A-01F7-1B4E-B87B-F10861877AA4}"/>
              </a:ext>
            </a:extLst>
          </p:cNvPr>
          <p:cNvSpPr>
            <a:spLocks noChangeArrowheads="1"/>
          </p:cNvSpPr>
          <p:nvPr/>
        </p:nvSpPr>
        <p:spPr bwMode="auto">
          <a:xfrm>
            <a:off x="304800" y="242888"/>
            <a:ext cx="2743200" cy="5632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Geological time scale overlaid on 6000 year timeline.</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 Humans evolved just in time to vote for Barack Obama.</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 Italian Renaissance was interrupted by the Cambrian Explosion.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4">
            <a:extLst>
              <a:ext uri="{FF2B5EF4-FFF2-40B4-BE49-F238E27FC236}">
                <a16:creationId xmlns:a16="http://schemas.microsoft.com/office/drawing/2014/main" id="{23766C90-740A-D54F-9926-5D0FA7DAE960}"/>
              </a:ext>
            </a:extLst>
          </p:cNvPr>
          <p:cNvSpPr>
            <a:spLocks noChangeArrowheads="1"/>
          </p:cNvSpPr>
          <p:nvPr/>
        </p:nvSpPr>
        <p:spPr bwMode="auto">
          <a:xfrm>
            <a:off x="685800" y="609600"/>
            <a:ext cx="51069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u="sng">
                <a:latin typeface="Comic Sans MS" panose="030F0902030302020204" pitchFamily="66" charset="0"/>
              </a:rPr>
              <a:t>The Beginnings of Systematics</a:t>
            </a:r>
          </a:p>
          <a:p>
            <a:pPr>
              <a:spcBef>
                <a:spcPct val="0"/>
              </a:spcBef>
              <a:buFontTx/>
              <a:buNone/>
            </a:pPr>
            <a:endParaRPr lang="en-US" altLang="en-US" sz="2400">
              <a:latin typeface="Times New Roman" panose="02020603050405020304" pitchFamily="18" charset="0"/>
            </a:endParaRPr>
          </a:p>
        </p:txBody>
      </p:sp>
      <p:sp>
        <p:nvSpPr>
          <p:cNvPr id="97282" name="Rectangle 6">
            <a:extLst>
              <a:ext uri="{FF2B5EF4-FFF2-40B4-BE49-F238E27FC236}">
                <a16:creationId xmlns:a16="http://schemas.microsoft.com/office/drawing/2014/main" id="{C020A881-A894-E14B-8393-E90272F04043}"/>
              </a:ext>
            </a:extLst>
          </p:cNvPr>
          <p:cNvSpPr>
            <a:spLocks noChangeArrowheads="1"/>
          </p:cNvSpPr>
          <p:nvPr/>
        </p:nvSpPr>
        <p:spPr bwMode="auto">
          <a:xfrm>
            <a:off x="990600" y="1519238"/>
            <a:ext cx="3160713"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Jon Ray (1627-1705)</a:t>
            </a:r>
            <a:endParaRPr lang="en-US" altLang="en-US" sz="2400"/>
          </a:p>
          <a:p>
            <a:pPr>
              <a:spcBef>
                <a:spcPct val="0"/>
              </a:spcBef>
              <a:buFontTx/>
              <a:buNone/>
            </a:pPr>
            <a:endParaRPr lang="en-US" altLang="en-US" sz="2400">
              <a:latin typeface="Times New Roman" panose="02020603050405020304" pitchFamily="18" charset="0"/>
            </a:endParaRPr>
          </a:p>
        </p:txBody>
      </p:sp>
      <p:graphicFrame>
        <p:nvGraphicFramePr>
          <p:cNvPr id="97283" name="Object 5">
            <a:extLst>
              <a:ext uri="{FF2B5EF4-FFF2-40B4-BE49-F238E27FC236}">
                <a16:creationId xmlns:a16="http://schemas.microsoft.com/office/drawing/2014/main" id="{49DDE544-AB34-3A44-B104-B45957A5DD30}"/>
              </a:ext>
            </a:extLst>
          </p:cNvPr>
          <p:cNvGraphicFramePr>
            <a:graphicFrameLocks noChangeAspect="1"/>
          </p:cNvGraphicFramePr>
          <p:nvPr/>
        </p:nvGraphicFramePr>
        <p:xfrm>
          <a:off x="5943600" y="609600"/>
          <a:ext cx="2500313" cy="3952875"/>
        </p:xfrm>
        <a:graphic>
          <a:graphicData uri="http://schemas.openxmlformats.org/presentationml/2006/ole">
            <mc:AlternateContent xmlns:mc="http://schemas.openxmlformats.org/markup-compatibility/2006">
              <mc:Choice xmlns:v="urn:schemas-microsoft-com:vml" Requires="v">
                <p:oleObj r:id="rId3" imgW="3695700" imgH="5842000" progId="MSPhotoEd.3">
                  <p:embed/>
                </p:oleObj>
              </mc:Choice>
              <mc:Fallback>
                <p:oleObj r:id="rId3" imgW="3695700" imgH="5842000"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0" y="609600"/>
                        <a:ext cx="2500313" cy="3952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7284" name="Rectangle 7">
            <a:extLst>
              <a:ext uri="{FF2B5EF4-FFF2-40B4-BE49-F238E27FC236}">
                <a16:creationId xmlns:a16="http://schemas.microsoft.com/office/drawing/2014/main" id="{431AA45C-7089-6F4B-A341-62A8BBD05EE0}"/>
              </a:ext>
            </a:extLst>
          </p:cNvPr>
          <p:cNvSpPr>
            <a:spLocks noChangeArrowheads="1"/>
          </p:cNvSpPr>
          <p:nvPr/>
        </p:nvSpPr>
        <p:spPr bwMode="auto">
          <a:xfrm>
            <a:off x="533400" y="2101850"/>
            <a:ext cx="5181600" cy="323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000">
                <a:latin typeface="Comic Sans MS" panose="030F0902030302020204" pitchFamily="66" charset="0"/>
              </a:rPr>
              <a:t>1686-1688 </a:t>
            </a:r>
            <a:r>
              <a:rPr lang="en-US" altLang="en-US" sz="2000" i="1">
                <a:latin typeface="Comic Sans MS" panose="030F0902030302020204" pitchFamily="66" charset="0"/>
              </a:rPr>
              <a:t>Historia Plantarum Generalis: </a:t>
            </a:r>
          </a:p>
          <a:p>
            <a:pPr eaLnBrk="1" hangingPunct="1">
              <a:spcBef>
                <a:spcPct val="0"/>
              </a:spcBef>
              <a:buFontTx/>
              <a:buNone/>
            </a:pPr>
            <a:r>
              <a:rPr lang="en-US" altLang="en-US" sz="2000" i="1">
                <a:latin typeface="Comic Sans MS" panose="030F0902030302020204" pitchFamily="66" charset="0"/>
              </a:rPr>
              <a:t>Wisdom of God Manifested in the Works </a:t>
            </a:r>
          </a:p>
          <a:p>
            <a:pPr eaLnBrk="1" hangingPunct="1">
              <a:spcBef>
                <a:spcPct val="0"/>
              </a:spcBef>
              <a:buFontTx/>
              <a:buNone/>
            </a:pPr>
            <a:r>
              <a:rPr lang="en-US" altLang="en-US" sz="2000" i="1">
                <a:latin typeface="Comic Sans MS" panose="030F0902030302020204" pitchFamily="66" charset="0"/>
              </a:rPr>
              <a:t>of Creation</a:t>
            </a:r>
            <a:endParaRPr lang="en-US" altLang="en-US" sz="2000"/>
          </a:p>
          <a:p>
            <a:pPr>
              <a:spcBef>
                <a:spcPct val="0"/>
              </a:spcBef>
              <a:buFontTx/>
              <a:buNone/>
            </a:pPr>
            <a:endParaRPr lang="en-US" altLang="en-US" sz="2400">
              <a:latin typeface="Times New Roman" panose="02020603050405020304" pitchFamily="18" charset="0"/>
            </a:endParaRPr>
          </a:p>
          <a:p>
            <a:pPr>
              <a:spcBef>
                <a:spcPct val="0"/>
              </a:spcBef>
              <a:buFontTx/>
              <a:buNone/>
            </a:pPr>
            <a:r>
              <a:rPr lang="en-US" altLang="en-US" sz="2400">
                <a:latin typeface="Comic Sans MS" panose="030F0902030302020204" pitchFamily="66" charset="0"/>
              </a:rPr>
              <a:t>English naturalist who classified plants based on observed similarities and differences</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Defined the term “species”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5">
            <a:extLst>
              <a:ext uri="{FF2B5EF4-FFF2-40B4-BE49-F238E27FC236}">
                <a16:creationId xmlns:a16="http://schemas.microsoft.com/office/drawing/2014/main" id="{6A3BD05A-0859-F84A-A442-BB6DD17CEDFE}"/>
              </a:ext>
            </a:extLst>
          </p:cNvPr>
          <p:cNvSpPr>
            <a:spLocks noChangeArrowheads="1"/>
          </p:cNvSpPr>
          <p:nvPr/>
        </p:nvSpPr>
        <p:spPr bwMode="auto">
          <a:xfrm>
            <a:off x="685800" y="609600"/>
            <a:ext cx="5106988"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u="sng">
                <a:latin typeface="Comic Sans MS" panose="030F0902030302020204" pitchFamily="66" charset="0"/>
              </a:rPr>
              <a:t>The Beginnings of Systematics</a:t>
            </a:r>
          </a:p>
          <a:p>
            <a:pPr>
              <a:spcBef>
                <a:spcPct val="0"/>
              </a:spcBef>
              <a:buFontTx/>
              <a:buNone/>
            </a:pPr>
            <a:endParaRPr lang="en-US" altLang="en-US" sz="2400">
              <a:latin typeface="Times New Roman" panose="02020603050405020304" pitchFamily="18" charset="0"/>
            </a:endParaRPr>
          </a:p>
        </p:txBody>
      </p:sp>
      <p:sp>
        <p:nvSpPr>
          <p:cNvPr id="99330" name="Rectangle 6">
            <a:extLst>
              <a:ext uri="{FF2B5EF4-FFF2-40B4-BE49-F238E27FC236}">
                <a16:creationId xmlns:a16="http://schemas.microsoft.com/office/drawing/2014/main" id="{1345DEC9-1839-CD46-907A-78B9F320BB21}"/>
              </a:ext>
            </a:extLst>
          </p:cNvPr>
          <p:cNvSpPr>
            <a:spLocks noChangeArrowheads="1"/>
          </p:cNvSpPr>
          <p:nvPr/>
        </p:nvSpPr>
        <p:spPr bwMode="auto">
          <a:xfrm>
            <a:off x="762000" y="1447800"/>
            <a:ext cx="4699000"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lgn="ctr">
              <a:spcBef>
                <a:spcPct val="0"/>
              </a:spcBef>
              <a:buFontTx/>
              <a:buNone/>
            </a:pPr>
            <a:r>
              <a:rPr lang="en-US" altLang="en-US" sz="1800"/>
              <a:t>Carl von Linne (Linneaus) (1707-1788)</a:t>
            </a:r>
          </a:p>
          <a:p>
            <a:pPr algn="ctr">
              <a:spcBef>
                <a:spcPct val="0"/>
              </a:spcBef>
              <a:buFontTx/>
              <a:buNone/>
            </a:pPr>
            <a:r>
              <a:rPr lang="en-US" altLang="en-US" sz="1800"/>
              <a:t>1735 </a:t>
            </a:r>
            <a:r>
              <a:rPr lang="en-US" altLang="en-US" sz="1800" i="1"/>
              <a:t>Systema Naturae</a:t>
            </a:r>
            <a:endParaRPr lang="en-US" altLang="en-US" sz="1800"/>
          </a:p>
          <a:p>
            <a:pPr algn="ctr">
              <a:spcBef>
                <a:spcPct val="0"/>
              </a:spcBef>
              <a:buFontTx/>
              <a:buNone/>
            </a:pPr>
            <a:br>
              <a:rPr lang="en-US" altLang="en-US" sz="1800"/>
            </a:br>
            <a:endParaRPr lang="en-US" altLang="en-US" sz="1800"/>
          </a:p>
        </p:txBody>
      </p:sp>
      <p:graphicFrame>
        <p:nvGraphicFramePr>
          <p:cNvPr id="99331" name="Object 8">
            <a:extLst>
              <a:ext uri="{FF2B5EF4-FFF2-40B4-BE49-F238E27FC236}">
                <a16:creationId xmlns:a16="http://schemas.microsoft.com/office/drawing/2014/main" id="{BC3EAA22-B673-2F4B-8BC5-B2CEB7C8A47F}"/>
              </a:ext>
            </a:extLst>
          </p:cNvPr>
          <p:cNvGraphicFramePr>
            <a:graphicFrameLocks noChangeAspect="1"/>
          </p:cNvGraphicFramePr>
          <p:nvPr/>
        </p:nvGraphicFramePr>
        <p:xfrm>
          <a:off x="6172200" y="1143000"/>
          <a:ext cx="2513013" cy="3124200"/>
        </p:xfrm>
        <a:graphic>
          <a:graphicData uri="http://schemas.openxmlformats.org/presentationml/2006/ole">
            <mc:AlternateContent xmlns:mc="http://schemas.openxmlformats.org/markup-compatibility/2006">
              <mc:Choice xmlns:v="urn:schemas-microsoft-com:vml" Requires="v">
                <p:oleObj r:id="rId3" imgW="3175000" imgH="3949700" progId="">
                  <p:embed/>
                </p:oleObj>
              </mc:Choice>
              <mc:Fallback>
                <p:oleObj r:id="rId3" imgW="3175000" imgH="3949700" progId="">
                  <p:embed/>
                  <p:pic>
                    <p:nvPicPr>
                      <p:cNvPr id="0" name="Object 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1143000"/>
                        <a:ext cx="2513013"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99332" name="Text Box 9">
            <a:extLst>
              <a:ext uri="{FF2B5EF4-FFF2-40B4-BE49-F238E27FC236}">
                <a16:creationId xmlns:a16="http://schemas.microsoft.com/office/drawing/2014/main" id="{21257C75-4563-BB44-BC4E-2E800DEDBBED}"/>
              </a:ext>
            </a:extLst>
          </p:cNvPr>
          <p:cNvSpPr txBox="1">
            <a:spLocks noChangeArrowheads="1"/>
          </p:cNvSpPr>
          <p:nvPr/>
        </p:nvSpPr>
        <p:spPr bwMode="auto">
          <a:xfrm>
            <a:off x="0" y="2209800"/>
            <a:ext cx="6172200" cy="3046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dirty="0">
                <a:latin typeface="Comic Sans MS" panose="030F0902030302020204" pitchFamily="66" charset="0"/>
              </a:rPr>
              <a:t>-&gt; developed the current classification scheme for organisms including binomial nomenclature</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-&gt; </a:t>
            </a:r>
            <a:r>
              <a:rPr lang="ja-JP" altLang="en-US" sz="2400">
                <a:latin typeface="Comic Sans MS" panose="030F0902030302020204" pitchFamily="66" charset="0"/>
              </a:rPr>
              <a:t>“</a:t>
            </a:r>
            <a:r>
              <a:rPr lang="en-US" altLang="ja-JP" sz="2400" dirty="0">
                <a:latin typeface="Comic Sans MS" panose="030F0902030302020204" pitchFamily="66" charset="0"/>
              </a:rPr>
              <a:t>Type</a:t>
            </a:r>
            <a:r>
              <a:rPr lang="ja-JP" altLang="en-US" sz="2400">
                <a:latin typeface="Comic Sans MS" panose="030F0902030302020204" pitchFamily="66" charset="0"/>
              </a:rPr>
              <a:t>”</a:t>
            </a:r>
            <a:r>
              <a:rPr lang="en-US" altLang="ja-JP" sz="2400" dirty="0">
                <a:latin typeface="Comic Sans MS" panose="030F0902030302020204" pitchFamily="66" charset="0"/>
              </a:rPr>
              <a:t> specimens based on Platonic ideas that species have fixed essences</a:t>
            </a:r>
          </a:p>
          <a:p>
            <a:pPr>
              <a:spcBef>
                <a:spcPct val="0"/>
              </a:spcBef>
              <a:buFontTx/>
              <a:buNone/>
            </a:pPr>
            <a:endParaRPr lang="en-US" altLang="en-US" sz="2400" dirty="0">
              <a:latin typeface="Comic Sans MS" panose="030F0902030302020204" pitchFamily="66" charset="0"/>
            </a:endParaRPr>
          </a:p>
          <a:p>
            <a:pPr>
              <a:spcBef>
                <a:spcPct val="0"/>
              </a:spcBef>
              <a:buFontTx/>
              <a:buNone/>
            </a:pPr>
            <a:r>
              <a:rPr lang="en-US" altLang="en-US" sz="2400" dirty="0">
                <a:latin typeface="Comic Sans MS" panose="030F0902030302020204" pitchFamily="66" charset="0"/>
              </a:rPr>
              <a:t>-&gt; Types are still used today</a:t>
            </a:r>
          </a:p>
        </p:txBody>
      </p:sp>
      <p:pic>
        <p:nvPicPr>
          <p:cNvPr id="99333" name="Picture 1">
            <a:extLst>
              <a:ext uri="{FF2B5EF4-FFF2-40B4-BE49-F238E27FC236}">
                <a16:creationId xmlns:a16="http://schemas.microsoft.com/office/drawing/2014/main" id="{F9B13A38-7843-0240-B0C6-3B9E3F94315B}"/>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857750" y="4652963"/>
            <a:ext cx="3803650" cy="1976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2530" name="Picture 1">
            <a:extLst>
              <a:ext uri="{FF2B5EF4-FFF2-40B4-BE49-F238E27FC236}">
                <a16:creationId xmlns:a16="http://schemas.microsoft.com/office/drawing/2014/main" id="{C8F646F2-1A74-D54B-AAD3-EF619B3F464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342900"/>
            <a:ext cx="9110663" cy="6134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531" name="TextBox 1">
            <a:extLst>
              <a:ext uri="{FF2B5EF4-FFF2-40B4-BE49-F238E27FC236}">
                <a16:creationId xmlns:a16="http://schemas.microsoft.com/office/drawing/2014/main" id="{07646784-503C-6043-A630-602117F938C3}"/>
              </a:ext>
            </a:extLst>
          </p:cNvPr>
          <p:cNvSpPr txBox="1">
            <a:spLocks noChangeArrowheads="1"/>
          </p:cNvSpPr>
          <p:nvPr/>
        </p:nvSpPr>
        <p:spPr bwMode="auto">
          <a:xfrm>
            <a:off x="228600" y="457200"/>
            <a:ext cx="7878763"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Mantis has evolved to look like the flower it inhabits.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1377" name="Object 5">
            <a:extLst>
              <a:ext uri="{FF2B5EF4-FFF2-40B4-BE49-F238E27FC236}">
                <a16:creationId xmlns:a16="http://schemas.microsoft.com/office/drawing/2014/main" id="{69999E70-CF1F-F64D-94F7-FA29EF115EB7}"/>
              </a:ext>
            </a:extLst>
          </p:cNvPr>
          <p:cNvGraphicFramePr>
            <a:graphicFrameLocks noChangeAspect="1"/>
          </p:cNvGraphicFramePr>
          <p:nvPr/>
        </p:nvGraphicFramePr>
        <p:xfrm>
          <a:off x="6400800" y="2057400"/>
          <a:ext cx="2333625" cy="3076575"/>
        </p:xfrm>
        <a:graphic>
          <a:graphicData uri="http://schemas.openxmlformats.org/presentationml/2006/ole">
            <mc:AlternateContent xmlns:mc="http://schemas.openxmlformats.org/markup-compatibility/2006">
              <mc:Choice xmlns:v="urn:schemas-microsoft-com:vml" Requires="v">
                <p:oleObj r:id="rId3" imgW="2921000" imgH="3848100" progId="MSPhotoEd.3">
                  <p:embed/>
                </p:oleObj>
              </mc:Choice>
              <mc:Fallback>
                <p:oleObj r:id="rId3" imgW="2921000" imgH="3848100"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2057400"/>
                        <a:ext cx="2333625" cy="307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1378" name="Rectangle 7">
            <a:extLst>
              <a:ext uri="{FF2B5EF4-FFF2-40B4-BE49-F238E27FC236}">
                <a16:creationId xmlns:a16="http://schemas.microsoft.com/office/drawing/2014/main" id="{BFA1A1E7-DCB7-724B-9216-20724B814F61}"/>
              </a:ext>
            </a:extLst>
          </p:cNvPr>
          <p:cNvSpPr>
            <a:spLocks noChangeArrowheads="1"/>
          </p:cNvSpPr>
          <p:nvPr/>
        </p:nvSpPr>
        <p:spPr bwMode="auto">
          <a:xfrm>
            <a:off x="422275" y="252413"/>
            <a:ext cx="84312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omic Sans MS" panose="030F0902030302020204" pitchFamily="66" charset="0"/>
              </a:rPr>
              <a:t>Thomas Malthus 1766-1834</a:t>
            </a:r>
            <a:endParaRPr lang="en-US" altLang="en-US" sz="2800"/>
          </a:p>
          <a:p>
            <a:pPr eaLnBrk="1" hangingPunct="1">
              <a:spcBef>
                <a:spcPct val="0"/>
              </a:spcBef>
              <a:buFontTx/>
              <a:buNone/>
            </a:pPr>
            <a:r>
              <a:rPr lang="en-US" altLang="en-US" sz="2800">
                <a:latin typeface="Comic Sans MS" panose="030F0902030302020204" pitchFamily="66" charset="0"/>
              </a:rPr>
              <a:t>1798 </a:t>
            </a:r>
            <a:r>
              <a:rPr lang="en-US" altLang="en-US" sz="2800" i="1">
                <a:latin typeface="Comic Sans MS" panose="030F0902030302020204" pitchFamily="66" charset="0"/>
              </a:rPr>
              <a:t>Essay on the Principle of Population </a:t>
            </a:r>
          </a:p>
          <a:p>
            <a:pPr eaLnBrk="1" hangingPunct="1">
              <a:spcBef>
                <a:spcPct val="0"/>
              </a:spcBef>
              <a:buFontTx/>
              <a:buNone/>
            </a:pPr>
            <a:r>
              <a:rPr lang="en-US" altLang="en-US" sz="2800" i="1">
                <a:latin typeface="Comic Sans MS" panose="030F0902030302020204" pitchFamily="66" charset="0"/>
              </a:rPr>
              <a:t>as it affects the Future Improvement of Society</a:t>
            </a:r>
            <a:endParaRPr lang="en-US" altLang="en-US" sz="2800">
              <a:latin typeface="Times New Roman" panose="02020603050405020304" pitchFamily="18" charset="0"/>
            </a:endParaRPr>
          </a:p>
        </p:txBody>
      </p:sp>
      <p:sp>
        <p:nvSpPr>
          <p:cNvPr id="101379" name="Rectangle 9">
            <a:extLst>
              <a:ext uri="{FF2B5EF4-FFF2-40B4-BE49-F238E27FC236}">
                <a16:creationId xmlns:a16="http://schemas.microsoft.com/office/drawing/2014/main" id="{B6D82885-5513-9742-B46E-58D79ACBAE83}"/>
              </a:ext>
            </a:extLst>
          </p:cNvPr>
          <p:cNvSpPr>
            <a:spLocks noChangeArrowheads="1"/>
          </p:cNvSpPr>
          <p:nvPr/>
        </p:nvSpPr>
        <p:spPr bwMode="auto">
          <a:xfrm>
            <a:off x="457200" y="2543175"/>
            <a:ext cx="5943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400">
                <a:latin typeface="Comic Sans MS" panose="030F0902030302020204" pitchFamily="66" charset="0"/>
              </a:rPr>
              <a:t>Argued that that populations increase at a rate faster than resources can support. </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Strong influence on Darwin, i.e., struggle for existence</a:t>
            </a:r>
          </a:p>
          <a:p>
            <a:pPr eaLnBrk="1" hangingPunct="1">
              <a:spcBef>
                <a:spcPct val="0"/>
              </a:spcBef>
              <a:buFontTx/>
              <a:buNone/>
            </a:pPr>
            <a:endParaRPr lang="en-US" altLang="en-US" sz="2400">
              <a:latin typeface="Comic Sans MS" panose="030F0902030302020204" pitchFamily="66" charset="0"/>
            </a:endParaRPr>
          </a:p>
          <a:p>
            <a:pPr eaLnBrk="1" hangingPunct="1">
              <a:spcBef>
                <a:spcPct val="0"/>
              </a:spcBef>
              <a:buFontTx/>
              <a:buNone/>
            </a:pPr>
            <a:r>
              <a:rPr lang="en-US" altLang="en-US" sz="2400">
                <a:latin typeface="Comic Sans MS" panose="030F0902030302020204" pitchFamily="66" charset="0"/>
              </a:rPr>
              <a:t>Malthus’s ideas echoed in writings of Jonathan Swift.</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3425" name="Group 5">
            <a:extLst>
              <a:ext uri="{FF2B5EF4-FFF2-40B4-BE49-F238E27FC236}">
                <a16:creationId xmlns:a16="http://schemas.microsoft.com/office/drawing/2014/main" id="{94A40800-B7B9-544A-BFA3-45CF813804A6}"/>
              </a:ext>
            </a:extLst>
          </p:cNvPr>
          <p:cNvGrpSpPr>
            <a:grpSpLocks/>
          </p:cNvGrpSpPr>
          <p:nvPr/>
        </p:nvGrpSpPr>
        <p:grpSpPr bwMode="auto">
          <a:xfrm>
            <a:off x="685800" y="228600"/>
            <a:ext cx="6400800" cy="4800600"/>
            <a:chOff x="1371600" y="609600"/>
            <a:chExt cx="6400800" cy="4800600"/>
          </a:xfrm>
        </p:grpSpPr>
        <p:pic>
          <p:nvPicPr>
            <p:cNvPr id="103427" name="Picture 1">
              <a:extLst>
                <a:ext uri="{FF2B5EF4-FFF2-40B4-BE49-F238E27FC236}">
                  <a16:creationId xmlns:a16="http://schemas.microsoft.com/office/drawing/2014/main" id="{61E71B2E-6002-7C4C-8DDE-F59C3DF8812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609600"/>
              <a:ext cx="64008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428" name="Rectangle 2">
              <a:extLst>
                <a:ext uri="{FF2B5EF4-FFF2-40B4-BE49-F238E27FC236}">
                  <a16:creationId xmlns:a16="http://schemas.microsoft.com/office/drawing/2014/main" id="{80FA05D7-1723-6340-BB41-12428B81560B}"/>
                </a:ext>
              </a:extLst>
            </p:cNvPr>
            <p:cNvSpPr>
              <a:spLocks noChangeArrowheads="1"/>
            </p:cNvSpPr>
            <p:nvPr/>
          </p:nvSpPr>
          <p:spPr bwMode="auto">
            <a:xfrm>
              <a:off x="1447800" y="914400"/>
              <a:ext cx="5867400" cy="10668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endParaRPr lang="en-US" altLang="en-US" sz="2400">
                <a:latin typeface="Comic Sans MS" panose="030F0902030302020204" pitchFamily="66" charset="0"/>
              </a:endParaRPr>
            </a:p>
          </p:txBody>
        </p:sp>
      </p:grpSp>
      <p:sp>
        <p:nvSpPr>
          <p:cNvPr id="103426" name="TextBox 3">
            <a:extLst>
              <a:ext uri="{FF2B5EF4-FFF2-40B4-BE49-F238E27FC236}">
                <a16:creationId xmlns:a16="http://schemas.microsoft.com/office/drawing/2014/main" id="{23AAAECA-C69D-9746-B2A9-5B5C90CCA68C}"/>
              </a:ext>
            </a:extLst>
          </p:cNvPr>
          <p:cNvSpPr txBox="1">
            <a:spLocks noChangeArrowheads="1"/>
          </p:cNvSpPr>
          <p:nvPr/>
        </p:nvSpPr>
        <p:spPr bwMode="auto">
          <a:xfrm>
            <a:off x="1600200" y="533400"/>
            <a:ext cx="6361113" cy="554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3000">
                <a:latin typeface="Comic Sans MS" panose="030F0902030302020204" pitchFamily="66" charset="0"/>
              </a:rPr>
              <a:t>Malthusian Population Catastrophe</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4449" name="Picture 4">
            <a:extLst>
              <a:ext uri="{FF2B5EF4-FFF2-40B4-BE49-F238E27FC236}">
                <a16:creationId xmlns:a16="http://schemas.microsoft.com/office/drawing/2014/main" id="{6C7ABF76-4E58-2D44-8267-DB45B20CA0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0663" y="76200"/>
            <a:ext cx="3116262"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0" name="Picture 6">
            <a:extLst>
              <a:ext uri="{FF2B5EF4-FFF2-40B4-BE49-F238E27FC236}">
                <a16:creationId xmlns:a16="http://schemas.microsoft.com/office/drawing/2014/main" id="{A1504061-962E-3D4E-99C5-40D0F26AC51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1400" y="1316038"/>
            <a:ext cx="5035550" cy="283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51" name="Picture 4">
            <a:extLst>
              <a:ext uri="{FF2B5EF4-FFF2-40B4-BE49-F238E27FC236}">
                <a16:creationId xmlns:a16="http://schemas.microsoft.com/office/drawing/2014/main" id="{F558033E-6BEB-C84B-B155-2C859447085C}"/>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581400" y="4641850"/>
            <a:ext cx="1703388" cy="180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3" name="Rectangle 4">
            <a:extLst>
              <a:ext uri="{FF2B5EF4-FFF2-40B4-BE49-F238E27FC236}">
                <a16:creationId xmlns:a16="http://schemas.microsoft.com/office/drawing/2014/main" id="{425C2087-9517-EF43-A62B-2AFF01FBA135}"/>
              </a:ext>
            </a:extLst>
          </p:cNvPr>
          <p:cNvSpPr>
            <a:spLocks noChangeArrowheads="1"/>
          </p:cNvSpPr>
          <p:nvPr/>
        </p:nvSpPr>
        <p:spPr bwMode="auto">
          <a:xfrm>
            <a:off x="185738" y="58738"/>
            <a:ext cx="556895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u="sng"/>
              <a:t>The Rumblings of Change</a:t>
            </a:r>
            <a:r>
              <a:rPr lang="en-US" altLang="en-US"/>
              <a:t> </a:t>
            </a:r>
          </a:p>
        </p:txBody>
      </p:sp>
      <p:graphicFrame>
        <p:nvGraphicFramePr>
          <p:cNvPr id="105474" name="Object 5">
            <a:extLst>
              <a:ext uri="{FF2B5EF4-FFF2-40B4-BE49-F238E27FC236}">
                <a16:creationId xmlns:a16="http://schemas.microsoft.com/office/drawing/2014/main" id="{D4D94AD3-6AEC-2C42-A284-8D4180657443}"/>
              </a:ext>
            </a:extLst>
          </p:cNvPr>
          <p:cNvGraphicFramePr>
            <a:graphicFrameLocks noChangeAspect="1"/>
          </p:cNvGraphicFramePr>
          <p:nvPr/>
        </p:nvGraphicFramePr>
        <p:xfrm>
          <a:off x="6172200" y="2633663"/>
          <a:ext cx="2493963" cy="3048000"/>
        </p:xfrm>
        <a:graphic>
          <a:graphicData uri="http://schemas.openxmlformats.org/presentationml/2006/ole">
            <mc:AlternateContent xmlns:mc="http://schemas.openxmlformats.org/markup-compatibility/2006">
              <mc:Choice xmlns:v="urn:schemas-microsoft-com:vml" Requires="v">
                <p:oleObj r:id="rId3" imgW="2260600" imgH="2768600" progId="MSPhotoEd.3">
                  <p:embed/>
                </p:oleObj>
              </mc:Choice>
              <mc:Fallback>
                <p:oleObj r:id="rId3" imgW="2260600" imgH="2768600" progId="MSPhotoEd.3">
                  <p:embed/>
                  <p:pic>
                    <p:nvPicPr>
                      <p:cNvPr id="0" name="Object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72200" y="2633663"/>
                        <a:ext cx="2493963"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
        <p:nvSpPr>
          <p:cNvPr id="105475" name="Rectangle 7">
            <a:extLst>
              <a:ext uri="{FF2B5EF4-FFF2-40B4-BE49-F238E27FC236}">
                <a16:creationId xmlns:a16="http://schemas.microsoft.com/office/drawing/2014/main" id="{3266C4C0-EC30-3941-BB84-AF1336F5324B}"/>
              </a:ext>
            </a:extLst>
          </p:cNvPr>
          <p:cNvSpPr>
            <a:spLocks noChangeArrowheads="1"/>
          </p:cNvSpPr>
          <p:nvPr/>
        </p:nvSpPr>
        <p:spPr bwMode="auto">
          <a:xfrm>
            <a:off x="692150" y="1201738"/>
            <a:ext cx="8451850"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r>
              <a:rPr lang="en-US" altLang="en-US" sz="2800">
                <a:latin typeface="Comic Sans MS" panose="030F0902030302020204" pitchFamily="66" charset="0"/>
              </a:rPr>
              <a:t>Jean-Baptiste Pierre Antoine de Monet, Chevalier de Lamarck (1744-1829)</a:t>
            </a:r>
            <a:endParaRPr lang="en-US" altLang="en-US" sz="2800"/>
          </a:p>
          <a:p>
            <a:pPr>
              <a:spcBef>
                <a:spcPct val="0"/>
              </a:spcBef>
              <a:buFontTx/>
              <a:buNone/>
            </a:pPr>
            <a:r>
              <a:rPr lang="en-US" altLang="en-US" sz="2800">
                <a:latin typeface="Comic Sans MS" panose="030F0902030302020204" pitchFamily="66" charset="0"/>
              </a:rPr>
              <a:t>1809 </a:t>
            </a:r>
            <a:r>
              <a:rPr lang="en-US" altLang="en-US" sz="2800" i="1">
                <a:latin typeface="Comic Sans MS" panose="030F0902030302020204" pitchFamily="66" charset="0"/>
              </a:rPr>
              <a:t>Philosophie Zoologique						</a:t>
            </a:r>
            <a:endParaRPr lang="en-US" altLang="en-US" sz="2800">
              <a:latin typeface="Times New Roman" panose="02020603050405020304" pitchFamily="18" charset="0"/>
            </a:endParaRPr>
          </a:p>
        </p:txBody>
      </p:sp>
      <p:sp>
        <p:nvSpPr>
          <p:cNvPr id="105476" name="Rectangle 8">
            <a:extLst>
              <a:ext uri="{FF2B5EF4-FFF2-40B4-BE49-F238E27FC236}">
                <a16:creationId xmlns:a16="http://schemas.microsoft.com/office/drawing/2014/main" id="{BA063FC3-02F3-1246-8D87-E225466D5F9D}"/>
              </a:ext>
            </a:extLst>
          </p:cNvPr>
          <p:cNvSpPr>
            <a:spLocks noChangeArrowheads="1"/>
          </p:cNvSpPr>
          <p:nvPr/>
        </p:nvSpPr>
        <p:spPr bwMode="auto">
          <a:xfrm>
            <a:off x="0" y="25447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eaLnBrk="1" hangingPunct="1">
              <a:spcBef>
                <a:spcPct val="0"/>
              </a:spcBef>
              <a:buFontTx/>
              <a:buNone/>
            </a:pPr>
            <a:endParaRPr lang="en-US" altLang="en-US" sz="2400">
              <a:latin typeface="Times New Roman" panose="02020603050405020304" pitchFamily="18" charset="0"/>
            </a:endParaRPr>
          </a:p>
        </p:txBody>
      </p:sp>
      <p:sp>
        <p:nvSpPr>
          <p:cNvPr id="105477" name="Text Box 10">
            <a:extLst>
              <a:ext uri="{FF2B5EF4-FFF2-40B4-BE49-F238E27FC236}">
                <a16:creationId xmlns:a16="http://schemas.microsoft.com/office/drawing/2014/main" id="{2B1BB458-BB34-5E42-B2D0-C5088F268E55}"/>
              </a:ext>
            </a:extLst>
          </p:cNvPr>
          <p:cNvSpPr txBox="1">
            <a:spLocks noChangeArrowheads="1"/>
          </p:cNvSpPr>
          <p:nvPr/>
        </p:nvSpPr>
        <p:spPr bwMode="auto">
          <a:xfrm>
            <a:off x="1295400" y="2819400"/>
            <a:ext cx="5029200" cy="267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latin typeface="Comic Sans MS" panose="030F0902030302020204" pitchFamily="66" charset="0"/>
              </a:rPr>
              <a:t>-&gt; first to put forth a hypothesis of evolution - </a:t>
            </a:r>
            <a:r>
              <a:rPr lang="en-US" altLang="en-US" sz="2400" u="sng">
                <a:latin typeface="Comic Sans MS" panose="030F0902030302020204" pitchFamily="66" charset="0"/>
              </a:rPr>
              <a:t>Transformational Hypothesis of Evolution</a:t>
            </a:r>
            <a:r>
              <a:rPr lang="en-US" altLang="en-US" sz="2400">
                <a:latin typeface="Comic Sans MS" panose="030F0902030302020204" pitchFamily="66" charset="0"/>
              </a:rPr>
              <a:t>. </a:t>
            </a:r>
          </a:p>
          <a:p>
            <a:pPr>
              <a:spcBef>
                <a:spcPct val="0"/>
              </a:spcBef>
              <a:buFontTx/>
              <a:buNone/>
            </a:pPr>
            <a:endParaRPr lang="en-US" altLang="en-US" sz="2400">
              <a:latin typeface="Comic Sans MS" panose="030F0902030302020204" pitchFamily="66" charset="0"/>
            </a:endParaRPr>
          </a:p>
          <a:p>
            <a:pPr>
              <a:spcBef>
                <a:spcPct val="0"/>
              </a:spcBef>
              <a:buFontTx/>
              <a:buNone/>
            </a:pPr>
            <a:r>
              <a:rPr lang="en-US" altLang="en-US" sz="2400">
                <a:latin typeface="Comic Sans MS" panose="030F0902030302020204" pitchFamily="66" charset="0"/>
              </a:rPr>
              <a:t>-&gt;The mechanism of change was inheritance of acquired characteristics.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4578" name="Picture 1">
            <a:extLst>
              <a:ext uri="{FF2B5EF4-FFF2-40B4-BE49-F238E27FC236}">
                <a16:creationId xmlns:a16="http://schemas.microsoft.com/office/drawing/2014/main" id="{F89478EE-A060-BC4E-8865-7170D59BAF8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457200"/>
            <a:ext cx="3048000" cy="203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79" name="Picture 2">
            <a:extLst>
              <a:ext uri="{FF2B5EF4-FFF2-40B4-BE49-F238E27FC236}">
                <a16:creationId xmlns:a16="http://schemas.microsoft.com/office/drawing/2014/main" id="{74380715-214B-5D40-B3B7-2B60D0F3E777}"/>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794125" y="228600"/>
            <a:ext cx="4267200" cy="2846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a:extLst>
              <a:ext uri="{FF2B5EF4-FFF2-40B4-BE49-F238E27FC236}">
                <a16:creationId xmlns:a16="http://schemas.microsoft.com/office/drawing/2014/main" id="{F047507F-D859-904E-8A8C-14AD8CE2F6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3400" y="3200400"/>
            <a:ext cx="35052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1" name="Picture 5">
            <a:extLst>
              <a:ext uri="{FF2B5EF4-FFF2-40B4-BE49-F238E27FC236}">
                <a16:creationId xmlns:a16="http://schemas.microsoft.com/office/drawing/2014/main" id="{B38DB7E3-B732-3F41-AC0D-DBDD1D0255DF}"/>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6553200" y="3352800"/>
            <a:ext cx="2193925" cy="2079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2" name="Picture 4">
            <a:extLst>
              <a:ext uri="{FF2B5EF4-FFF2-40B4-BE49-F238E27FC236}">
                <a16:creationId xmlns:a16="http://schemas.microsoft.com/office/drawing/2014/main" id="{4A19F5D4-68CE-6248-98F1-BB8B10F5678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648200" y="4852988"/>
            <a:ext cx="22860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3" name="Rectangle 6">
            <a:extLst>
              <a:ext uri="{FF2B5EF4-FFF2-40B4-BE49-F238E27FC236}">
                <a16:creationId xmlns:a16="http://schemas.microsoft.com/office/drawing/2014/main" id="{31F33F0C-AD30-ED46-B892-1A1FE63F058C}"/>
              </a:ext>
            </a:extLst>
          </p:cNvPr>
          <p:cNvSpPr>
            <a:spLocks noChangeArrowheads="1"/>
          </p:cNvSpPr>
          <p:nvPr/>
        </p:nvSpPr>
        <p:spPr bwMode="auto">
          <a:xfrm>
            <a:off x="685800" y="5432425"/>
            <a:ext cx="373380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Why did these mammals lose their fur?</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5602" name="Picture 5">
            <a:extLst>
              <a:ext uri="{FF2B5EF4-FFF2-40B4-BE49-F238E27FC236}">
                <a16:creationId xmlns:a16="http://schemas.microsoft.com/office/drawing/2014/main" id="{65491288-6098-E54E-B369-3DA0D97107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28600"/>
            <a:ext cx="3714750" cy="495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3" name="Picture 7">
            <a:extLst>
              <a:ext uri="{FF2B5EF4-FFF2-40B4-BE49-F238E27FC236}">
                <a16:creationId xmlns:a16="http://schemas.microsoft.com/office/drawing/2014/main" id="{3D0EFB92-313F-0D4F-80BB-6C11A003AB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39713"/>
            <a:ext cx="3308350" cy="4941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4" name="TextBox 4">
            <a:extLst>
              <a:ext uri="{FF2B5EF4-FFF2-40B4-BE49-F238E27FC236}">
                <a16:creationId xmlns:a16="http://schemas.microsoft.com/office/drawing/2014/main" id="{9D4704FC-9031-9346-9098-EDB90086BA3F}"/>
              </a:ext>
            </a:extLst>
          </p:cNvPr>
          <p:cNvSpPr txBox="1">
            <a:spLocks noChangeArrowheads="1"/>
          </p:cNvSpPr>
          <p:nvPr/>
        </p:nvSpPr>
        <p:spPr bwMode="auto">
          <a:xfrm>
            <a:off x="392113" y="5486400"/>
            <a:ext cx="8159750"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Bee orchids mimic female insects, fooling the male into </a:t>
            </a:r>
          </a:p>
          <a:p>
            <a:pPr>
              <a:spcBef>
                <a:spcPct val="0"/>
              </a:spcBef>
              <a:buFontTx/>
              <a:buNone/>
            </a:pPr>
            <a:r>
              <a:rPr lang="en-US" altLang="en-US" sz="2400">
                <a:solidFill>
                  <a:schemeClr val="bg1"/>
                </a:solidFill>
                <a:latin typeface="Comic Sans MS" panose="030F0902030302020204" pitchFamily="66" charset="0"/>
              </a:rPr>
              <a:t>”mating” with the flower and thereby pollinating.</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7650" name="Picture 4">
            <a:extLst>
              <a:ext uri="{FF2B5EF4-FFF2-40B4-BE49-F238E27FC236}">
                <a16:creationId xmlns:a16="http://schemas.microsoft.com/office/drawing/2014/main" id="{596D8879-8AAC-7E41-84C5-95BDBC5374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0"/>
            <a:ext cx="394493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TextBox 2">
            <a:extLst>
              <a:ext uri="{FF2B5EF4-FFF2-40B4-BE49-F238E27FC236}">
                <a16:creationId xmlns:a16="http://schemas.microsoft.com/office/drawing/2014/main" id="{2D0C3754-7DD1-D64F-89D5-8F52B3B6D572}"/>
              </a:ext>
            </a:extLst>
          </p:cNvPr>
          <p:cNvSpPr txBox="1">
            <a:spLocks noChangeArrowheads="1"/>
          </p:cNvSpPr>
          <p:nvPr/>
        </p:nvSpPr>
        <p:spPr bwMode="auto">
          <a:xfrm>
            <a:off x="228600" y="152400"/>
            <a:ext cx="6078538"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Verdana" panose="020B060403050404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Verdana" panose="020B060403050404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Verdana" panose="020B060403050404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Verdana" panose="020B060403050404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Verdana" panose="020B0604030504040204" pitchFamily="34" charset="0"/>
                <a:ea typeface="ＭＳ Ｐゴシック" panose="020B0600070205080204" pitchFamily="34" charset="-128"/>
              </a:defRPr>
            </a:lvl9pPr>
          </a:lstStyle>
          <a:p>
            <a:pPr>
              <a:spcBef>
                <a:spcPct val="0"/>
              </a:spcBef>
              <a:buFontTx/>
              <a:buNone/>
            </a:pPr>
            <a:r>
              <a:rPr lang="en-US" altLang="en-US" sz="2400">
                <a:solidFill>
                  <a:schemeClr val="bg1"/>
                </a:solidFill>
                <a:latin typeface="Comic Sans MS" panose="030F0902030302020204" pitchFamily="66" charset="0"/>
              </a:rPr>
              <a:t>Hawkmoth caterpillar mimics snake head.</a:t>
            </a:r>
          </a:p>
        </p:txBody>
      </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PVERSION" val="5"/>
  <p:tag name="TPFULLVERSION" val="05030.07.02"/>
  <p:tag name="PPTVERSION" val="14"/>
  <p:tag name="TPOS" val="6"/>
</p:tagLst>
</file>

<file path=ppt/tags/tag2.xml><?xml version="1.0" encoding="utf-8"?>
<p:tagLst xmlns:a="http://schemas.openxmlformats.org/drawingml/2006/main" xmlns:r="http://schemas.openxmlformats.org/officeDocument/2006/relationships" xmlns:p="http://schemas.openxmlformats.org/presentationml/2006/main">
  <p:tag name="SLIDEGUID" val="F1076B99E24C42F7A750CE4E0188DD17"/>
  <p:tag name="AUTOOPENPOLL" val="False"/>
  <p:tag name="TYPE" val="MultiChoiceSlide"/>
  <p:tag name="CHARTTYPE" val="0"/>
  <p:tag name="CHARTDEFINEDCOLORS" val="3,6,10,45,32,50,13,4,9,55,1"/>
  <p:tag name="TPSLIDEBULLETSTYLE" val="2"/>
  <p:tag name="TPQUESTIONXML" val="&lt;?xml version=&quot;1.0&quot; encoding=&quot;UTF-8&quot; standalone=&quot;yes&quot;?&gt;&lt;questionlist&gt;&lt;properties&gt;&lt;guid&gt;B84E9CECA6F44E85BCDF3D322C877C49&lt;/guid&gt;&lt;date&gt;1/28/2014 11:56:49 AM&lt;/date&gt;&lt;/properties&gt;&lt;questionlisttemplate&gt;&lt;correctvalue&gt;1&lt;/correctvalue&gt;&lt;incorrectvalue&gt;0&lt;/incorrectvalue&gt;&lt;numberofquestions&gt;1&lt;/numberofquestions&gt;&lt;questiontype&gt;1&lt;/questiontype&gt;&lt;numberofchoices&gt;4&lt;/numberofchoices&gt;&lt;bulletstyle&gt;2&lt;/bulletstyle&gt;&lt;questionfont&gt;Verdana&lt;/questionfont&gt;&lt;questionfontsize&gt;12&lt;/questionfontsize&gt;&lt;answerfont&gt;Verdana&lt;/answerfont&gt;&lt;answerfontsize&gt;12&lt;/answerfontsize&gt;&lt;showresults&gt;True&lt;/showresults&gt;&lt;countdowntime&gt;30&lt;/countdowntime&gt;&lt;responsegrid&gt;0&lt;/responsegrid&gt;&lt;/questionlisttemplate&gt;&lt;questions&gt;&lt;multichoice&gt;&lt;guid&gt;F1076B99E24C42F7A750CE4E0188DD17&lt;/guid&gt;&lt;repollguid&gt;2509D107625B4767B8BCF333A9C99B41&lt;/repollguid&gt;&lt;sourceid&gt;ED1FA68887C94D97A9C87BB9124AF5C1&lt;/sourceid&gt;&lt;questiontext&gt;What is Evolution?&lt;/questiontext&gt;&lt;showresults&gt;True&lt;/showresults&gt;&lt;responsegrid&gt;0&lt;/responsegrid&gt;&lt;countdowntime&gt;30&lt;/countdowntime&gt;&lt;correctvalue&gt;1&lt;/correctvalue&gt;&lt;incorrectvalue&gt;0&lt;/incorrectvalue&gt;&lt;responselimit&gt;1&lt;/responselimit&gt;&lt;bulletstyle&gt;2&lt;/bulletstyle&gt;&lt;correctanswerindicator&gt;True&lt;/correctanswerindicator&gt;&lt;answers&gt;&lt;answer&gt;&lt;guid&gt;0E1573B9546C4C8C9B3850D4C1828CC5&lt;/guid&gt;&lt;answertext&gt;A process of change in a particular direction.&lt;/answertext&gt;&lt;valuetype&gt;-1&lt;/valuetype&gt;&lt;/answer&gt;&lt;answer&gt;&lt;guid&gt;20C935D298724532A659409473F22198&lt;/guid&gt;&lt;answertext&gt;In biology, evolution is the process in which a population’s inherited traits become more or less common over successive generations through changes in gene frequencies.&lt;/answertext&gt;&lt;valuetype&gt;1&lt;/valuetype&gt;&lt;/answer&gt;&lt;answer&gt;&lt;guid&gt;B05A0A5E650D48FC8A25B314ED72E603&lt;/guid&gt;&lt;answertext&gt;Descent with modification.&lt;/answertext&gt;&lt;valuetype&gt;1&lt;/valuetype&gt;&lt;/answer&gt;&lt;answer&gt;&lt;guid&gt;26690EA5B8DC428B9729F7F45DB0ECFA&lt;/guid&gt;&lt;answertext&gt;The process by which through a series of steps, something (as an organism) attains its distinctive character&lt;/answertext&gt;&lt;valuetype&gt;-1&lt;/valuetype&gt;&lt;/answer&gt;&lt;answer&gt;&lt;guid&gt;73D04A80114A4DA8A31F6213F8FBC802&lt;/guid&gt;&lt;answertext&gt;Any process of formation or growth&lt;/answertext&gt;&lt;valuetype&gt;-1&lt;/valuetype&gt;&lt;/answer&gt;&lt;/answers&gt;&lt;/multichoice&gt;&lt;/questions&gt;&lt;/questionlist&gt;"/>
  <p:tag name="LIVECHARTING" val="False"/>
</p:tagLst>
</file>

<file path=ppt/tags/tag3.xml><?xml version="1.0" encoding="utf-8"?>
<p:tagLst xmlns:a="http://schemas.openxmlformats.org/drawingml/2006/main" xmlns:r="http://schemas.openxmlformats.org/officeDocument/2006/relationships" xmlns:p="http://schemas.openxmlformats.org/presentationml/2006/main">
  <p:tag name="TYPE" val="0"/>
  <p:tag name="DEFINEDCOLORS" val="3,6,10,45,32,50,13,4,9,55,1"/>
  <p:tag name="COLORTYPE" val="SCHEME"/>
  <p:tag name="NUMBERFORMAT" val="0"/>
  <p:tag name="LABELFORMAT" val="0"/>
</p:tagLst>
</file>

<file path=ppt/tags/tag4.xml><?xml version="1.0" encoding="utf-8"?>
<p:tagLst xmlns:a="http://schemas.openxmlformats.org/drawingml/2006/main" xmlns:r="http://schemas.openxmlformats.org/officeDocument/2006/relationships" xmlns:p="http://schemas.openxmlformats.org/presentationml/2006/main">
  <p:tag name="ZEROBASED" val="False"/>
</p:tagLst>
</file>

<file path=ppt/theme/theme1.xml><?xml version="1.0" encoding="utf-8"?>
<a:theme xmlns:a="http://schemas.openxmlformats.org/drawingml/2006/main" name="Botany design template">
  <a:themeElements>
    <a:clrScheme name="Custom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000000"/>
      </a:hlink>
      <a:folHlink>
        <a:srgbClr val="B2B2B2"/>
      </a:folHlink>
    </a:clrScheme>
    <a:fontScheme name="Botany design templat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Comic Sans MS" pitchFamily="66" charset="0"/>
          </a:defRPr>
        </a:defPPr>
      </a:lstStyle>
    </a:lnDef>
  </a:objectDefaults>
  <a:extraClrSchemeLst>
    <a:extraClrScheme>
      <a:clrScheme name="Botany design templat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otany design templat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otany design templat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otany design templat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otany design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otany design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otany design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Botany design template</Template>
  <TotalTime>16415</TotalTime>
  <Words>2508</Words>
  <Application>Microsoft Macintosh PowerPoint</Application>
  <PresentationFormat>On-screen Show (4:3)</PresentationFormat>
  <Paragraphs>344</Paragraphs>
  <Slides>63</Slides>
  <Notes>33</Notes>
  <HiddenSlides>0</HiddenSlides>
  <MMClips>1</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0" baseType="lpstr">
      <vt:lpstr>Arial</vt:lpstr>
      <vt:lpstr>Calibri</vt:lpstr>
      <vt:lpstr>Comic Sans MS</vt:lpstr>
      <vt:lpstr>Times New Roman</vt:lpstr>
      <vt:lpstr>Verdana</vt:lpstr>
      <vt:lpstr>Botany design template</vt:lpstr>
      <vt:lpstr>MSPhotoEd.3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is biological Evolution?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Institute of Arctic Biology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Matt Olson</dc:creator>
  <cp:lastModifiedBy>Kevin McCracken</cp:lastModifiedBy>
  <cp:revision>320</cp:revision>
  <cp:lastPrinted>2017-08-28T17:42:14Z</cp:lastPrinted>
  <dcterms:created xsi:type="dcterms:W3CDTF">2010-01-21T05:22:31Z</dcterms:created>
  <dcterms:modified xsi:type="dcterms:W3CDTF">2024-08-20T12:50:58Z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TC010900221033</vt:lpwstr>
  </property>
</Properties>
</file>