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305" r:id="rId3"/>
    <p:sldId id="306" r:id="rId4"/>
    <p:sldId id="321" r:id="rId5"/>
    <p:sldId id="309" r:id="rId6"/>
    <p:sldId id="257" r:id="rId7"/>
    <p:sldId id="311" r:id="rId8"/>
    <p:sldId id="266" r:id="rId9"/>
    <p:sldId id="322" r:id="rId10"/>
    <p:sldId id="310" r:id="rId11"/>
    <p:sldId id="273" r:id="rId12"/>
    <p:sldId id="264" r:id="rId13"/>
    <p:sldId id="313" r:id="rId14"/>
    <p:sldId id="314" r:id="rId15"/>
    <p:sldId id="270" r:id="rId16"/>
    <p:sldId id="260" r:id="rId17"/>
    <p:sldId id="317" r:id="rId18"/>
    <p:sldId id="318" r:id="rId19"/>
    <p:sldId id="263" r:id="rId20"/>
    <p:sldId id="267" r:id="rId21"/>
    <p:sldId id="268" r:id="rId22"/>
    <p:sldId id="323" r:id="rId23"/>
    <p:sldId id="269" r:id="rId24"/>
    <p:sldId id="261" r:id="rId25"/>
    <p:sldId id="319" r:id="rId26"/>
    <p:sldId id="324" r:id="rId27"/>
    <p:sldId id="320" r:id="rId28"/>
    <p:sldId id="258" r:id="rId29"/>
    <p:sldId id="259" r:id="rId30"/>
    <p:sldId id="326" r:id="rId31"/>
    <p:sldId id="276" r:id="rId32"/>
    <p:sldId id="312" r:id="rId33"/>
    <p:sldId id="277" r:id="rId34"/>
    <p:sldId id="278" r:id="rId35"/>
    <p:sldId id="315" r:id="rId36"/>
    <p:sldId id="272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304" r:id="rId57"/>
    <p:sldId id="298" r:id="rId58"/>
    <p:sldId id="299" r:id="rId59"/>
    <p:sldId id="275" r:id="rId60"/>
    <p:sldId id="301" r:id="rId61"/>
    <p:sldId id="302" r:id="rId62"/>
    <p:sldId id="303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614"/>
  </p:normalViewPr>
  <p:slideViewPr>
    <p:cSldViewPr snapToGrid="0" snapToObjects="1">
      <p:cViewPr varScale="1">
        <p:scale>
          <a:sx n="115" d="100"/>
          <a:sy n="115" d="100"/>
        </p:scale>
        <p:origin x="18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Switching gears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mr-IN" dirty="0"/>
              <a:t>…</a:t>
            </a:r>
            <a:r>
              <a:rPr lang="en-US" dirty="0"/>
              <a:t> to talk about the evolution of populations, and to understand how DNA evolves.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00" y="3468420"/>
            <a:ext cx="3710400" cy="1725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0497" y="538296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omic Sans MS" charset="0"/>
                <a:ea typeface="Comic Sans MS" charset="0"/>
                <a:cs typeface="Comic Sans MS" charset="0"/>
              </a:rPr>
              <a:t>dreamstime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 stock photo</a:t>
            </a:r>
          </a:p>
        </p:txBody>
      </p:sp>
    </p:spTree>
    <p:extLst>
      <p:ext uri="{BB962C8B-B14F-4D97-AF65-F5344CB8AC3E}">
        <p14:creationId xmlns:p14="http://schemas.microsoft.com/office/powerpoint/2010/main" val="57023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 is,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Let’s start with our 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44.8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99A668-EEFB-49E1-AD0D-483E1390EF28}" type="slidenum">
              <a:rPr lang="en-US" smtClean="0">
                <a:latin typeface="Calibri"/>
                <a:cs typeface="Calibri"/>
              </a:rPr>
              <a:pPr/>
              <a:t>8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2813</Words>
  <Application>Microsoft Macintosh PowerPoint</Application>
  <PresentationFormat>On-screen Show (4:3)</PresentationFormat>
  <Paragraphs>549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Switching gears…</vt:lpstr>
      <vt:lpstr>PowerPoint Presentation</vt:lpstr>
      <vt:lpstr>J. Hey 2011 – Q. Rev. Biol.</vt:lpstr>
      <vt:lpstr>Let’s start with our 1st 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2nd evolutionary force is,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166</cp:revision>
  <dcterms:created xsi:type="dcterms:W3CDTF">2017-01-09T21:19:33Z</dcterms:created>
  <dcterms:modified xsi:type="dcterms:W3CDTF">2023-09-14T14:13:56Z</dcterms:modified>
</cp:coreProperties>
</file>