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411" r:id="rId3"/>
    <p:sldId id="431" r:id="rId4"/>
    <p:sldId id="430" r:id="rId5"/>
    <p:sldId id="432" r:id="rId6"/>
    <p:sldId id="433" r:id="rId7"/>
    <p:sldId id="434" r:id="rId8"/>
    <p:sldId id="435" r:id="rId9"/>
    <p:sldId id="412" r:id="rId10"/>
    <p:sldId id="437" r:id="rId11"/>
    <p:sldId id="438" r:id="rId12"/>
    <p:sldId id="413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A632-D87D-4450-B456-A20873893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011EE-482C-4EAB-86FF-4997A7CDA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1E9B-696F-49B1-88C3-77CF84A1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E32D-A5AE-4A10-92CA-A56E198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EF8E-A7EB-4DDD-9970-1207F22E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ADFE-8837-4F01-807C-503C6AF6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4B7EA-F2BC-4B2A-A4DB-8E0AD4115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2B49-A881-4784-B56C-6D0E3F28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5B27-3DA8-4182-BF9C-2D4A8B01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2B4FF-B4CA-44AD-B740-D948F74E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417DC-18B2-49CE-8F6A-A28D5B8D3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C8CEA-2F8A-44BC-A608-1169BF4EF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3E32-5557-48B8-B208-50D2EC8F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79D8-37E3-4A4B-B1E5-C59BFA2E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5F3A7-CF50-405C-B291-D8AEF613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B5E4-2179-4706-92F3-2FEFDDF8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DFF95-6EA9-493D-BA9D-C210D7CF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22399-D076-48BF-9F7B-E533A746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FDDA-3494-425C-A676-F53AFA62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08D0-0FB3-4F74-8C06-BF77AF09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5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9A5A-13C5-450A-B986-00D2638D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D309-F067-4EFD-88B4-C8947448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64C5-4E6C-4F34-8062-4DCCBCCC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A24B-A7A7-476D-B4D8-0B584FE9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3563C-D186-47ED-BEFD-C4E14137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496A-85DA-4B5E-9794-3F030B9C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B452-56C9-411D-9764-4FB1AB31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3EE4-A37E-4199-B4E8-266DABDBA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3D767-54D4-40E0-AEC1-573350F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A2B47-BA5D-415B-8D0D-8E974A3B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A66FC-2A93-40EF-8545-1C67F486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ACA1-4D13-45A3-899A-81E0BBC0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8306D-1684-4DA5-8843-79A257E69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6F51D-1242-4CBA-B930-08A4F2CCD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64CAB-3469-48C2-B356-F4582BEC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3720D-50BF-4C50-B309-A5FF7223E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AB7BA-6D76-42CA-A379-2D14B918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FB5E9-C951-4EEB-9C75-005A1FA1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BB9E7-4E1E-43D2-810B-5204434C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94BE-DD59-4859-9DA8-2A6CE937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9B395-FEBF-4DA1-B138-559172E2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99095-5148-46EB-BE74-84A865FD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3E969-CD4B-43CB-830A-944146A6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E1C95-2EE0-4B3F-826D-E881E54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76F6F-E5E4-4F89-8DF1-F5AFABDD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B3E95-D54B-48D7-A679-5CCD54D5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4E44-4F55-4A70-ADBA-2965E24F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30C4-7F10-4BD3-97C9-511CF40F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220E1-C53D-43C4-9A5B-9F51E476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E6DF-80D2-4BD3-B1C1-2970F61D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538F7-E866-4C83-A593-E3639BCB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A0EE1-266E-4420-8CD4-12EACEAD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7BC5-9ADD-4F09-B2EE-ACDE241B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80741-A95F-4ECB-8D74-D1E5B75ED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A55E-636E-4E2B-893F-3CCD7911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C7500-CAC8-477B-8714-1226B0F4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C34BC-1666-4504-B571-195B88D2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EFEDD-8100-48B9-A6EC-17E34ADF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44A2-C01C-4D56-AA2C-1C6D4501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3B85B-2D16-4D21-AB37-799E2F28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F155-B5CB-4AC0-A16C-D8DAFD3F5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18C2-56EF-4F7F-B735-8A1409E707C1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E194-E856-4775-AADB-B0FF7E23A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434F-8918-42CA-ADD9-FB06B9B42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285A-A859-4DBF-86F6-DD2B392AC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97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Double-digest Restriction-Associated-DNA sequencing (</a:t>
            </a:r>
            <a:r>
              <a:rPr lang="en-US" sz="6000" dirty="0" err="1"/>
              <a:t>ddRAD</a:t>
            </a:r>
            <a:r>
              <a:rPr lang="en-US" sz="6000" dirty="0"/>
              <a:t>-seq)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A02A-8985-46FF-B288-94CFAEAE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1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C7CCE-1B09-4C73-A40F-22CA5B5A1029}"/>
              </a:ext>
            </a:extLst>
          </p:cNvPr>
          <p:cNvSpPr/>
          <p:nvPr/>
        </p:nvSpPr>
        <p:spPr>
          <a:xfrm>
            <a:off x="1992841" y="730250"/>
            <a:ext cx="8791574" cy="56874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169EE-2179-4BAF-BD4F-96AEB167352C}"/>
              </a:ext>
            </a:extLst>
          </p:cNvPr>
          <p:cNvSpPr/>
          <p:nvPr/>
        </p:nvSpPr>
        <p:spPr>
          <a:xfrm>
            <a:off x="304601" y="20963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4</a:t>
            </a:r>
            <a:endParaRPr lang="en-US" b="1" dirty="0"/>
          </a:p>
        </p:txBody>
      </p:sp>
      <p:pic>
        <p:nvPicPr>
          <p:cNvPr id="202" name="Picture 2" descr="Image result for size selection gel pic for ddradseq">
            <a:extLst>
              <a:ext uri="{FF2B5EF4-FFF2-40B4-BE49-F238E27FC236}">
                <a16:creationId xmlns:a16="http://schemas.microsoft.com/office/drawing/2014/main" id="{2781B1B4-DC83-4B58-A5FA-519EFECF1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34159" r="86951" b="41433"/>
          <a:stretch/>
        </p:blipFill>
        <p:spPr bwMode="auto">
          <a:xfrm>
            <a:off x="3271964" y="2399582"/>
            <a:ext cx="166939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9668-DCA0-4019-9BB1-AD1EA42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A5294-BCD8-428D-9072-227F87633D98}"/>
              </a:ext>
            </a:extLst>
          </p:cNvPr>
          <p:cNvSpPr/>
          <p:nvPr/>
        </p:nvSpPr>
        <p:spPr>
          <a:xfrm>
            <a:off x="2265323" y="806810"/>
            <a:ext cx="8368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Size selection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Gel electrophoresis to separate fragments by size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Cut fragments between 350 nucleotides and 450 nucleotides from gel.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Purify fragments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F45C64-ABB6-4B36-8E8D-FF338D66D21E}"/>
              </a:ext>
            </a:extLst>
          </p:cNvPr>
          <p:cNvGrpSpPr/>
          <p:nvPr/>
        </p:nvGrpSpPr>
        <p:grpSpPr>
          <a:xfrm flipV="1">
            <a:off x="7198321" y="3232417"/>
            <a:ext cx="2300830" cy="1073682"/>
            <a:chOff x="7198321" y="3232417"/>
            <a:chExt cx="2300830" cy="1073682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448A62A-CC68-43CA-9741-0CEC2194CBBF}"/>
                </a:ext>
              </a:extLst>
            </p:cNvPr>
            <p:cNvGrpSpPr/>
            <p:nvPr/>
          </p:nvGrpSpPr>
          <p:grpSpPr>
            <a:xfrm>
              <a:off x="7528268" y="3522527"/>
              <a:ext cx="1645101" cy="91440"/>
              <a:chOff x="2800866" y="1226926"/>
              <a:chExt cx="5434717" cy="231661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42576E1E-02C6-4C64-A15C-37FE840673F3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D9A79A35-D432-4563-A448-D117284AA52B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749E2F3-5A42-4046-86DF-1686020FA579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96AF89A9-40DC-434A-A00C-94D07EC598F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A4AACE62-873A-48DE-BDFA-C590A4E8C8B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F63831EB-D1F0-4744-B75B-B2BED0882C1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30AD8267-01D3-4005-BFE4-C1F6485B325A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E6045293-F4A3-4972-890A-86A48D3CA03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7A52AA3D-3DF7-4724-B99B-6A3BB039A3B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2CE0A2B2-AFE3-4DA9-9B7B-85D9C4455D2B}"/>
                </a:ext>
              </a:extLst>
            </p:cNvPr>
            <p:cNvGrpSpPr/>
            <p:nvPr/>
          </p:nvGrpSpPr>
          <p:grpSpPr>
            <a:xfrm>
              <a:off x="7420843" y="3737662"/>
              <a:ext cx="1819334" cy="91440"/>
              <a:chOff x="2800866" y="1226926"/>
              <a:chExt cx="5434717" cy="231661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C0C95C7A-C41B-47B6-AEAF-0EBDC984C696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4676B32C-6564-49A9-A7EE-20362EF4BD1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8C1A5566-11FB-4DCD-B573-63A18D3A90B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F3357B86-F20A-4C4C-91D2-299642E1FDB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C48860E3-F454-4FDB-A409-3EB1843436E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BBA695F5-9B1A-425F-B864-E09B4B667BC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A7598C2C-E8D4-4673-8B16-69C88BAC78C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86E48B05-4DEF-4284-822C-4DD6ADE899E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934564FF-5873-466A-B247-C41DBD513E6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9C37279-5D56-4D39-ACB2-E28FBB8E2917}"/>
                </a:ext>
              </a:extLst>
            </p:cNvPr>
            <p:cNvGrpSpPr/>
            <p:nvPr/>
          </p:nvGrpSpPr>
          <p:grpSpPr>
            <a:xfrm>
              <a:off x="7534693" y="3305860"/>
              <a:ext cx="1645101" cy="91440"/>
              <a:chOff x="2800866" y="1226926"/>
              <a:chExt cx="5434717" cy="231661"/>
            </a:xfrm>
          </p:grpSpPr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43181E3F-5C25-4EF9-91FA-F78EFE1FC6C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6C68B9EF-F440-416E-BEDD-22E7E886D9E2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DFCA970C-2915-404B-ADD3-E8BD8C17082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0B3DE03C-F581-40D3-BC98-FDB5666E8BB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CEC80031-437A-407B-86DB-931AC9777F02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81C7C9E0-9550-4E23-958E-F0888423106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28AEA2F-AF21-4397-B8DD-9C4D8D4E9B4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F04A07E4-9E6C-42D8-A9EA-17C9DDE8C39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1178F1BC-4E4E-449E-8244-10C349454E8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BA7FA34E-6586-44F4-94CB-D83E937F03F1}"/>
                </a:ext>
              </a:extLst>
            </p:cNvPr>
            <p:cNvGrpSpPr/>
            <p:nvPr/>
          </p:nvGrpSpPr>
          <p:grpSpPr>
            <a:xfrm>
              <a:off x="7320784" y="4157326"/>
              <a:ext cx="2048166" cy="85376"/>
              <a:chOff x="2800866" y="1226926"/>
              <a:chExt cx="5434717" cy="231661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83BF2ED1-375E-49D5-933E-08BDCCF5BF2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BE44E86C-A4F9-4FFA-8E3E-11CB728A784D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EAA8226-AC41-4A37-9F65-EE5C545C660B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6F18085D-3CA0-4DD8-8BD9-86FFC9898F4C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A5D412AB-427A-4E06-8082-7BDA9730AB8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F773507-31EA-483E-BE48-F462F2E56D70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FA8EBFCC-BE03-424B-8B9B-35BBE5B6673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B83B8AFB-9F8C-4B14-ADA8-50B83D424ED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AD82CF2F-5EA6-421F-9BCC-070A71650A8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F55FCE0-51B1-499A-A3CA-D88F28AAA43E}"/>
                </a:ext>
              </a:extLst>
            </p:cNvPr>
            <p:cNvGrpSpPr/>
            <p:nvPr/>
          </p:nvGrpSpPr>
          <p:grpSpPr>
            <a:xfrm>
              <a:off x="7329444" y="3949186"/>
              <a:ext cx="2036859" cy="91440"/>
              <a:chOff x="2800866" y="1226926"/>
              <a:chExt cx="5434717" cy="231661"/>
            </a:xfrm>
          </p:grpSpPr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5FF8427-A74E-4B7F-9D16-135859B1D55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EEEE458C-F054-4701-ADB6-64B2D05B5E28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5D2F324E-0681-4BB3-9E20-5B7386ADB13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5DA099A5-9D1F-4B0A-8132-7E273C4FE700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E076039-45BF-4DD1-8715-787E4F328582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998E43C4-B9BB-4247-BD27-1E95F2448BA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59C9A183-FD6C-4333-8DAB-1A4D9DB9A7B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44C3573C-8802-403F-9662-D7C9F0FF37F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72D70A01-C05D-47FE-9735-42977541614D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76F079-05AF-445F-99A3-37DAC3DD83BC}"/>
                </a:ext>
              </a:extLst>
            </p:cNvPr>
            <p:cNvSpPr/>
            <p:nvPr/>
          </p:nvSpPr>
          <p:spPr>
            <a:xfrm>
              <a:off x="7198321" y="3232417"/>
              <a:ext cx="2300830" cy="10736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DD6E55E9-9614-4D8E-BE54-39CDF47489BC}"/>
              </a:ext>
            </a:extLst>
          </p:cNvPr>
          <p:cNvSpPr txBox="1"/>
          <p:nvPr/>
        </p:nvSpPr>
        <p:spPr>
          <a:xfrm>
            <a:off x="2451000" y="4819381"/>
            <a:ext cx="1820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300 – 450 bp</a:t>
            </a:r>
            <a:endParaRPr lang="en-US" sz="1050" b="1" dirty="0"/>
          </a:p>
        </p:txBody>
      </p:sp>
      <p:pic>
        <p:nvPicPr>
          <p:cNvPr id="162" name="Picture 161" descr="wedge_cut">
            <a:extLst>
              <a:ext uri="{FF2B5EF4-FFF2-40B4-BE49-F238E27FC236}">
                <a16:creationId xmlns:a16="http://schemas.microsoft.com/office/drawing/2014/main" id="{6EBB8F11-91EE-4B3F-8130-B56D4615D5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02" y="2822530"/>
            <a:ext cx="804545" cy="27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Freeform 1">
            <a:extLst>
              <a:ext uri="{FF2B5EF4-FFF2-40B4-BE49-F238E27FC236}">
                <a16:creationId xmlns:a16="http://schemas.microsoft.com/office/drawing/2014/main" id="{DCE7170D-81BB-4FAF-8F4F-486B9ECE9E96}"/>
              </a:ext>
            </a:extLst>
          </p:cNvPr>
          <p:cNvSpPr/>
          <p:nvPr/>
        </p:nvSpPr>
        <p:spPr>
          <a:xfrm rot="21180000" flipH="1">
            <a:off x="5969855" y="3806569"/>
            <a:ext cx="224155" cy="236855"/>
          </a:xfrm>
          <a:custGeom>
            <a:avLst/>
            <a:gdLst>
              <a:gd name="connsiteX0" fmla="*/ 0 w 224367"/>
              <a:gd name="connsiteY0" fmla="*/ 12700 h 237066"/>
              <a:gd name="connsiteX1" fmla="*/ 224367 w 224367"/>
              <a:gd name="connsiteY1" fmla="*/ 0 h 237066"/>
              <a:gd name="connsiteX2" fmla="*/ 224367 w 224367"/>
              <a:gd name="connsiteY2" fmla="*/ 232833 h 237066"/>
              <a:gd name="connsiteX3" fmla="*/ 118533 w 224367"/>
              <a:gd name="connsiteY3" fmla="*/ 237066 h 237066"/>
              <a:gd name="connsiteX4" fmla="*/ 0 w 224367"/>
              <a:gd name="connsiteY4" fmla="*/ 12700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67" h="237066">
                <a:moveTo>
                  <a:pt x="0" y="12700"/>
                </a:moveTo>
                <a:lnTo>
                  <a:pt x="224367" y="0"/>
                </a:lnTo>
                <a:lnTo>
                  <a:pt x="224367" y="232833"/>
                </a:lnTo>
                <a:lnTo>
                  <a:pt x="118533" y="237066"/>
                </a:lnTo>
                <a:lnTo>
                  <a:pt x="0" y="127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3F69F5A-220C-4C1F-885A-05636C5EBB86}"/>
              </a:ext>
            </a:extLst>
          </p:cNvPr>
          <p:cNvSpPr txBox="1"/>
          <p:nvPr/>
        </p:nvSpPr>
        <p:spPr>
          <a:xfrm>
            <a:off x="6315711" y="392172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bp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F8FACCC-1C67-4006-9344-2F034AEAE8E0}"/>
              </a:ext>
            </a:extLst>
          </p:cNvPr>
          <p:cNvSpPr txBox="1"/>
          <p:nvPr/>
        </p:nvSpPr>
        <p:spPr>
          <a:xfrm>
            <a:off x="6314346" y="352800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450 bp</a:t>
            </a:r>
          </a:p>
        </p:txBody>
      </p:sp>
    </p:spTree>
    <p:extLst>
      <p:ext uri="{BB962C8B-B14F-4D97-AF65-F5344CB8AC3E}">
        <p14:creationId xmlns:p14="http://schemas.microsoft.com/office/powerpoint/2010/main" val="187315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C7CCE-1B09-4C73-A40F-22CA5B5A1029}"/>
              </a:ext>
            </a:extLst>
          </p:cNvPr>
          <p:cNvSpPr/>
          <p:nvPr/>
        </p:nvSpPr>
        <p:spPr>
          <a:xfrm>
            <a:off x="1992841" y="730250"/>
            <a:ext cx="8791574" cy="56874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169EE-2179-4BAF-BD4F-96AEB167352C}"/>
              </a:ext>
            </a:extLst>
          </p:cNvPr>
          <p:cNvSpPr/>
          <p:nvPr/>
        </p:nvSpPr>
        <p:spPr>
          <a:xfrm>
            <a:off x="304601" y="20963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5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9668-DCA0-4019-9BB1-AD1EA42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A5294-BCD8-428D-9072-227F87633D98}"/>
              </a:ext>
            </a:extLst>
          </p:cNvPr>
          <p:cNvSpPr/>
          <p:nvPr/>
        </p:nvSpPr>
        <p:spPr>
          <a:xfrm>
            <a:off x="2265323" y="806810"/>
            <a:ext cx="836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PCR amplification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Gel electrophoresis to separate fragments by size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26BB33B-C813-4132-A494-F685EB8A689A}"/>
              </a:ext>
            </a:extLst>
          </p:cNvPr>
          <p:cNvGrpSpPr/>
          <p:nvPr/>
        </p:nvGrpSpPr>
        <p:grpSpPr>
          <a:xfrm>
            <a:off x="2956268" y="3490505"/>
            <a:ext cx="1645101" cy="91440"/>
            <a:chOff x="2800866" y="1226926"/>
            <a:chExt cx="5434717" cy="23166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69EDCF-458B-49BD-A076-973311F65C60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8C62834-2B2C-4608-929C-515F05839CAB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B3BB1E-235F-4505-B9A4-7F52DB8C3077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D164B75-C973-4D08-BFBB-86E683FE0064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C712B60-5289-4390-B8F1-3D6C9DDCBAA4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F9A9D11-C2BA-463B-813E-E74B75299600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16969F-AC0B-40E8-B931-0444BE738D14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0BF816E-D721-4C4C-B0B6-ACF11A7DE7B5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0C60247-4439-4F25-BD85-C48B0F9F0A5A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3A28C6-1E5D-4831-86F7-3836D973544B}"/>
              </a:ext>
            </a:extLst>
          </p:cNvPr>
          <p:cNvGrpSpPr/>
          <p:nvPr/>
        </p:nvGrpSpPr>
        <p:grpSpPr>
          <a:xfrm>
            <a:off x="2848843" y="3705640"/>
            <a:ext cx="1819334" cy="91440"/>
            <a:chOff x="2800866" y="1226926"/>
            <a:chExt cx="5434717" cy="23166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5E9E850-C0D9-40A6-A8E1-CC707B7C0D5E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2F7DC29-4CD6-4E8C-8C49-52120B00E144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6E714F-ABE0-40F9-BEF7-64C9ACE9C36E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49449B-76BF-45B0-A42D-7F4B4D5DF5AB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9C0C24C-D77E-4E50-9B16-0F6FFA32D534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67CA943-80D4-4CE0-A2C3-78CDCC448965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B919DE0-9EEB-4029-AAAD-24B2F506AC20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F18B19C-52F3-4CE5-8398-29C1FAEF8F89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0D334D-9EB1-4786-B417-7E6B27CD4E50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C57A33D-B6D7-407E-AFDA-362D54C3540D}"/>
              </a:ext>
            </a:extLst>
          </p:cNvPr>
          <p:cNvGrpSpPr/>
          <p:nvPr/>
        </p:nvGrpSpPr>
        <p:grpSpPr>
          <a:xfrm>
            <a:off x="2962693" y="3273838"/>
            <a:ext cx="1645101" cy="91440"/>
            <a:chOff x="2800866" y="1226926"/>
            <a:chExt cx="5434717" cy="23166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2656670-22AD-4BD6-A272-F3D9510B9D8F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26CB3DD-B15B-4393-A605-67430A2867C0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7744D4A-3E7F-4A74-8BD9-3D0DFF94A64A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CAEB3ED-15D0-4703-B8DD-231E2D1A9EFC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7D375D5-D06E-4912-A8C9-7F12487DE4F7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4EE30E1-5D10-44FC-9196-4B744B0BAB2C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C44061F-D4B9-41C0-A797-BF3E28DA360C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E1E7CB-8A51-4478-9CA3-254096A222A5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A7C33F0-BD0F-4328-A3FF-5E4A33E9253B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E12CCB1-C326-465A-ABF0-3D30448B39F6}"/>
              </a:ext>
            </a:extLst>
          </p:cNvPr>
          <p:cNvGrpSpPr/>
          <p:nvPr/>
        </p:nvGrpSpPr>
        <p:grpSpPr>
          <a:xfrm>
            <a:off x="2748784" y="4125304"/>
            <a:ext cx="2048166" cy="85376"/>
            <a:chOff x="2800866" y="1226926"/>
            <a:chExt cx="5434717" cy="23166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9962FB7-E119-43D4-83CC-C8B16A4EAAE8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D63CE7C-D806-4EFC-A9DE-5DDC69ABC403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0D22304-9A51-40FE-BE6E-947D82CB96D9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928ADA4-2658-4B06-8462-E66DCE5D70A1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CB60E40-1F78-4421-9ADB-9DEC63E0023C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221C6F5-159F-4867-9001-C9A9EAD9F853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596530E-9CE7-4FC3-9C99-859493C4C95B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743E08B-54E3-48FF-BB8E-04EB89153639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B448FE8-4D83-409C-BF33-EC75451AB5A6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13D48A2-F1C4-4303-B4EE-1FD546EC41DE}"/>
              </a:ext>
            </a:extLst>
          </p:cNvPr>
          <p:cNvGrpSpPr/>
          <p:nvPr/>
        </p:nvGrpSpPr>
        <p:grpSpPr>
          <a:xfrm>
            <a:off x="2757444" y="3917164"/>
            <a:ext cx="2036859" cy="91440"/>
            <a:chOff x="2800866" y="1226926"/>
            <a:chExt cx="5434717" cy="23166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E628890-0DAC-41DE-9E37-F0FA8364084C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F85157E-9AF4-44CD-A2E2-34E01565A47F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58CEA8D-3D0C-4240-8F80-B513C0B386C3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B6751D3-1B92-4485-8F3D-12622543CA1D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081F86E-912E-4C00-BF6D-6753AD27270A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8E7AE28-33D4-43B2-A1ED-1E3867E6CD3A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7C5ACB8-38EB-47C0-8FB8-43024445BF61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267441F-B808-4C73-9A0A-F32984B9E74B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5898082-A44D-4BCF-8CB7-DCE969515FCA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356E783-4050-44C5-AC0A-4E58BD7B9DC3}"/>
              </a:ext>
            </a:extLst>
          </p:cNvPr>
          <p:cNvGrpSpPr/>
          <p:nvPr/>
        </p:nvGrpSpPr>
        <p:grpSpPr>
          <a:xfrm>
            <a:off x="5728790" y="3831802"/>
            <a:ext cx="2048166" cy="380789"/>
            <a:chOff x="2800866" y="1226949"/>
            <a:chExt cx="5434717" cy="103323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5D72B3E-707E-4BC7-AF6A-9D8547A3BB2B}"/>
                </a:ext>
              </a:extLst>
            </p:cNvPr>
            <p:cNvGrpSpPr/>
            <p:nvPr/>
          </p:nvGrpSpPr>
          <p:grpSpPr>
            <a:xfrm>
              <a:off x="4075475" y="1226949"/>
              <a:ext cx="2885497" cy="1030566"/>
              <a:chOff x="2839800" y="1348189"/>
              <a:chExt cx="1090017" cy="45376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D390093-1C01-4211-8EFA-FE6F804171FF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9CD9E19-A7EE-42A8-A6EC-CB417F273A5F}"/>
                  </a:ext>
                </a:extLst>
              </p:cNvPr>
              <p:cNvSpPr/>
              <p:nvPr/>
            </p:nvSpPr>
            <p:spPr>
              <a:xfrm>
                <a:off x="3015417" y="1756230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BE3B7E5-6E1A-48C9-91E0-35827D3A69CD}"/>
                </a:ext>
              </a:extLst>
            </p:cNvPr>
            <p:cNvGrpSpPr/>
            <p:nvPr/>
          </p:nvGrpSpPr>
          <p:grpSpPr>
            <a:xfrm>
              <a:off x="2800866" y="1231392"/>
              <a:ext cx="1739505" cy="1024311"/>
              <a:chOff x="3015417" y="1348189"/>
              <a:chExt cx="1010069" cy="443459"/>
            </a:xfrm>
            <a:solidFill>
              <a:srgbClr val="00B050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3B41D80-BC6E-44CF-91CD-38D6CB316ACA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E525112-F373-478B-8831-A0A164CF7425}"/>
                  </a:ext>
                </a:extLst>
              </p:cNvPr>
              <p:cNvSpPr/>
              <p:nvPr/>
            </p:nvSpPr>
            <p:spPr>
              <a:xfrm>
                <a:off x="3015417" y="1746694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5A40BBE-E905-4E97-85D6-2E1C0D85263F}"/>
                </a:ext>
              </a:extLst>
            </p:cNvPr>
            <p:cNvGrpSpPr/>
            <p:nvPr/>
          </p:nvGrpSpPr>
          <p:grpSpPr>
            <a:xfrm rot="10800000">
              <a:off x="6496078" y="1235875"/>
              <a:ext cx="1739505" cy="1024305"/>
              <a:chOff x="3015417" y="1001150"/>
              <a:chExt cx="1010069" cy="443453"/>
            </a:xfrm>
            <a:solidFill>
              <a:srgbClr val="FFC000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2B8DBCA-2419-43F7-8744-BB58D480B7DB}"/>
                  </a:ext>
                </a:extLst>
              </p:cNvPr>
              <p:cNvSpPr/>
              <p:nvPr/>
            </p:nvSpPr>
            <p:spPr>
              <a:xfrm>
                <a:off x="3015417" y="1001150"/>
                <a:ext cx="738783" cy="45720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6C93986-68F8-468A-83C9-2D9867A25C6D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699F4C-7BB6-466A-A3CC-F719A08D9812}"/>
              </a:ext>
            </a:extLst>
          </p:cNvPr>
          <p:cNvSpPr/>
          <p:nvPr/>
        </p:nvSpPr>
        <p:spPr>
          <a:xfrm>
            <a:off x="5728790" y="4067082"/>
            <a:ext cx="32709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5EE90FB-597A-44F6-A823-F80BE60FB4BB}"/>
              </a:ext>
            </a:extLst>
          </p:cNvPr>
          <p:cNvSpPr/>
          <p:nvPr/>
        </p:nvSpPr>
        <p:spPr>
          <a:xfrm rot="10800000">
            <a:off x="7449174" y="3908830"/>
            <a:ext cx="327090" cy="457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12E4BEE-C01A-4ACC-9707-9B5B91F39A21}"/>
              </a:ext>
            </a:extLst>
          </p:cNvPr>
          <p:cNvGrpSpPr/>
          <p:nvPr/>
        </p:nvGrpSpPr>
        <p:grpSpPr>
          <a:xfrm>
            <a:off x="8577376" y="3514363"/>
            <a:ext cx="2048166" cy="85376"/>
            <a:chOff x="2800866" y="1226926"/>
            <a:chExt cx="5434717" cy="23166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4C52CC8-4564-408E-A61A-65B3ED6BBB77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6B7E4D9-F212-4CEB-94CF-BCC134A7F55A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E403452-BE28-432C-B3D9-ACFFD9C97EB0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BA90763-8A7E-4294-9931-6ECC5DFA58C1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29D22CB-C7D7-4317-B969-5F305C9828DB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31AD2DE-CB65-45FD-A5DA-CC2D8109591A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BA94675-5053-4778-9EF1-C628CCBDB6DA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F44B01C-F6AA-4A39-8B5D-26885C36B7D5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B5092C5-4080-4460-A4AD-5F0B3247189D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3EC0DD-5AC8-4A2D-8ED1-03AC6B513455}"/>
              </a:ext>
            </a:extLst>
          </p:cNvPr>
          <p:cNvGrpSpPr/>
          <p:nvPr/>
        </p:nvGrpSpPr>
        <p:grpSpPr>
          <a:xfrm>
            <a:off x="8577376" y="4468672"/>
            <a:ext cx="2048166" cy="85376"/>
            <a:chOff x="2800866" y="1226926"/>
            <a:chExt cx="5434717" cy="231661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08AAEFF-262F-4E35-8A3D-628D0D2F4E5B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C6E33C9-BCDA-41D4-97C7-271F40E739C0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E8C7E16-E21A-4890-804B-ABBF8E929294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9832000-57BB-4536-9670-31DE7514B887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34249E4-205B-46F9-8160-483CFF611E7E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6DA7E4B-5BFF-4F7B-A7EC-CD2F46E9D664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B6957A4-129E-425C-AF15-B32A9A8E164D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C01EE35-B1BD-47B3-BF11-E47305954D90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72BD4D9B-A495-4043-AADD-0BBF61F54864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85BBC2-8401-4099-BDDD-970CA68A4D58}"/>
              </a:ext>
            </a:extLst>
          </p:cNvPr>
          <p:cNvCxnSpPr/>
          <p:nvPr/>
        </p:nvCxnSpPr>
        <p:spPr>
          <a:xfrm>
            <a:off x="4979963" y="3908830"/>
            <a:ext cx="5205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F116892-0ED9-4730-AC0D-DB2E511FCE7A}"/>
              </a:ext>
            </a:extLst>
          </p:cNvPr>
          <p:cNvCxnSpPr/>
          <p:nvPr/>
        </p:nvCxnSpPr>
        <p:spPr>
          <a:xfrm>
            <a:off x="7951396" y="4048681"/>
            <a:ext cx="5205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AB18056-F9C8-46E4-872C-97DC8CA62F3A}"/>
              </a:ext>
            </a:extLst>
          </p:cNvPr>
          <p:cNvGrpSpPr/>
          <p:nvPr/>
        </p:nvGrpSpPr>
        <p:grpSpPr>
          <a:xfrm>
            <a:off x="5755604" y="5224145"/>
            <a:ext cx="1819334" cy="386866"/>
            <a:chOff x="2800866" y="478459"/>
            <a:chExt cx="5434717" cy="98011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5E1FBF-F1D1-4460-9B5F-6EBF7B640BA8}"/>
                </a:ext>
              </a:extLst>
            </p:cNvPr>
            <p:cNvGrpSpPr/>
            <p:nvPr/>
          </p:nvGrpSpPr>
          <p:grpSpPr>
            <a:xfrm>
              <a:off x="4075475" y="478459"/>
              <a:ext cx="2885497" cy="977401"/>
              <a:chOff x="2839800" y="1018639"/>
              <a:chExt cx="1090017" cy="430356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BA457C4-4304-4967-A325-BBCA8D557788}"/>
                  </a:ext>
                </a:extLst>
              </p:cNvPr>
              <p:cNvSpPr/>
              <p:nvPr/>
            </p:nvSpPr>
            <p:spPr>
              <a:xfrm>
                <a:off x="2839800" y="1018639"/>
                <a:ext cx="9143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A07C9B-F643-47B5-82BF-2AAD66797DC3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FA37AE3-0212-447D-A1EE-CE5AFD667266}"/>
                </a:ext>
              </a:extLst>
            </p:cNvPr>
            <p:cNvGrpSpPr/>
            <p:nvPr/>
          </p:nvGrpSpPr>
          <p:grpSpPr>
            <a:xfrm>
              <a:off x="2800866" y="482964"/>
              <a:ext cx="1739505" cy="971141"/>
              <a:chOff x="3015417" y="1024165"/>
              <a:chExt cx="1010069" cy="420438"/>
            </a:xfrm>
            <a:solidFill>
              <a:srgbClr val="00B050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7C26B3F-6A0C-4369-99DC-F944C05E6CB6}"/>
                  </a:ext>
                </a:extLst>
              </p:cNvPr>
              <p:cNvSpPr/>
              <p:nvPr/>
            </p:nvSpPr>
            <p:spPr>
              <a:xfrm>
                <a:off x="3015417" y="1024165"/>
                <a:ext cx="738783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B75579B-4B06-456F-8405-21EEEF5E569A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7D2EBA3-70C8-4372-A00F-901D583C4FF4}"/>
                </a:ext>
              </a:extLst>
            </p:cNvPr>
            <p:cNvGrpSpPr/>
            <p:nvPr/>
          </p:nvGrpSpPr>
          <p:grpSpPr>
            <a:xfrm rot="10800000">
              <a:off x="6496078" y="487424"/>
              <a:ext cx="1739505" cy="971149"/>
              <a:chOff x="3015417" y="1348189"/>
              <a:chExt cx="1010069" cy="420440"/>
            </a:xfrm>
            <a:solidFill>
              <a:srgbClr val="FFC000"/>
            </a:solidFill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0581ACA-7C48-4367-A80B-6D7E2C34848D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4C99EF7-06B7-4655-8DE5-CF18D0B296FE}"/>
                  </a:ext>
                </a:extLst>
              </p:cNvPr>
              <p:cNvSpPr/>
              <p:nvPr/>
            </p:nvSpPr>
            <p:spPr>
              <a:xfrm>
                <a:off x="3015417" y="1723675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DA4DF7E-BD87-4820-AED5-69DF4CA1F30B}"/>
              </a:ext>
            </a:extLst>
          </p:cNvPr>
          <p:cNvSpPr/>
          <p:nvPr/>
        </p:nvSpPr>
        <p:spPr>
          <a:xfrm rot="10800000">
            <a:off x="7217009" y="5324461"/>
            <a:ext cx="327090" cy="457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64BD8-301F-46D0-A43B-040C8BD36888}"/>
              </a:ext>
            </a:extLst>
          </p:cNvPr>
          <p:cNvSpPr txBox="1"/>
          <p:nvPr/>
        </p:nvSpPr>
        <p:spPr>
          <a:xfrm>
            <a:off x="5837942" y="54258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BBE1AF2-A9DE-49B5-8326-3CED4FB215D9}"/>
              </a:ext>
            </a:extLst>
          </p:cNvPr>
          <p:cNvGrpSpPr/>
          <p:nvPr/>
        </p:nvGrpSpPr>
        <p:grpSpPr>
          <a:xfrm>
            <a:off x="8636439" y="5393625"/>
            <a:ext cx="1819334" cy="91440"/>
            <a:chOff x="2800866" y="1226926"/>
            <a:chExt cx="5434717" cy="23166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EB1247F-0875-44F2-B6F5-DE24C81A4A66}"/>
                </a:ext>
              </a:extLst>
            </p:cNvPr>
            <p:cNvGrpSpPr/>
            <p:nvPr/>
          </p:nvGrpSpPr>
          <p:grpSpPr>
            <a:xfrm>
              <a:off x="4075475" y="1226926"/>
              <a:ext cx="2885497" cy="228946"/>
              <a:chOff x="2839800" y="1348189"/>
              <a:chExt cx="1090017" cy="100806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9C77D03-C79F-46DC-9CF9-68B88F09710C}"/>
                  </a:ext>
                </a:extLst>
              </p:cNvPr>
              <p:cNvSpPr/>
              <p:nvPr/>
            </p:nvSpPr>
            <p:spPr>
              <a:xfrm>
                <a:off x="2839800" y="1348189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1C3CE8A-03D2-4948-A13E-898EFFEE9DE3}"/>
                  </a:ext>
                </a:extLst>
              </p:cNvPr>
              <p:cNvSpPr/>
              <p:nvPr/>
            </p:nvSpPr>
            <p:spPr>
              <a:xfrm>
                <a:off x="3015417" y="140327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E8C33A8-E275-4C41-8F9E-28209714B1A3}"/>
                </a:ext>
              </a:extLst>
            </p:cNvPr>
            <p:cNvGrpSpPr/>
            <p:nvPr/>
          </p:nvGrpSpPr>
          <p:grpSpPr>
            <a:xfrm>
              <a:off x="2800866" y="1231405"/>
              <a:ext cx="1739505" cy="222700"/>
              <a:chOff x="3015417" y="1348189"/>
              <a:chExt cx="1010069" cy="96414"/>
            </a:xfrm>
            <a:solidFill>
              <a:srgbClr val="00B050"/>
            </a:solid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0C6C073-9A15-4154-BB36-18570FC7E145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24F6708-15EF-4A25-B72C-E49A6A762CE7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9C2492E-2530-4506-983D-BA5F5A67D50F}"/>
                </a:ext>
              </a:extLst>
            </p:cNvPr>
            <p:cNvGrpSpPr/>
            <p:nvPr/>
          </p:nvGrpSpPr>
          <p:grpSpPr>
            <a:xfrm rot="10800000">
              <a:off x="6496078" y="1235887"/>
              <a:ext cx="1739505" cy="222700"/>
              <a:chOff x="3015417" y="1348189"/>
              <a:chExt cx="1010069" cy="96414"/>
            </a:xfrm>
            <a:solidFill>
              <a:srgbClr val="FFC000"/>
            </a:solidFill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CB8DF41-8069-459A-983F-8B7FC2EA3427}"/>
                  </a:ext>
                </a:extLst>
              </p:cNvPr>
              <p:cNvSpPr/>
              <p:nvPr/>
            </p:nvSpPr>
            <p:spPr>
              <a:xfrm>
                <a:off x="3015417" y="1348189"/>
                <a:ext cx="738783" cy="4571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7EBF25B-4F71-4108-A9EF-E4458F7CA553}"/>
                  </a:ext>
                </a:extLst>
              </p:cNvPr>
              <p:cNvSpPr/>
              <p:nvPr/>
            </p:nvSpPr>
            <p:spPr>
              <a:xfrm>
                <a:off x="3015417" y="1399649"/>
                <a:ext cx="1010069" cy="44954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C59BB3C9-1D6D-4035-8D71-DBA11F187FEE}"/>
              </a:ext>
            </a:extLst>
          </p:cNvPr>
          <p:cNvCxnSpPr/>
          <p:nvPr/>
        </p:nvCxnSpPr>
        <p:spPr>
          <a:xfrm>
            <a:off x="7776264" y="5483296"/>
            <a:ext cx="5205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0537CDC-2ED4-47AD-A7BA-2AD9AA1DC9C4}"/>
              </a:ext>
            </a:extLst>
          </p:cNvPr>
          <p:cNvCxnSpPr>
            <a:cxnSpLocks/>
          </p:cNvCxnSpPr>
          <p:nvPr/>
        </p:nvCxnSpPr>
        <p:spPr>
          <a:xfrm>
            <a:off x="4928381" y="4552397"/>
            <a:ext cx="572087" cy="671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57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C7CCE-1B09-4C73-A40F-22CA5B5A1029}"/>
              </a:ext>
            </a:extLst>
          </p:cNvPr>
          <p:cNvSpPr/>
          <p:nvPr/>
        </p:nvSpPr>
        <p:spPr>
          <a:xfrm>
            <a:off x="1992841" y="730251"/>
            <a:ext cx="8791574" cy="1901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169EE-2179-4BAF-BD4F-96AEB167352C}"/>
              </a:ext>
            </a:extLst>
          </p:cNvPr>
          <p:cNvSpPr/>
          <p:nvPr/>
        </p:nvSpPr>
        <p:spPr>
          <a:xfrm>
            <a:off x="304601" y="20963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5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FF211-028B-4F3F-A63D-188E5BFAA9F9}"/>
              </a:ext>
            </a:extLst>
          </p:cNvPr>
          <p:cNvGrpSpPr/>
          <p:nvPr/>
        </p:nvGrpSpPr>
        <p:grpSpPr>
          <a:xfrm>
            <a:off x="2465368" y="1062170"/>
            <a:ext cx="6815921" cy="1142773"/>
            <a:chOff x="2465368" y="1062170"/>
            <a:chExt cx="6815921" cy="1142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3A9BD-3C3D-4962-B858-7F045A955486}"/>
                </a:ext>
              </a:extLst>
            </p:cNvPr>
            <p:cNvSpPr txBox="1"/>
            <p:nvPr/>
          </p:nvSpPr>
          <p:spPr>
            <a:xfrm>
              <a:off x="2465368" y="1062170"/>
              <a:ext cx="19628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PCR Amplification of fragments with both P1 and P2 adaptors = billions of copies</a:t>
              </a:r>
              <a:endParaRPr lang="en-US" sz="1200" b="1" dirty="0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85089807-54A1-498B-8D02-FAE5EE31C65D}"/>
                </a:ext>
              </a:extLst>
            </p:cNvPr>
            <p:cNvGrpSpPr/>
            <p:nvPr/>
          </p:nvGrpSpPr>
          <p:grpSpPr>
            <a:xfrm>
              <a:off x="4829653" y="1185544"/>
              <a:ext cx="903364" cy="104999"/>
              <a:chOff x="2800866" y="1226926"/>
              <a:chExt cx="5434717" cy="231661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664A2592-2F76-4191-8C4B-D714D23E04E4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12F0BE3C-3494-4BCC-B69C-CCF7190955C6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508B4571-ACA9-46D4-AC64-006DE77DFDD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8CC67555-9C0B-45DB-8105-AD52DD0EFFF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16D54AE7-2065-4A11-B50A-3D53C8ED614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5DEA02B-307E-4CD7-9428-20AD2E30F4B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A2DA499-B704-44F6-BE20-748424286013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6647145B-E935-4AD9-80BD-7D4BFD280958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786C686-EF97-4742-B5E3-37C22BB2E66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2DEC493-D156-4687-BC49-120EFF95B97A}"/>
                </a:ext>
              </a:extLst>
            </p:cNvPr>
            <p:cNvGrpSpPr/>
            <p:nvPr/>
          </p:nvGrpSpPr>
          <p:grpSpPr>
            <a:xfrm>
              <a:off x="4982053" y="1337944"/>
              <a:ext cx="903364" cy="104999"/>
              <a:chOff x="2800866" y="1226926"/>
              <a:chExt cx="5434717" cy="231661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AACAF5FA-793F-4D93-9AF4-F3E261F409D9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C7DF22A8-C6F9-4EE4-B200-2F5562754FCD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98960A6C-3C9A-4006-86B9-44404007453F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E27B1D32-CB4F-4298-8E87-F60E4FF6ADCC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443C50E8-1E50-428E-9A99-570C889B3AF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9A5A07C7-0CCA-4F47-A389-43D58B1BACD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376874FC-B262-44E3-A0C7-E3BBB8E62FD6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491A35FB-C16B-4F3B-A5F0-E3DF96B1DCA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AAB1C46B-2ABD-45E1-BBBA-6F584F998BB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FB3BD594-F707-4B79-A050-B12D724EAFBB}"/>
                </a:ext>
              </a:extLst>
            </p:cNvPr>
            <p:cNvGrpSpPr/>
            <p:nvPr/>
          </p:nvGrpSpPr>
          <p:grpSpPr>
            <a:xfrm>
              <a:off x="5134453" y="1490344"/>
              <a:ext cx="903364" cy="104999"/>
              <a:chOff x="2800866" y="1226926"/>
              <a:chExt cx="5434717" cy="231661"/>
            </a:xfrm>
          </p:grpSpPr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D7E36CC2-7123-4E41-9CA2-1881DB21DC6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4D8007F4-143F-44D4-AD9E-69667C9B9008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D2B7B37B-DBB0-484A-BEEF-CFC20E4BC19F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23DED9A-136C-4139-A0B0-9E5EB1872616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6BD83AE1-C1E3-4BA3-9466-E33D389C648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1594BB56-7FC0-433E-90D5-C1E44B0DB43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C9C65FDC-826A-4B20-AE28-28538F16C1A9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6F12C1A1-882B-432A-98B2-0D69425ABD8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903DD851-659F-4A5F-934B-B4F9E27C7B3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DADB87FD-18BA-4D1D-A355-0AD3F0F11BE6}"/>
                </a:ext>
              </a:extLst>
            </p:cNvPr>
            <p:cNvGrpSpPr/>
            <p:nvPr/>
          </p:nvGrpSpPr>
          <p:grpSpPr>
            <a:xfrm>
              <a:off x="5286853" y="1642744"/>
              <a:ext cx="903364" cy="104999"/>
              <a:chOff x="2800866" y="1226926"/>
              <a:chExt cx="5434717" cy="231661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EC43943-6B63-473F-AFB0-46A05CB4EC6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433E932A-1A91-4FB3-9905-118846FFE7C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1B95AFC8-E83F-430F-8D65-B84A2899BE58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717E0910-A37A-40E4-A4BC-5E948B21EB4E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AD8C60AE-C698-4A13-88DD-EC00AEA3336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724005F8-0E8C-4EC0-997E-861F82ACED9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46AC596-C243-4B37-BC66-DEDB7E508670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46B1476E-45BA-45D1-9CE4-1B49B40B19B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67B0CDAB-2709-4F77-9E8A-57A642D3B81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D61D404D-881D-48BB-8605-6EF381AC8A95}"/>
                </a:ext>
              </a:extLst>
            </p:cNvPr>
            <p:cNvGrpSpPr/>
            <p:nvPr/>
          </p:nvGrpSpPr>
          <p:grpSpPr>
            <a:xfrm>
              <a:off x="5439253" y="1795144"/>
              <a:ext cx="903364" cy="104999"/>
              <a:chOff x="2800866" y="1226926"/>
              <a:chExt cx="5434717" cy="231661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0E7DB13-CCEF-4CEA-9259-40D089FD9B5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46CBC5C1-B95D-46E9-9EA5-149D5B65F59C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2657520D-03D7-4EDD-B1D4-BF850DE67B0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66BCFCA1-E2F6-41BA-94D9-CF4671C2DCA0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36CD23E1-128B-4A0D-8B1A-E86D453AA43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B889B93C-64EC-483C-A46E-AEDB0D35CA5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80DB3FDE-1875-486B-9377-58A1DBC6BE4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16B2E256-0CF8-418D-B3E1-9EEAD368AD8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4EE5D405-9BCB-4EE7-8BC5-38BE5BB644F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64737BCD-B3EC-4703-899B-9C550385C2DD}"/>
                </a:ext>
              </a:extLst>
            </p:cNvPr>
            <p:cNvGrpSpPr/>
            <p:nvPr/>
          </p:nvGrpSpPr>
          <p:grpSpPr>
            <a:xfrm>
              <a:off x="5591653" y="1947544"/>
              <a:ext cx="903364" cy="104999"/>
              <a:chOff x="2800866" y="1226926"/>
              <a:chExt cx="5434717" cy="231661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A972C008-082E-4C57-B145-07959D514884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934DACD3-75CC-49B0-BF4E-F6E18A4DC50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02DFA03B-3B49-4DC2-9B33-20FD5EBF9F93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76EFBB3-197D-49CD-87F1-4ED072C45578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0D5971BC-4BD6-43A9-8B25-A3EE5DECF6B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14240A49-BC0E-4DA2-88AF-B1A1C5B2367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6C47F195-165D-4049-BF33-E18B5D3EF660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BED41F37-35E3-4991-8DB7-1BD36DE42808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CC1DC454-5972-49E5-9BD3-24BC9B21504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18676058-4F3A-475B-A7DC-F16CFADF6280}"/>
                </a:ext>
              </a:extLst>
            </p:cNvPr>
            <p:cNvGrpSpPr/>
            <p:nvPr/>
          </p:nvGrpSpPr>
          <p:grpSpPr>
            <a:xfrm>
              <a:off x="5744053" y="2099944"/>
              <a:ext cx="903364" cy="104999"/>
              <a:chOff x="2800866" y="1226926"/>
              <a:chExt cx="5434717" cy="231661"/>
            </a:xfrm>
          </p:grpSpPr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63E8E292-45D7-4370-87B3-8CEB3DD280E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E62113A-DED8-4095-81B1-8C28D6E3F94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8D7B1A65-D14C-48F5-9901-697F9B89C1B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308ED1CA-A592-4EB4-A9F1-A8EED0A88208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BB1E3B0B-4EE4-4E7A-86D5-23A5A5BD434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E3A176B9-D61E-41BD-BDED-9D63C0CA629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CBB533C-761A-41D5-8218-8E9098482BCB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DABD75AE-F400-46AC-AA71-72729769CDA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290CEE48-ED87-4058-875E-00A0538F763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FE76D243-6512-465A-8DAC-5F96C12872E0}"/>
                </a:ext>
              </a:extLst>
            </p:cNvPr>
            <p:cNvGrpSpPr/>
            <p:nvPr/>
          </p:nvGrpSpPr>
          <p:grpSpPr>
            <a:xfrm>
              <a:off x="6218187" y="1177077"/>
              <a:ext cx="903364" cy="104999"/>
              <a:chOff x="2800866" y="1226926"/>
              <a:chExt cx="5434717" cy="231661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14DC914B-60F9-41D5-A9F4-015F1505790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DD531E2C-0EE2-49B2-A409-5E4D503471A5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99878A09-18CC-4770-8B74-81D1B0236F12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86694959-C661-4A93-95E5-C9855C86960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67AE2C5A-699C-497E-A990-4C01BF51076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11B088AF-BB98-401A-9D65-EB8CC4BC313F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B714FF4C-3908-4B62-840D-0A999533C48D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BED6C10D-E9A4-473E-B0A3-C065261C8E8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7A10E8B1-0ECB-4801-B4ED-B2A12FF6506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F1301E91-F3A5-4754-B939-DC61954D91F5}"/>
                </a:ext>
              </a:extLst>
            </p:cNvPr>
            <p:cNvGrpSpPr/>
            <p:nvPr/>
          </p:nvGrpSpPr>
          <p:grpSpPr>
            <a:xfrm>
              <a:off x="6370587" y="1329477"/>
              <a:ext cx="903364" cy="104999"/>
              <a:chOff x="2800866" y="1226926"/>
              <a:chExt cx="5434717" cy="231661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B8F283C8-9E52-4B6B-9B1E-94DA14F32CFB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C949E49F-C90F-45BE-AD2B-6044EC76145A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50F800D1-33EB-4864-A313-59FA3B35040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F8B169E5-D257-4789-91D9-BD3D486F3F92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B8306FE6-BE18-4247-B6C2-05D864E6290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791EB790-44C4-4143-BBA5-F4184254A97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34FB2E75-C339-4892-9F0B-E7539B2D1A5C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BF3CC73D-B542-471F-B28F-71DDC7D7544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1ED8AEAB-5712-48D7-865E-713C30C9CCE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3043E512-9B3E-4C3C-B59C-B4DD1BAE6EC3}"/>
                </a:ext>
              </a:extLst>
            </p:cNvPr>
            <p:cNvGrpSpPr/>
            <p:nvPr/>
          </p:nvGrpSpPr>
          <p:grpSpPr>
            <a:xfrm>
              <a:off x="6522987" y="1481877"/>
              <a:ext cx="903364" cy="104999"/>
              <a:chOff x="2800866" y="1226926"/>
              <a:chExt cx="5434717" cy="231661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38112864-417D-46E0-B3F9-4BD52C9CC194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4076E7C5-CB04-40D7-8E1A-E12C4A6EC98E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64CFA463-ECAF-4B1C-95CE-A68B8A5AFD23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7FD8E594-32A5-40D7-A578-5B9A5543A0F7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4DB30385-E389-4411-8B7E-14E1DDF5C6D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C9030B28-E9A0-4160-BF10-DC7B50769CE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A462C48D-19E7-4D96-A236-4C748D5BF6A5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43D100D1-D726-4D7D-94FE-ACE1E52398F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FAD0A005-B5ED-4707-8575-C6A4C3C0E80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827C4942-9EE7-4F6A-9BC8-8FC9B9655412}"/>
                </a:ext>
              </a:extLst>
            </p:cNvPr>
            <p:cNvGrpSpPr/>
            <p:nvPr/>
          </p:nvGrpSpPr>
          <p:grpSpPr>
            <a:xfrm>
              <a:off x="6675387" y="1634277"/>
              <a:ext cx="903364" cy="104999"/>
              <a:chOff x="2800866" y="1226926"/>
              <a:chExt cx="5434717" cy="231661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1AA0569A-7263-458D-9B47-B9F0BB041661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BBE44B4-2BB2-41A9-A438-736EE7626172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86A867B6-4520-4A33-B496-5901041880A8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18723B82-1F7D-4320-A7FA-D13E4D3E66EF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4218EFBE-2FCA-4781-851D-60168EF23E9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BCF42AB4-8011-413D-AB25-894A796805E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6B8CBC06-6386-41E1-AF9C-9C716EE57459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6223BE35-1FAE-4AC9-8774-438F1BE82DF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7AF17EF5-1735-4291-A07D-251D8C859AD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1A7DEF15-6706-4764-8D72-7FEB91EF9C9D}"/>
                </a:ext>
              </a:extLst>
            </p:cNvPr>
            <p:cNvGrpSpPr/>
            <p:nvPr/>
          </p:nvGrpSpPr>
          <p:grpSpPr>
            <a:xfrm>
              <a:off x="6827787" y="1786677"/>
              <a:ext cx="903364" cy="104999"/>
              <a:chOff x="2800866" y="1226926"/>
              <a:chExt cx="5434717" cy="231661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76FBE47E-C04C-4DFF-9288-884DCABD1F53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CBA7A8DF-7659-4C12-B5C3-614F73F751B7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87BDBC17-2EE9-486B-9BE3-220F36677F62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E74A5FE9-F0A1-47C4-8B73-337687F19FE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F0DEBBA5-5D56-4E7D-BA29-CFB424A2962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09DC3901-081A-44CB-AEF1-1BDEB1604D4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A9D056AC-3000-40B3-AB51-D984FAF0FE66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A2391B75-6044-404C-812D-9A304ED1C02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441BAF6C-5605-41CB-8C97-FEC0D16B8E9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7A403661-9D23-4722-B982-76C778D48B88}"/>
                </a:ext>
              </a:extLst>
            </p:cNvPr>
            <p:cNvGrpSpPr/>
            <p:nvPr/>
          </p:nvGrpSpPr>
          <p:grpSpPr>
            <a:xfrm>
              <a:off x="6980187" y="1939077"/>
              <a:ext cx="903364" cy="104999"/>
              <a:chOff x="2800866" y="1226926"/>
              <a:chExt cx="5434717" cy="231661"/>
            </a:xfrm>
          </p:grpSpPr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2996D5D5-25DF-43AD-97F5-C9845B793CD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39" name="Rectangle 538">
                  <a:extLst>
                    <a:ext uri="{FF2B5EF4-FFF2-40B4-BE49-F238E27FC236}">
                      <a16:creationId xmlns:a16="http://schemas.microsoft.com/office/drawing/2014/main" id="{5BA6C403-F08B-4C04-BF64-0D61E32D2DB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F623BC41-C5BF-45E4-A465-08934C3DF82D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97479DB-0850-4C9D-91BB-6EEF53570B9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38A0F2CC-BDA6-45FC-8252-E446D7F4B9B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370A1D5D-67ED-438E-8542-C861917F002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F813828F-912C-45E9-923F-9AAB1C386ADA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3635D55-B480-4C60-B0D2-5229837F361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10E966CF-D1BA-432A-BF55-E7406A4DF32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2286B2F-E02F-4F34-81E6-2BD5112D562E}"/>
                </a:ext>
              </a:extLst>
            </p:cNvPr>
            <p:cNvGrpSpPr/>
            <p:nvPr/>
          </p:nvGrpSpPr>
          <p:grpSpPr>
            <a:xfrm>
              <a:off x="7132587" y="2091477"/>
              <a:ext cx="903364" cy="104999"/>
              <a:chOff x="2800866" y="1226926"/>
              <a:chExt cx="5434717" cy="231661"/>
            </a:xfrm>
          </p:grpSpPr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7C128D01-F721-477D-A038-D4B5A161C0A9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id="{690481CB-15A0-442D-AC0B-CEE5BBEAC89A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FBCC1E4B-B93F-487F-8F2A-FDCB44434D63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3992B87F-4410-4C11-BE7E-17CEA299EE32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47" name="Rectangle 546">
                  <a:extLst>
                    <a:ext uri="{FF2B5EF4-FFF2-40B4-BE49-F238E27FC236}">
                      <a16:creationId xmlns:a16="http://schemas.microsoft.com/office/drawing/2014/main" id="{A1917746-3FAF-447D-B657-4D066383638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Rectangle 547">
                  <a:extLst>
                    <a:ext uri="{FF2B5EF4-FFF2-40B4-BE49-F238E27FC236}">
                      <a16:creationId xmlns:a16="http://schemas.microsoft.com/office/drawing/2014/main" id="{664E9B7A-321A-4B60-B3D9-89273FDB1D8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89DDC6B8-81E3-40B0-A0EF-B0FD887B6429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45" name="Rectangle 544">
                  <a:extLst>
                    <a:ext uri="{FF2B5EF4-FFF2-40B4-BE49-F238E27FC236}">
                      <a16:creationId xmlns:a16="http://schemas.microsoft.com/office/drawing/2014/main" id="{079A6750-21F8-4D0B-9B89-E2914978F1B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6" name="Rectangle 545">
                  <a:extLst>
                    <a:ext uri="{FF2B5EF4-FFF2-40B4-BE49-F238E27FC236}">
                      <a16:creationId xmlns:a16="http://schemas.microsoft.com/office/drawing/2014/main" id="{7294D79E-9E0B-4C53-A0AE-9B29150E95E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9A501711-445A-4072-9996-3ECC382B564E}"/>
                </a:ext>
              </a:extLst>
            </p:cNvPr>
            <p:cNvGrpSpPr/>
            <p:nvPr/>
          </p:nvGrpSpPr>
          <p:grpSpPr>
            <a:xfrm>
              <a:off x="7463525" y="1160583"/>
              <a:ext cx="903364" cy="104999"/>
              <a:chOff x="2800866" y="1226926"/>
              <a:chExt cx="5434717" cy="231661"/>
            </a:xfrm>
          </p:grpSpPr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C74D9B4D-DC62-4F3F-A04D-2CFE0F73B086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F98D91A4-BEDB-4D05-936D-91B5E4F56A6D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E35FC8DE-ACAE-4D87-9C45-DF14AFF0291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251B7928-74FB-4384-B40D-17518433E9D1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10C48CA9-8C6C-442C-B5A3-B04E117F5F6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8" name="Rectangle 557">
                  <a:extLst>
                    <a:ext uri="{FF2B5EF4-FFF2-40B4-BE49-F238E27FC236}">
                      <a16:creationId xmlns:a16="http://schemas.microsoft.com/office/drawing/2014/main" id="{BBB5B11B-55D9-4EFD-940C-0DA27483F0D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3CF26B1C-1502-4D22-B8C6-0E159FECA7D0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3A54EE8E-61C9-4DA5-B9CC-1D8869E6F60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828FE30F-315B-4190-AE4A-4CD91DAB413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2A6F98C0-BEA8-45D3-A085-8AB3A2108A1E}"/>
                </a:ext>
              </a:extLst>
            </p:cNvPr>
            <p:cNvGrpSpPr/>
            <p:nvPr/>
          </p:nvGrpSpPr>
          <p:grpSpPr>
            <a:xfrm>
              <a:off x="7615925" y="1312983"/>
              <a:ext cx="903364" cy="104999"/>
              <a:chOff x="2800866" y="1226926"/>
              <a:chExt cx="5434717" cy="231661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9A166984-8A62-49AB-9589-9EDEEA9C38D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F7F80AF8-9AEA-4B83-BFE5-3C3DB5698985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814C35EC-897A-49A3-B8E0-18DB5181DE8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DF83E924-D280-4C49-9BA8-FD598A2C274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EAA14D9D-13C1-4B7A-9223-0D08215AF0D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7653F028-584A-4FC1-A692-DAB0D8FFD4B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70A68D47-105F-4BA6-8C6E-A08F4A09CE1F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F1C757C7-53AF-4877-8438-13667F70704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34AA2655-332C-400A-A96B-35B4F0A1188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EE9BA476-E040-4A30-A29A-59C7E9FC2F88}"/>
                </a:ext>
              </a:extLst>
            </p:cNvPr>
            <p:cNvGrpSpPr/>
            <p:nvPr/>
          </p:nvGrpSpPr>
          <p:grpSpPr>
            <a:xfrm>
              <a:off x="7768325" y="1465383"/>
              <a:ext cx="903364" cy="104999"/>
              <a:chOff x="2800866" y="1226926"/>
              <a:chExt cx="5434717" cy="231661"/>
            </a:xfrm>
          </p:grpSpPr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B88C47F3-516E-4B56-8A34-1092BCFD36C4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4F077AB1-B4C3-482F-8718-7046C98B681F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A3373C0E-6629-4BEF-A468-0323303A25B8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93C9D333-CDDD-4327-B1C4-3E2574C4378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8D015764-A03E-4357-9B34-2ABEB353073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B048A2AD-F7CB-4D67-856D-9067B7F56242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D170DA0B-30E1-4C38-B97C-DB340EBDAACE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31D8E261-B267-4AAA-80BB-293483B7D36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DBE9EB43-C182-4C30-8AFB-7DFE1EC20E4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14E04416-0244-4B6C-B4BF-C6E28F84ED9A}"/>
                </a:ext>
              </a:extLst>
            </p:cNvPr>
            <p:cNvGrpSpPr/>
            <p:nvPr/>
          </p:nvGrpSpPr>
          <p:grpSpPr>
            <a:xfrm>
              <a:off x="7920725" y="1617783"/>
              <a:ext cx="903364" cy="104999"/>
              <a:chOff x="2800866" y="1226926"/>
              <a:chExt cx="5434717" cy="231661"/>
            </a:xfrm>
          </p:grpSpPr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A794F9F-E8A2-454D-82D0-836C584C5E8A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3CD0660E-BD19-4F96-89C3-E07545C663B3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05892C5B-AAA2-4BE7-806D-A696DE3ED497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24550E3D-3D8F-47C1-95F4-C8B6F806EFE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AC43DF41-B80B-4F62-B2FE-E43B37D97296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79509B83-0419-4FA8-A63F-C7AD18DD4BB0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B21AB16D-1087-434C-8CCF-9E9F8342647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275B79FD-0756-433C-9107-DD5E30041F3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7E98BACF-48C8-4D2D-91AB-C11932F76EA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AE02F208-6964-4489-9240-862A5BB56D1C}"/>
                </a:ext>
              </a:extLst>
            </p:cNvPr>
            <p:cNvGrpSpPr/>
            <p:nvPr/>
          </p:nvGrpSpPr>
          <p:grpSpPr>
            <a:xfrm>
              <a:off x="8073125" y="1770183"/>
              <a:ext cx="903364" cy="104999"/>
              <a:chOff x="2800866" y="1226926"/>
              <a:chExt cx="5434717" cy="231661"/>
            </a:xfrm>
          </p:grpSpPr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796E614E-2C13-4ACD-ABE7-3CF9A2864025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99" name="Rectangle 598">
                  <a:extLst>
                    <a:ext uri="{FF2B5EF4-FFF2-40B4-BE49-F238E27FC236}">
                      <a16:creationId xmlns:a16="http://schemas.microsoft.com/office/drawing/2014/main" id="{95E9892D-13AC-4E61-B90A-139300623FD0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Rectangle 599">
                  <a:extLst>
                    <a:ext uri="{FF2B5EF4-FFF2-40B4-BE49-F238E27FC236}">
                      <a16:creationId xmlns:a16="http://schemas.microsoft.com/office/drawing/2014/main" id="{8BF5761C-92E1-4BEF-84E7-C2CAF56BF32D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078C62A4-BA7A-4FE6-BAFB-96EEF3AC359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1981D1F7-DECD-467C-B7CB-DEFCC5BAFC8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Rectangle 597">
                  <a:extLst>
                    <a:ext uri="{FF2B5EF4-FFF2-40B4-BE49-F238E27FC236}">
                      <a16:creationId xmlns:a16="http://schemas.microsoft.com/office/drawing/2014/main" id="{DBCD7EE9-57C4-443A-927E-1551C300B1B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B41581B2-1C25-4A89-AFD7-73E55D446D1D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12EF9DEA-5B51-4BBC-9D3C-ADDD63F5A37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Rectangle 595">
                  <a:extLst>
                    <a:ext uri="{FF2B5EF4-FFF2-40B4-BE49-F238E27FC236}">
                      <a16:creationId xmlns:a16="http://schemas.microsoft.com/office/drawing/2014/main" id="{9B07A7AE-90D9-408D-8BE8-25BBC7301FF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A52358F7-F6A0-4F20-8A97-91D82CE01EAF}"/>
                </a:ext>
              </a:extLst>
            </p:cNvPr>
            <p:cNvGrpSpPr/>
            <p:nvPr/>
          </p:nvGrpSpPr>
          <p:grpSpPr>
            <a:xfrm>
              <a:off x="8225525" y="1922583"/>
              <a:ext cx="903364" cy="104999"/>
              <a:chOff x="2800866" y="1226926"/>
              <a:chExt cx="5434717" cy="231661"/>
            </a:xfrm>
          </p:grpSpPr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E745B5A8-AB74-4EE2-BD2F-2449174E1F3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609" name="Rectangle 608">
                  <a:extLst>
                    <a:ext uri="{FF2B5EF4-FFF2-40B4-BE49-F238E27FC236}">
                      <a16:creationId xmlns:a16="http://schemas.microsoft.com/office/drawing/2014/main" id="{045A78A8-C594-4A2F-8DC1-2AFB2DBC56A0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178CAD44-6278-4A70-AC51-D796064A7826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FEAD0594-D488-4128-A86A-C2D011244FE6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607" name="Rectangle 606">
                  <a:extLst>
                    <a:ext uri="{FF2B5EF4-FFF2-40B4-BE49-F238E27FC236}">
                      <a16:creationId xmlns:a16="http://schemas.microsoft.com/office/drawing/2014/main" id="{3CF6B5DB-09EC-4B0A-86DA-4E2561DFD25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7BA949DC-15A6-4EFD-9DC3-9F5942AD206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8772E16A-9DE4-4A20-8FF1-BD2D475131D5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6DA18C04-F23B-4940-AE57-89FBC8B680A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6" name="Rectangle 605">
                  <a:extLst>
                    <a:ext uri="{FF2B5EF4-FFF2-40B4-BE49-F238E27FC236}">
                      <a16:creationId xmlns:a16="http://schemas.microsoft.com/office/drawing/2014/main" id="{79A7FBFC-A529-46D7-A1D3-44D9EFD5E4D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FEA7F7E2-0A18-4C46-9066-4E3B57745B38}"/>
                </a:ext>
              </a:extLst>
            </p:cNvPr>
            <p:cNvGrpSpPr/>
            <p:nvPr/>
          </p:nvGrpSpPr>
          <p:grpSpPr>
            <a:xfrm>
              <a:off x="8377925" y="2074983"/>
              <a:ext cx="903364" cy="104999"/>
              <a:chOff x="2800866" y="1226926"/>
              <a:chExt cx="5434717" cy="231661"/>
            </a:xfrm>
          </p:grpSpPr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8C8CA47E-73D7-4B7E-B176-864A5701FB6C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619" name="Rectangle 618">
                  <a:extLst>
                    <a:ext uri="{FF2B5EF4-FFF2-40B4-BE49-F238E27FC236}">
                      <a16:creationId xmlns:a16="http://schemas.microsoft.com/office/drawing/2014/main" id="{03098AFC-8F4C-42AE-BD35-AFA97326F344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E4ED56BA-BD0D-44B4-AFFB-11EBFB0E130D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B07886CE-1CD0-4338-8874-1BDA7FC4628F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24598144-C8AC-4877-B493-B8AAF471B3B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E5B455A3-7219-4F17-BBAF-DD75E562948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FDD836FF-E729-4FC2-992D-66306AF92269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615" name="Rectangle 614">
                  <a:extLst>
                    <a:ext uri="{FF2B5EF4-FFF2-40B4-BE49-F238E27FC236}">
                      <a16:creationId xmlns:a16="http://schemas.microsoft.com/office/drawing/2014/main" id="{09E05E22-0D62-430E-96D1-27BBD074D41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780FA5D6-9026-47B1-BE94-73EFA0F17D0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32CE-6077-4582-BA49-8F01B73E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9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C7CCE-1B09-4C73-A40F-22CA5B5A1029}"/>
              </a:ext>
            </a:extLst>
          </p:cNvPr>
          <p:cNvSpPr/>
          <p:nvPr/>
        </p:nvSpPr>
        <p:spPr>
          <a:xfrm>
            <a:off x="1992841" y="730250"/>
            <a:ext cx="8791574" cy="56874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169EE-2179-4BAF-BD4F-96AEB167352C}"/>
              </a:ext>
            </a:extLst>
          </p:cNvPr>
          <p:cNvSpPr/>
          <p:nvPr/>
        </p:nvSpPr>
        <p:spPr>
          <a:xfrm>
            <a:off x="351986" y="375494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Final steps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32CE-6077-4582-BA49-8F01B73E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06D9E-9630-4B9F-B436-704738B28F53}"/>
              </a:ext>
            </a:extLst>
          </p:cNvPr>
          <p:cNvSpPr/>
          <p:nvPr/>
        </p:nvSpPr>
        <p:spPr>
          <a:xfrm>
            <a:off x="2514599" y="1004144"/>
            <a:ext cx="7515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Purify PCR products with magnetic beads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Quantify using quantitative PCR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Pool samples with different index-barcode combinations in equimolar concentrations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Sequence of high-throughput sequencer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52DF169-20E9-4E05-A113-EA3BD86206DC}"/>
              </a:ext>
            </a:extLst>
          </p:cNvPr>
          <p:cNvGrpSpPr/>
          <p:nvPr/>
        </p:nvGrpSpPr>
        <p:grpSpPr>
          <a:xfrm>
            <a:off x="2548700" y="2597223"/>
            <a:ext cx="7291223" cy="3400103"/>
            <a:chOff x="2548700" y="2597223"/>
            <a:chExt cx="7291223" cy="3400103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A72F464-03D7-4E3D-A80B-30ED3C166FFE}"/>
                </a:ext>
              </a:extLst>
            </p:cNvPr>
            <p:cNvSpPr txBox="1"/>
            <p:nvPr/>
          </p:nvSpPr>
          <p:spPr>
            <a:xfrm>
              <a:off x="2548700" y="3636766"/>
              <a:ext cx="1579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Product</a:t>
              </a:r>
              <a:endParaRPr lang="en-US" sz="1050" dirty="0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A2865F3-C718-4E9C-8C82-E85086C469FC}"/>
                </a:ext>
              </a:extLst>
            </p:cNvPr>
            <p:cNvGrpSpPr/>
            <p:nvPr/>
          </p:nvGrpSpPr>
          <p:grpSpPr>
            <a:xfrm>
              <a:off x="4908737" y="3308789"/>
              <a:ext cx="3838100" cy="2688537"/>
              <a:chOff x="3071034" y="252248"/>
              <a:chExt cx="3838100" cy="2688537"/>
            </a:xfrm>
          </p:grpSpPr>
          <p:pic>
            <p:nvPicPr>
              <p:cNvPr id="232" name="Picture 10" descr="Image result for dna sequences">
                <a:extLst>
                  <a:ext uri="{FF2B5EF4-FFF2-40B4-BE49-F238E27FC236}">
                    <a16:creationId xmlns:a16="http://schemas.microsoft.com/office/drawing/2014/main" id="{52FF5ADD-470D-40CC-8EEA-DC03F589FA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884" y="252248"/>
                <a:ext cx="2862650" cy="19233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10" descr="Image result for dna sequences">
                <a:extLst>
                  <a:ext uri="{FF2B5EF4-FFF2-40B4-BE49-F238E27FC236}">
                    <a16:creationId xmlns:a16="http://schemas.microsoft.com/office/drawing/2014/main" id="{8E795724-8D1D-4B61-8C60-CEF79B6C6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284" y="404648"/>
                <a:ext cx="2862650" cy="19233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33" descr="Image result for dna sequences">
                <a:extLst>
                  <a:ext uri="{FF2B5EF4-FFF2-40B4-BE49-F238E27FC236}">
                    <a16:creationId xmlns:a16="http://schemas.microsoft.com/office/drawing/2014/main" id="{5D3D5F1B-4EDE-4829-81D3-1EC88C8D2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1684" y="557048"/>
                <a:ext cx="2862650" cy="19233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10" descr="Image result for dna sequences">
                <a:extLst>
                  <a:ext uri="{FF2B5EF4-FFF2-40B4-BE49-F238E27FC236}">
                    <a16:creationId xmlns:a16="http://schemas.microsoft.com/office/drawing/2014/main" id="{3D1DA1A6-889D-4C9F-AA4A-578647CFA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084" y="709448"/>
                <a:ext cx="2862650" cy="19233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10" descr="Image result for dna sequences">
                <a:extLst>
                  <a:ext uri="{FF2B5EF4-FFF2-40B4-BE49-F238E27FC236}">
                    <a16:creationId xmlns:a16="http://schemas.microsoft.com/office/drawing/2014/main" id="{3E34A1AA-A21B-4FF8-B9B1-47AC64A7E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484" y="861848"/>
                <a:ext cx="2862650" cy="19233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7" name="Right Brace 236">
                <a:extLst>
                  <a:ext uri="{FF2B5EF4-FFF2-40B4-BE49-F238E27FC236}">
                    <a16:creationId xmlns:a16="http://schemas.microsoft.com/office/drawing/2014/main" id="{22FB4255-253A-4438-9601-77BCAB19975E}"/>
                  </a:ext>
                </a:extLst>
              </p:cNvPr>
              <p:cNvSpPr/>
              <p:nvPr/>
            </p:nvSpPr>
            <p:spPr>
              <a:xfrm rot="7772625">
                <a:off x="3297804" y="2237391"/>
                <a:ext cx="476624" cy="930164"/>
              </a:xfrm>
              <a:prstGeom prst="rightBrace">
                <a:avLst>
                  <a:gd name="adj1" fmla="val 8333"/>
                  <a:gd name="adj2" fmla="val 5073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EEB2940-EB58-45E5-8920-4A8E153F5E7F}"/>
                </a:ext>
              </a:extLst>
            </p:cNvPr>
            <p:cNvSpPr txBox="1"/>
            <p:nvPr/>
          </p:nvSpPr>
          <p:spPr>
            <a:xfrm rot="19367062">
              <a:off x="8260514" y="2597223"/>
              <a:ext cx="1579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Loci 1</a:t>
              </a:r>
            </a:p>
            <a:p>
              <a:r>
                <a:rPr lang="en-US" sz="1600" dirty="0"/>
                <a:t>Loci 2 </a:t>
              </a:r>
            </a:p>
            <a:p>
              <a:r>
                <a:rPr lang="en-US" sz="1600" dirty="0"/>
                <a:t>Loci 3</a:t>
              </a:r>
            </a:p>
            <a:p>
              <a:r>
                <a:rPr lang="en-US" sz="1600" dirty="0"/>
                <a:t>Loci n 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6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D5B7A-580E-402F-95C3-2A7FA9B06B7C}"/>
              </a:ext>
            </a:extLst>
          </p:cNvPr>
          <p:cNvSpPr/>
          <p:nvPr/>
        </p:nvSpPr>
        <p:spPr>
          <a:xfrm>
            <a:off x="809626" y="60007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1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BFDD5-F02B-45A8-8880-1AF25911C965}"/>
              </a:ext>
            </a:extLst>
          </p:cNvPr>
          <p:cNvSpPr/>
          <p:nvPr/>
        </p:nvSpPr>
        <p:spPr>
          <a:xfrm>
            <a:off x="2390774" y="1152525"/>
            <a:ext cx="8791575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Extract DNA from samples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1 </a:t>
            </a:r>
            <a:r>
              <a:rPr lang="el-GR" sz="2000" dirty="0"/>
              <a:t>μ</a:t>
            </a:r>
            <a:r>
              <a:rPr lang="en-US" sz="2000" dirty="0"/>
              <a:t>g high-quality DNA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Concentration 20 ng/</a:t>
            </a:r>
            <a:r>
              <a:rPr lang="el-GR" sz="2000" dirty="0"/>
              <a:t>μ</a:t>
            </a:r>
            <a:r>
              <a:rPr lang="en-US" sz="2000" dirty="0"/>
              <a:t>l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50 </a:t>
            </a:r>
            <a:r>
              <a:rPr lang="el-GR" sz="2000" dirty="0"/>
              <a:t>μ</a:t>
            </a:r>
            <a:r>
              <a:rPr lang="en-US" sz="2000" dirty="0"/>
              <a:t>l reaction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0.5 </a:t>
            </a:r>
            <a:r>
              <a:rPr lang="el-GR" sz="2000" dirty="0"/>
              <a:t>μ</a:t>
            </a:r>
            <a:r>
              <a:rPr lang="en-US" sz="2000" dirty="0"/>
              <a:t>g typically works fine; some success using 0.25 </a:t>
            </a:r>
            <a:r>
              <a:rPr lang="el-GR" sz="2000" dirty="0"/>
              <a:t>μ</a:t>
            </a:r>
            <a:r>
              <a:rPr lang="en-US" sz="2000" dirty="0"/>
              <a:t>g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B2C6E-18E5-4A2A-BFE0-52272E54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B1D49-2110-4179-991A-326DD2B6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1" y="3580933"/>
            <a:ext cx="8001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82BA4-C18B-434B-AA11-0C30EFD34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1932" r="3478" b="44776"/>
          <a:stretch/>
        </p:blipFill>
        <p:spPr>
          <a:xfrm>
            <a:off x="3322983" y="3072920"/>
            <a:ext cx="6675120" cy="32296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1287C6-BB5A-4A86-B2DE-44A2F3AF8FEE}"/>
              </a:ext>
            </a:extLst>
          </p:cNvPr>
          <p:cNvSpPr/>
          <p:nvPr/>
        </p:nvSpPr>
        <p:spPr>
          <a:xfrm>
            <a:off x="809626" y="60007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1A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26671-E8CF-48FB-9949-DD7C4474550C}"/>
              </a:ext>
            </a:extLst>
          </p:cNvPr>
          <p:cNvSpPr/>
          <p:nvPr/>
        </p:nvSpPr>
        <p:spPr>
          <a:xfrm>
            <a:off x="2390774" y="1152525"/>
            <a:ext cx="8791575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Optional: DNA quality check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2% agarose gel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Single band with high molecular weight = high quality DNA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Smeared DNA = low quality, fragmented DNA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4614C6-022C-4033-ADC9-EC0816AA2CF9}"/>
              </a:ext>
            </a:extLst>
          </p:cNvPr>
          <p:cNvCxnSpPr/>
          <p:nvPr/>
        </p:nvCxnSpPr>
        <p:spPr>
          <a:xfrm flipH="1">
            <a:off x="4161182" y="3401421"/>
            <a:ext cx="37106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99945A-E232-42A9-88F5-94031B8A8E1C}"/>
              </a:ext>
            </a:extLst>
          </p:cNvPr>
          <p:cNvSpPr txBox="1"/>
          <p:nvPr/>
        </p:nvSpPr>
        <p:spPr>
          <a:xfrm>
            <a:off x="4532243" y="320846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High Quality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FCC8BB-1984-4764-BF2E-3C27888DE7DA}"/>
              </a:ext>
            </a:extLst>
          </p:cNvPr>
          <p:cNvCxnSpPr/>
          <p:nvPr/>
        </p:nvCxnSpPr>
        <p:spPr>
          <a:xfrm flipH="1">
            <a:off x="5061360" y="3835439"/>
            <a:ext cx="371061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8DF512-96D2-4533-812D-0ABE2AAA6A51}"/>
              </a:ext>
            </a:extLst>
          </p:cNvPr>
          <p:cNvSpPr txBox="1"/>
          <p:nvPr/>
        </p:nvSpPr>
        <p:spPr>
          <a:xfrm>
            <a:off x="5432421" y="3642482"/>
            <a:ext cx="13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Low Quality</a:t>
            </a:r>
          </a:p>
        </p:txBody>
      </p:sp>
    </p:spTree>
    <p:extLst>
      <p:ext uri="{BB962C8B-B14F-4D97-AF65-F5344CB8AC3E}">
        <p14:creationId xmlns:p14="http://schemas.microsoft.com/office/powerpoint/2010/main" val="17952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D5B7A-580E-402F-95C3-2A7FA9B06B7C}"/>
              </a:ext>
            </a:extLst>
          </p:cNvPr>
          <p:cNvSpPr/>
          <p:nvPr/>
        </p:nvSpPr>
        <p:spPr>
          <a:xfrm>
            <a:off x="809626" y="60007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2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BFDD5-F02B-45A8-8880-1AF25911C965}"/>
              </a:ext>
            </a:extLst>
          </p:cNvPr>
          <p:cNvSpPr/>
          <p:nvPr/>
        </p:nvSpPr>
        <p:spPr>
          <a:xfrm>
            <a:off x="2390774" y="1152525"/>
            <a:ext cx="8791575" cy="5386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Fragment DNA with restriction enzymes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err="1"/>
              <a:t>EcoRI</a:t>
            </a:r>
            <a:r>
              <a:rPr lang="en-US" sz="2000" dirty="0"/>
              <a:t>			           </a:t>
            </a:r>
            <a:r>
              <a:rPr lang="en-US" sz="2000" dirty="0" err="1"/>
              <a:t>SbfI</a:t>
            </a: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CC0C2-ED3A-4C50-812C-B93CF62568A4}"/>
              </a:ext>
            </a:extLst>
          </p:cNvPr>
          <p:cNvSpPr/>
          <p:nvPr/>
        </p:nvSpPr>
        <p:spPr>
          <a:xfrm>
            <a:off x="3438525" y="4251326"/>
            <a:ext cx="72009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29CA1-CB2B-4780-9EF6-C93697161622}"/>
              </a:ext>
            </a:extLst>
          </p:cNvPr>
          <p:cNvGrpSpPr/>
          <p:nvPr/>
        </p:nvGrpSpPr>
        <p:grpSpPr>
          <a:xfrm>
            <a:off x="3911599" y="3734330"/>
            <a:ext cx="5951661" cy="642937"/>
            <a:chOff x="3911599" y="3734330"/>
            <a:chExt cx="5951661" cy="6429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A6CC6E2-7D76-421F-86A5-EC34F209F985}"/>
                </a:ext>
              </a:extLst>
            </p:cNvPr>
            <p:cNvGrpSpPr/>
            <p:nvPr/>
          </p:nvGrpSpPr>
          <p:grpSpPr>
            <a:xfrm>
              <a:off x="3911599" y="3734330"/>
              <a:ext cx="529167" cy="642937"/>
              <a:chOff x="3911599" y="3734330"/>
              <a:chExt cx="529167" cy="642937"/>
            </a:xfrm>
          </p:grpSpPr>
          <p:pic>
            <p:nvPicPr>
              <p:cNvPr id="1034" name="Picture 10" descr="Image result for scissors clipart png">
                <a:extLst>
                  <a:ext uri="{FF2B5EF4-FFF2-40B4-BE49-F238E27FC236}">
                    <a16:creationId xmlns:a16="http://schemas.microsoft.com/office/drawing/2014/main" id="{6BDA15E1-4E81-4B33-827B-CC299C79E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2FE249F-D242-427A-ACA4-D97D7080C033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FD86F0B-0260-482C-9E92-F2B48385B400}"/>
                </a:ext>
              </a:extLst>
            </p:cNvPr>
            <p:cNvGrpSpPr/>
            <p:nvPr/>
          </p:nvGrpSpPr>
          <p:grpSpPr>
            <a:xfrm>
              <a:off x="5406102" y="3734330"/>
              <a:ext cx="529167" cy="642937"/>
              <a:chOff x="3911599" y="3734330"/>
              <a:chExt cx="529167" cy="642937"/>
            </a:xfrm>
          </p:grpSpPr>
          <p:pic>
            <p:nvPicPr>
              <p:cNvPr id="27" name="Picture 10" descr="Image result for scissors clipart png">
                <a:extLst>
                  <a:ext uri="{FF2B5EF4-FFF2-40B4-BE49-F238E27FC236}">
                    <a16:creationId xmlns:a16="http://schemas.microsoft.com/office/drawing/2014/main" id="{20C233F8-CE4A-4211-B3F1-2596C287B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39387A-241E-47DD-97EA-9FBFE92292C6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652FFF6-491C-48F8-B634-46AD3EA77D87}"/>
                </a:ext>
              </a:extLst>
            </p:cNvPr>
            <p:cNvGrpSpPr/>
            <p:nvPr/>
          </p:nvGrpSpPr>
          <p:grpSpPr>
            <a:xfrm>
              <a:off x="4651477" y="3734330"/>
              <a:ext cx="529167" cy="642937"/>
              <a:chOff x="3911599" y="3734330"/>
              <a:chExt cx="529167" cy="642937"/>
            </a:xfrm>
          </p:grpSpPr>
          <p:pic>
            <p:nvPicPr>
              <p:cNvPr id="30" name="Picture 10" descr="Image result for scissors clipart png">
                <a:extLst>
                  <a:ext uri="{FF2B5EF4-FFF2-40B4-BE49-F238E27FC236}">
                    <a16:creationId xmlns:a16="http://schemas.microsoft.com/office/drawing/2014/main" id="{E56D054D-7497-493A-9C37-84AD50E9E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145740-AB57-4D63-B8BF-0AA234365DCA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7B058F-5355-484B-9EF7-F042C779E396}"/>
                </a:ext>
              </a:extLst>
            </p:cNvPr>
            <p:cNvGrpSpPr/>
            <p:nvPr/>
          </p:nvGrpSpPr>
          <p:grpSpPr>
            <a:xfrm>
              <a:off x="6522065" y="3734330"/>
              <a:ext cx="529167" cy="642937"/>
              <a:chOff x="3911599" y="3734330"/>
              <a:chExt cx="529167" cy="642937"/>
            </a:xfrm>
          </p:grpSpPr>
          <p:pic>
            <p:nvPicPr>
              <p:cNvPr id="33" name="Picture 10" descr="Image result for scissors clipart png">
                <a:extLst>
                  <a:ext uri="{FF2B5EF4-FFF2-40B4-BE49-F238E27FC236}">
                    <a16:creationId xmlns:a16="http://schemas.microsoft.com/office/drawing/2014/main" id="{18DC1255-1663-41C4-9C66-9DFA95F757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CAA191-E72B-4511-86E3-FA7336E33619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37D50D-7F05-4888-8C4F-B8DC9DC91F9F}"/>
                </a:ext>
              </a:extLst>
            </p:cNvPr>
            <p:cNvGrpSpPr/>
            <p:nvPr/>
          </p:nvGrpSpPr>
          <p:grpSpPr>
            <a:xfrm>
              <a:off x="7780595" y="3734330"/>
              <a:ext cx="529167" cy="642937"/>
              <a:chOff x="3911599" y="3734330"/>
              <a:chExt cx="529167" cy="642937"/>
            </a:xfrm>
          </p:grpSpPr>
          <p:pic>
            <p:nvPicPr>
              <p:cNvPr id="36" name="Picture 10" descr="Image result for scissors clipart png">
                <a:extLst>
                  <a:ext uri="{FF2B5EF4-FFF2-40B4-BE49-F238E27FC236}">
                    <a16:creationId xmlns:a16="http://schemas.microsoft.com/office/drawing/2014/main" id="{214FA8CC-5810-4796-8469-3F2D0ABD86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28E3537-B4C2-462F-9D45-933032531D58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E14783-A5F8-499D-B12E-86415A734A77}"/>
                </a:ext>
              </a:extLst>
            </p:cNvPr>
            <p:cNvGrpSpPr/>
            <p:nvPr/>
          </p:nvGrpSpPr>
          <p:grpSpPr>
            <a:xfrm>
              <a:off x="9334093" y="3734330"/>
              <a:ext cx="529167" cy="642937"/>
              <a:chOff x="3911599" y="3734330"/>
              <a:chExt cx="529167" cy="642937"/>
            </a:xfrm>
          </p:grpSpPr>
          <p:pic>
            <p:nvPicPr>
              <p:cNvPr id="39" name="Picture 10" descr="Image result for scissors clipart png">
                <a:extLst>
                  <a:ext uri="{FF2B5EF4-FFF2-40B4-BE49-F238E27FC236}">
                    <a16:creationId xmlns:a16="http://schemas.microsoft.com/office/drawing/2014/main" id="{AE3C1FEA-2541-4D5B-B908-D3684C6DB4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11599" y="3734330"/>
                <a:ext cx="529167" cy="529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592902D-CF2F-44E4-8399-040978AFAA61}"/>
                  </a:ext>
                </a:extLst>
              </p:cNvPr>
              <p:cNvCxnSpPr/>
              <p:nvPr/>
            </p:nvCxnSpPr>
            <p:spPr>
              <a:xfrm>
                <a:off x="4182539" y="3894667"/>
                <a:ext cx="0" cy="4826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7F59DD-73F7-470F-92BA-5ED3FC5AE530}"/>
              </a:ext>
            </a:extLst>
          </p:cNvPr>
          <p:cNvGrpSpPr/>
          <p:nvPr/>
        </p:nvGrpSpPr>
        <p:grpSpPr>
          <a:xfrm>
            <a:off x="4514341" y="5193136"/>
            <a:ext cx="6244304" cy="104433"/>
            <a:chOff x="4514341" y="5193136"/>
            <a:chExt cx="6244304" cy="1044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BDE290-E563-4AD6-9E10-3BA380225836}"/>
                </a:ext>
              </a:extLst>
            </p:cNvPr>
            <p:cNvGrpSpPr/>
            <p:nvPr/>
          </p:nvGrpSpPr>
          <p:grpSpPr>
            <a:xfrm>
              <a:off x="4514341" y="5193136"/>
              <a:ext cx="6077156" cy="45719"/>
              <a:chOff x="4293114" y="5163641"/>
              <a:chExt cx="6077156" cy="4571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AFD0871-9AF1-4ABC-B285-02775980C5C6}"/>
                  </a:ext>
                </a:extLst>
              </p:cNvPr>
              <p:cNvSpPr/>
              <p:nvPr/>
            </p:nvSpPr>
            <p:spPr>
              <a:xfrm>
                <a:off x="8330073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148D1B1-86F6-42D1-BF83-F860C38E8845}"/>
                  </a:ext>
                </a:extLst>
              </p:cNvPr>
              <p:cNvSpPr/>
              <p:nvPr/>
            </p:nvSpPr>
            <p:spPr>
              <a:xfrm>
                <a:off x="4293114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E42D90D-BDF3-4E81-8109-12AC668B7D5B}"/>
                  </a:ext>
                </a:extLst>
              </p:cNvPr>
              <p:cNvSpPr/>
              <p:nvPr/>
            </p:nvSpPr>
            <p:spPr>
              <a:xfrm>
                <a:off x="5463969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54A4DB7-7FB9-456B-9620-14C9F75EF3E0}"/>
                  </a:ext>
                </a:extLst>
              </p:cNvPr>
              <p:cNvSpPr/>
              <p:nvPr/>
            </p:nvSpPr>
            <p:spPr>
              <a:xfrm>
                <a:off x="6678256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A52FC80-19E8-4DF6-A0F0-449F746779DF}"/>
                  </a:ext>
                </a:extLst>
              </p:cNvPr>
              <p:cNvSpPr/>
              <p:nvPr/>
            </p:nvSpPr>
            <p:spPr>
              <a:xfrm>
                <a:off x="9455870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F467F5B-38F0-43C9-9FDA-CE9293B4337B}"/>
                </a:ext>
              </a:extLst>
            </p:cNvPr>
            <p:cNvGrpSpPr/>
            <p:nvPr/>
          </p:nvGrpSpPr>
          <p:grpSpPr>
            <a:xfrm>
              <a:off x="4630687" y="5251850"/>
              <a:ext cx="6127958" cy="45719"/>
              <a:chOff x="4242312" y="5163641"/>
              <a:chExt cx="6127958" cy="45719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5FBCFD-2EBD-4C35-AA37-6F6B8C2EE9A3}"/>
                  </a:ext>
                </a:extLst>
              </p:cNvPr>
              <p:cNvSpPr/>
              <p:nvPr/>
            </p:nvSpPr>
            <p:spPr>
              <a:xfrm>
                <a:off x="8330073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BCFBACF-3591-4339-AA59-8535E8E20259}"/>
                  </a:ext>
                </a:extLst>
              </p:cNvPr>
              <p:cNvSpPr/>
              <p:nvPr/>
            </p:nvSpPr>
            <p:spPr>
              <a:xfrm>
                <a:off x="4242312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A2256D2-8CBA-46B4-83C7-98C8EBA13D26}"/>
                  </a:ext>
                </a:extLst>
              </p:cNvPr>
              <p:cNvSpPr/>
              <p:nvPr/>
            </p:nvSpPr>
            <p:spPr>
              <a:xfrm>
                <a:off x="5463969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F7037F5-BB77-4FB9-B165-84CF627D9E91}"/>
                  </a:ext>
                </a:extLst>
              </p:cNvPr>
              <p:cNvSpPr/>
              <p:nvPr/>
            </p:nvSpPr>
            <p:spPr>
              <a:xfrm>
                <a:off x="6678256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9618B06-CC52-4E5D-8FFF-E43B0AF0E612}"/>
                  </a:ext>
                </a:extLst>
              </p:cNvPr>
              <p:cNvSpPr/>
              <p:nvPr/>
            </p:nvSpPr>
            <p:spPr>
              <a:xfrm>
                <a:off x="9455870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EE4D1C-B653-410D-A1A3-60B05B926429}"/>
              </a:ext>
            </a:extLst>
          </p:cNvPr>
          <p:cNvSpPr txBox="1"/>
          <p:nvPr/>
        </p:nvSpPr>
        <p:spPr>
          <a:xfrm>
            <a:off x="2592173" y="4158545"/>
            <a:ext cx="813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DNA</a:t>
            </a:r>
            <a:endParaRPr lang="en-US" sz="105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C79794-41D4-4784-A90F-6272D3087327}"/>
              </a:ext>
            </a:extLst>
          </p:cNvPr>
          <p:cNvSpPr txBox="1"/>
          <p:nvPr/>
        </p:nvSpPr>
        <p:spPr>
          <a:xfrm>
            <a:off x="2420410" y="5250814"/>
            <a:ext cx="2051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Fragmented DNA with sticky ends</a:t>
            </a:r>
            <a:endParaRPr lang="en-US" sz="700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A47401E-9540-45F2-BAFE-A5CDC296E1A7}"/>
              </a:ext>
            </a:extLst>
          </p:cNvPr>
          <p:cNvGrpSpPr/>
          <p:nvPr/>
        </p:nvGrpSpPr>
        <p:grpSpPr>
          <a:xfrm>
            <a:off x="3581094" y="5672170"/>
            <a:ext cx="7551177" cy="104433"/>
            <a:chOff x="3207468" y="5193136"/>
            <a:chExt cx="7551177" cy="10443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4945169-DE02-43A7-9E6F-635DADE2AB60}"/>
                </a:ext>
              </a:extLst>
            </p:cNvPr>
            <p:cNvGrpSpPr/>
            <p:nvPr/>
          </p:nvGrpSpPr>
          <p:grpSpPr>
            <a:xfrm>
              <a:off x="3207468" y="5193136"/>
              <a:ext cx="7384029" cy="45719"/>
              <a:chOff x="2986241" y="5163641"/>
              <a:chExt cx="7384029" cy="45719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E468383-8F98-4ECF-8391-304F2E9DC78F}"/>
                  </a:ext>
                </a:extLst>
              </p:cNvPr>
              <p:cNvSpPr/>
              <p:nvPr/>
            </p:nvSpPr>
            <p:spPr>
              <a:xfrm>
                <a:off x="2986241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00AFF4-5071-4D45-862D-EE6D0B580159}"/>
                  </a:ext>
                </a:extLst>
              </p:cNvPr>
              <p:cNvSpPr/>
              <p:nvPr/>
            </p:nvSpPr>
            <p:spPr>
              <a:xfrm>
                <a:off x="8330073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AAED32E-336F-4316-863B-D8166325ACA1}"/>
                  </a:ext>
                </a:extLst>
              </p:cNvPr>
              <p:cNvSpPr/>
              <p:nvPr/>
            </p:nvSpPr>
            <p:spPr>
              <a:xfrm>
                <a:off x="4293114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44FC9-F125-4B5A-9932-BE44B05799C1}"/>
                  </a:ext>
                </a:extLst>
              </p:cNvPr>
              <p:cNvSpPr/>
              <p:nvPr/>
            </p:nvSpPr>
            <p:spPr>
              <a:xfrm>
                <a:off x="5463969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D673E99-484D-4BC1-ABF1-54A24293577E}"/>
                  </a:ext>
                </a:extLst>
              </p:cNvPr>
              <p:cNvSpPr/>
              <p:nvPr/>
            </p:nvSpPr>
            <p:spPr>
              <a:xfrm>
                <a:off x="6678256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C89641E-4C71-47C3-ACB2-81E3AD8B80FA}"/>
                  </a:ext>
                </a:extLst>
              </p:cNvPr>
              <p:cNvSpPr/>
              <p:nvPr/>
            </p:nvSpPr>
            <p:spPr>
              <a:xfrm>
                <a:off x="9455870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CB3C545-B1C7-4998-85F9-82511DCF8A45}"/>
                </a:ext>
              </a:extLst>
            </p:cNvPr>
            <p:cNvGrpSpPr/>
            <p:nvPr/>
          </p:nvGrpSpPr>
          <p:grpSpPr>
            <a:xfrm>
              <a:off x="3383085" y="5251850"/>
              <a:ext cx="7375560" cy="45719"/>
              <a:chOff x="2994710" y="5163641"/>
              <a:chExt cx="7375560" cy="4571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47B893A-1163-4367-B16D-828B62EE821F}"/>
                  </a:ext>
                </a:extLst>
              </p:cNvPr>
              <p:cNvSpPr/>
              <p:nvPr/>
            </p:nvSpPr>
            <p:spPr>
              <a:xfrm>
                <a:off x="2994710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9367CA6-A43B-4D62-86B8-23F2980559D7}"/>
                  </a:ext>
                </a:extLst>
              </p:cNvPr>
              <p:cNvSpPr/>
              <p:nvPr/>
            </p:nvSpPr>
            <p:spPr>
              <a:xfrm>
                <a:off x="8330073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7A763AF-B0BF-4403-AFEA-7533EA9E23FE}"/>
                  </a:ext>
                </a:extLst>
              </p:cNvPr>
              <p:cNvSpPr/>
              <p:nvPr/>
            </p:nvSpPr>
            <p:spPr>
              <a:xfrm>
                <a:off x="4242312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FE7EEA9-540F-4AD8-9B1A-F6DB86463D68}"/>
                  </a:ext>
                </a:extLst>
              </p:cNvPr>
              <p:cNvSpPr/>
              <p:nvPr/>
            </p:nvSpPr>
            <p:spPr>
              <a:xfrm>
                <a:off x="5463969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B6AED87-76EF-4ED6-BCBF-3CA320B1E43D}"/>
                  </a:ext>
                </a:extLst>
              </p:cNvPr>
              <p:cNvSpPr/>
              <p:nvPr/>
            </p:nvSpPr>
            <p:spPr>
              <a:xfrm>
                <a:off x="6678256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ECFE996-5A7D-4F2B-AE7F-58B58AC9825F}"/>
                  </a:ext>
                </a:extLst>
              </p:cNvPr>
              <p:cNvSpPr/>
              <p:nvPr/>
            </p:nvSpPr>
            <p:spPr>
              <a:xfrm>
                <a:off x="9455870" y="5163641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B2C6E-18E5-4A2A-BFE0-52272E54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8AEFDF-1AFE-456D-B2E5-B6A3A2B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21" y="2049348"/>
            <a:ext cx="3695557" cy="822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05F26A-D14A-4F57-A673-AF30901D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84" y="2048373"/>
            <a:ext cx="31415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D5B7A-580E-402F-95C3-2A7FA9B06B7C}"/>
              </a:ext>
            </a:extLst>
          </p:cNvPr>
          <p:cNvSpPr/>
          <p:nvPr/>
        </p:nvSpPr>
        <p:spPr>
          <a:xfrm>
            <a:off x="809626" y="60007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3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BFDD5-F02B-45A8-8880-1AF25911C965}"/>
              </a:ext>
            </a:extLst>
          </p:cNvPr>
          <p:cNvSpPr/>
          <p:nvPr/>
        </p:nvSpPr>
        <p:spPr>
          <a:xfrm>
            <a:off x="1573400" y="1152525"/>
            <a:ext cx="9905031" cy="51398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Ligation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B2C6E-18E5-4A2A-BFE0-52272E54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DF22E2-3875-4139-968E-9FA889E43124}"/>
              </a:ext>
            </a:extLst>
          </p:cNvPr>
          <p:cNvGrpSpPr/>
          <p:nvPr/>
        </p:nvGrpSpPr>
        <p:grpSpPr>
          <a:xfrm>
            <a:off x="2619376" y="4639695"/>
            <a:ext cx="7999224" cy="1899217"/>
            <a:chOff x="2465368" y="832307"/>
            <a:chExt cx="7999224" cy="189921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ADBB28-431B-4B41-BABA-0695D8987F72}"/>
                </a:ext>
              </a:extLst>
            </p:cNvPr>
            <p:cNvSpPr txBox="1"/>
            <p:nvPr/>
          </p:nvSpPr>
          <p:spPr>
            <a:xfrm>
              <a:off x="2465368" y="1062170"/>
              <a:ext cx="1579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Ligation of Adaptors</a:t>
              </a:r>
            </a:p>
            <a:p>
              <a:endParaRPr lang="en-US" sz="1200" b="1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709297C-AD41-45C3-AC41-A13E46E3255B}"/>
                </a:ext>
              </a:extLst>
            </p:cNvPr>
            <p:cNvGrpSpPr/>
            <p:nvPr/>
          </p:nvGrpSpPr>
          <p:grpSpPr>
            <a:xfrm>
              <a:off x="6251403" y="950959"/>
              <a:ext cx="1645101" cy="57294"/>
              <a:chOff x="2800866" y="1226926"/>
              <a:chExt cx="5434717" cy="231661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5DF108B5-C1E0-4618-878A-E28FBE2307CC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0A9D078F-1E15-4AF3-A51C-3D9BBC8BA1AC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E9F903D5-B958-4378-96CC-6610D8AFDD3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4ED054F8-AF2E-4B03-8CB0-B1295A4F6D64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E452330A-A3DB-413A-8E22-B2AE183E9DB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863C09A1-B9D6-4A17-93EB-8D29F9C10F8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58C6F626-0BCA-49C1-9B78-B2A21377DBE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063DC0B1-EF6C-46A3-9CCA-19293599A25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DC1B874-5335-4576-BD99-19997CE9E1E2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474B81C-DF6C-4C6B-AEBA-1D5FD5586AC4}"/>
                </a:ext>
              </a:extLst>
            </p:cNvPr>
            <p:cNvGrpSpPr/>
            <p:nvPr/>
          </p:nvGrpSpPr>
          <p:grpSpPr>
            <a:xfrm>
              <a:off x="4739422" y="2070242"/>
              <a:ext cx="5501111" cy="661282"/>
              <a:chOff x="4291914" y="1066649"/>
              <a:chExt cx="5501111" cy="661282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98B88080-CC9D-48D1-B8AB-390C1B4A1874}"/>
                  </a:ext>
                </a:extLst>
              </p:cNvPr>
              <p:cNvGrpSpPr/>
              <p:nvPr/>
            </p:nvGrpSpPr>
            <p:grpSpPr>
              <a:xfrm>
                <a:off x="4291914" y="1066649"/>
                <a:ext cx="5434717" cy="227182"/>
                <a:chOff x="2800866" y="1231405"/>
                <a:chExt cx="5434717" cy="227182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A483CBDC-8102-44F9-9FC7-BF1FEA3C9904}"/>
                    </a:ext>
                  </a:extLst>
                </p:cNvPr>
                <p:cNvGrpSpPr/>
                <p:nvPr/>
              </p:nvGrpSpPr>
              <p:grpSpPr>
                <a:xfrm>
                  <a:off x="4075475" y="1240184"/>
                  <a:ext cx="2885497" cy="202442"/>
                  <a:chOff x="2839800" y="1354024"/>
                  <a:chExt cx="1090017" cy="89136"/>
                </a:xfrm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A67F3A28-D68E-44FD-93BA-3AD7B5F262D1}"/>
                      </a:ext>
                    </a:extLst>
                  </p:cNvPr>
                  <p:cNvSpPr/>
                  <p:nvPr/>
                </p:nvSpPr>
                <p:spPr>
                  <a:xfrm>
                    <a:off x="2839800" y="1354024"/>
                    <a:ext cx="914400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D894E766-C000-4E36-80DA-2CAB6DB837A1}"/>
                      </a:ext>
                    </a:extLst>
                  </p:cNvPr>
                  <p:cNvSpPr/>
                  <p:nvPr/>
                </p:nvSpPr>
                <p:spPr>
                  <a:xfrm>
                    <a:off x="3015417" y="1397441"/>
                    <a:ext cx="914400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B9FE9CD4-710B-4B4D-8C30-C1EB29EB55AD}"/>
                    </a:ext>
                  </a:extLst>
                </p:cNvPr>
                <p:cNvGrpSpPr/>
                <p:nvPr/>
              </p:nvGrpSpPr>
              <p:grpSpPr>
                <a:xfrm>
                  <a:off x="2800866" y="1231405"/>
                  <a:ext cx="1739505" cy="222700"/>
                  <a:chOff x="3015417" y="1348189"/>
                  <a:chExt cx="1010069" cy="96414"/>
                </a:xfrm>
                <a:solidFill>
                  <a:srgbClr val="00B050"/>
                </a:solidFill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FC160954-7E18-47A6-8F44-410C07FABC62}"/>
                      </a:ext>
                    </a:extLst>
                  </p:cNvPr>
                  <p:cNvSpPr/>
                  <p:nvPr/>
                </p:nvSpPr>
                <p:spPr>
                  <a:xfrm>
                    <a:off x="3015417" y="1348189"/>
                    <a:ext cx="738783" cy="45719"/>
                  </a:xfrm>
                  <a:prstGeom prst="rect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CCFE55CB-E39B-40ED-BEEB-0709E11D48C4}"/>
                      </a:ext>
                    </a:extLst>
                  </p:cNvPr>
                  <p:cNvSpPr/>
                  <p:nvPr/>
                </p:nvSpPr>
                <p:spPr>
                  <a:xfrm>
                    <a:off x="3015417" y="1399649"/>
                    <a:ext cx="1010069" cy="44954"/>
                  </a:xfrm>
                  <a:prstGeom prst="rect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A1946633-0488-4528-91C6-00341695ACA3}"/>
                    </a:ext>
                  </a:extLst>
                </p:cNvPr>
                <p:cNvGrpSpPr/>
                <p:nvPr/>
              </p:nvGrpSpPr>
              <p:grpSpPr>
                <a:xfrm rot="10800000">
                  <a:off x="6496078" y="1235887"/>
                  <a:ext cx="1739505" cy="222700"/>
                  <a:chOff x="3015417" y="1348189"/>
                  <a:chExt cx="1010069" cy="96414"/>
                </a:xfrm>
                <a:solidFill>
                  <a:srgbClr val="FFC000"/>
                </a:solidFill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4F006429-3DBF-473B-B23C-39EC31C2D142}"/>
                      </a:ext>
                    </a:extLst>
                  </p:cNvPr>
                  <p:cNvSpPr/>
                  <p:nvPr/>
                </p:nvSpPr>
                <p:spPr>
                  <a:xfrm>
                    <a:off x="3015417" y="1348189"/>
                    <a:ext cx="738783" cy="4571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EB351FD1-80CA-42DF-A3CB-F6ABAF1F2CBD}"/>
                      </a:ext>
                    </a:extLst>
                  </p:cNvPr>
                  <p:cNvSpPr/>
                  <p:nvPr/>
                </p:nvSpPr>
                <p:spPr>
                  <a:xfrm>
                    <a:off x="3015417" y="1399649"/>
                    <a:ext cx="1010069" cy="44954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2B86375-52F9-4A8C-911D-618EBDFE1C89}"/>
                  </a:ext>
                </a:extLst>
              </p:cNvPr>
              <p:cNvSpPr txBox="1"/>
              <p:nvPr/>
            </p:nvSpPr>
            <p:spPr>
              <a:xfrm>
                <a:off x="4371961" y="1289349"/>
                <a:ext cx="70254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P1</a:t>
                </a:r>
              </a:p>
              <a:p>
                <a:endParaRPr lang="en-US" sz="1050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8D6EE219-2489-4C6A-94FF-19FF8B3E5E27}"/>
                  </a:ext>
                </a:extLst>
              </p:cNvPr>
              <p:cNvSpPr txBox="1"/>
              <p:nvPr/>
            </p:nvSpPr>
            <p:spPr>
              <a:xfrm>
                <a:off x="9090478" y="1254034"/>
                <a:ext cx="70254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P2</a:t>
                </a:r>
              </a:p>
              <a:p>
                <a:endParaRPr lang="en-US" sz="105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E7896C7-CE50-40EB-A5D1-ADF7B40649DC}"/>
                </a:ext>
              </a:extLst>
            </p:cNvPr>
            <p:cNvGrpSpPr/>
            <p:nvPr/>
          </p:nvGrpSpPr>
          <p:grpSpPr>
            <a:xfrm>
              <a:off x="8215503" y="950959"/>
              <a:ext cx="2195384" cy="53263"/>
              <a:chOff x="2800866" y="1226926"/>
              <a:chExt cx="5434717" cy="231661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240D4280-7E46-4A21-B915-2E9E1A218CD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BB6903B4-F4E2-444D-BB3F-F789FD19AC77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A29E87A6-340A-4F5A-AF80-09C803BA0E7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255BDC3-A89D-48AA-84FC-BC02CDBB7DCE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E6E6A357-6F4C-41D5-AEBB-455FB4E6F166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1758DFCA-78F3-4C63-A795-E03510D88BC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42EC7C8-C98E-455B-9974-D3509BF880BE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31C14F5A-F894-4BA8-8947-F6F12A6B7EF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FD26095C-A501-4372-AF47-EF79552AB22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0EBD10C-4641-42B2-8EC2-DBB46B016CF5}"/>
                </a:ext>
              </a:extLst>
            </p:cNvPr>
            <p:cNvGrpSpPr/>
            <p:nvPr/>
          </p:nvGrpSpPr>
          <p:grpSpPr>
            <a:xfrm>
              <a:off x="4799026" y="1614957"/>
              <a:ext cx="2195384" cy="53263"/>
              <a:chOff x="2800866" y="1226926"/>
              <a:chExt cx="5434717" cy="23166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80482D49-7F10-45C3-91D5-62208C2AA7FA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C3B3B051-C52E-41FC-A4BA-69DB8ADF0566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72B7CB9-0432-467F-AFC7-A73EAB35B4F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03AB23D4-8F3A-43DE-B9AA-E6ABD006EE9C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9A674C7B-1E68-4759-9AEB-0AC84945E82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5B29BF12-A2D4-40E7-AC9E-3EA3708B1BFD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FB3379E-29D5-45D1-8A67-DFB94A442A83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80970F10-B31B-46AB-82D7-C7CFC30E699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D2D74F35-BB72-4F0F-A234-576C5C3CC9B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5D440D-D56A-4A89-A43B-E9474838E9DE}"/>
                </a:ext>
              </a:extLst>
            </p:cNvPr>
            <p:cNvGrpSpPr/>
            <p:nvPr/>
          </p:nvGrpSpPr>
          <p:grpSpPr>
            <a:xfrm>
              <a:off x="7255965" y="1561694"/>
              <a:ext cx="2195384" cy="53263"/>
              <a:chOff x="2800866" y="1226926"/>
              <a:chExt cx="5434717" cy="231661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46DA2A64-5387-4FA4-B7C4-B4980154F1E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8C32311-A016-4F0B-8025-9CA5C8750F85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6CA62ADC-5914-4697-AB1D-0238ABBE2263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BCC652A-C9DD-4216-AA08-7C219E702DE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7F06C06-82FB-479B-9296-41896FA5DA3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D6A0A84-E0BC-42CE-9C51-AE8D6167225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012D13C5-7F21-4F1C-A32B-D0656E5BCA76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6523E853-8F70-4195-A25B-7980EC76D4D6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264CEFE9-93A8-4850-9D4E-47B1CC82DFA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DDAB1A3-2B45-4629-BFC9-F310D86A4976}"/>
                </a:ext>
              </a:extLst>
            </p:cNvPr>
            <p:cNvGrpSpPr/>
            <p:nvPr/>
          </p:nvGrpSpPr>
          <p:grpSpPr>
            <a:xfrm>
              <a:off x="7866955" y="1402477"/>
              <a:ext cx="2195384" cy="53263"/>
              <a:chOff x="2800866" y="1226926"/>
              <a:chExt cx="5434717" cy="231661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E09C171-6BC8-43CE-8CB1-DB06CAD58184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4BDE3D4D-3FE2-468E-A92E-9BC81920D833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A44938B8-CC55-46CF-A9F0-925C4E3ACADB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1B5377F3-4730-43C0-AE14-6418B356EE0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4D365BC-5453-4357-BDD6-4CC9F00EBFE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2E7ED5C8-056F-40F7-A397-7E57E8B1D8F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6740EBE0-AC4E-419D-BC2D-8554D3908C0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B3EDEAAB-98AE-478D-9C03-B9BAFA09874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E70001BA-4B64-464D-805C-1A881B10C1E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D48060A-C139-448C-ADF1-D8849591E460}"/>
                </a:ext>
              </a:extLst>
            </p:cNvPr>
            <p:cNvGrpSpPr/>
            <p:nvPr/>
          </p:nvGrpSpPr>
          <p:grpSpPr>
            <a:xfrm>
              <a:off x="4716162" y="942386"/>
              <a:ext cx="1272307" cy="103836"/>
              <a:chOff x="2800866" y="1226926"/>
              <a:chExt cx="5434717" cy="231661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92DBE6AD-FD65-4B31-B763-385864F8CB78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8862AE5-DF88-43AF-8119-6D2C08F0343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13C069C7-E3E5-4C1C-BCD2-24DD025BFCD9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1DC7154-071B-4745-9A56-4D3EFEC66DD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FF73163-B290-414B-9524-C3AC3C6B14C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EFCEFD5-CBEF-46E5-97CC-E763C0AF672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91E785C-70B1-4DED-BBAA-C70FD6BB084E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1B952E65-1EED-496B-ADC7-19FB4FFEAE5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9F7886A-4FDC-47C0-9FCA-5361F318076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250558E-799A-4BD4-855C-D4E1DD72AD17}"/>
                </a:ext>
              </a:extLst>
            </p:cNvPr>
            <p:cNvGrpSpPr/>
            <p:nvPr/>
          </p:nvGrpSpPr>
          <p:grpSpPr>
            <a:xfrm>
              <a:off x="6378020" y="1260182"/>
              <a:ext cx="1272307" cy="103836"/>
              <a:chOff x="2800866" y="1226926"/>
              <a:chExt cx="5434717" cy="231661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5EF99788-C7CF-420E-8404-0626B7DFB6DD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833FF40-AEFD-4AE7-AD4C-A651047644C2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E143CE1B-4F5E-4450-8366-0190EC77677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8DE240EC-B2C4-4445-870D-2F6F4935D472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F82F38A-2D05-4DA1-B642-4F305611AB6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33105FED-7E0E-4D5E-8AC0-EDDEEC26421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592F34D3-A736-4438-BD0C-7D05477A3A70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CC81E517-5DDB-42A4-AEC7-0497FB065A1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E8FFE009-3770-4631-8A09-E39E8E69DEA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941A7BF-D220-4823-A2DF-0253B065D5F3}"/>
                </a:ext>
              </a:extLst>
            </p:cNvPr>
            <p:cNvGrpSpPr/>
            <p:nvPr/>
          </p:nvGrpSpPr>
          <p:grpSpPr>
            <a:xfrm>
              <a:off x="4133767" y="1474640"/>
              <a:ext cx="1645101" cy="57294"/>
              <a:chOff x="2800866" y="1226926"/>
              <a:chExt cx="5434717" cy="231661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9AA508C8-5596-4162-973F-8A0A1C870F7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C49F18D-065E-40B9-A5DD-0681AA877B26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CA2E3A62-9860-472D-AB37-ADBB925FA17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7DC7C65C-4122-4394-8BB3-4D2ADCB6B8E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D8E555B9-272C-4625-82A1-5E3C5C65200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28900E54-73AC-4526-8041-0DC3A0CF707F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3C15EF54-1CDF-49AB-B17B-B022C3CE0A1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99CAE72-174C-4B0E-9D6A-433CB575CCF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C74F2C3B-DDE6-4558-B048-595E0480A78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07DA730-8C0D-4870-80F7-61F1887DC341}"/>
                </a:ext>
              </a:extLst>
            </p:cNvPr>
            <p:cNvGrpSpPr/>
            <p:nvPr/>
          </p:nvGrpSpPr>
          <p:grpSpPr>
            <a:xfrm>
              <a:off x="4554709" y="1309456"/>
              <a:ext cx="1645101" cy="57294"/>
              <a:chOff x="2800866" y="1226926"/>
              <a:chExt cx="5434717" cy="231661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C6858890-50C4-485A-A7F7-5AA3F73B65AA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61A0C73B-CBC2-4604-94E2-CF69D8CA240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DF019016-692C-40C9-A64E-23E0977C609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33BE409-9FB1-4A88-A7E9-6C809518323F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0E98A051-A208-46CD-A36D-73CB2AFD13F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F3FABDD9-9B65-49DE-8F04-7D622F255B4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6136D58B-99B9-402B-8016-9FAD24681C1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53CD2FE7-1E8E-4E8D-B043-A4F020798D6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7C8A866-46A0-4BFB-AB0B-DF8403A4572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3FC0AF4-57CC-44D2-9667-86BD602E7FC3}"/>
                </a:ext>
              </a:extLst>
            </p:cNvPr>
            <p:cNvGrpSpPr/>
            <p:nvPr/>
          </p:nvGrpSpPr>
          <p:grpSpPr>
            <a:xfrm>
              <a:off x="7392952" y="1077353"/>
              <a:ext cx="1645101" cy="57294"/>
              <a:chOff x="2800866" y="1226926"/>
              <a:chExt cx="5434717" cy="231661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98FBF0C5-4F3C-4CD5-B1CE-5A94F9A6C523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51193E5-C7D0-4C88-A653-CABCCCC9A0BF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0C06944-E9D8-40DE-9608-31122350428D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934A8AD-72F6-4917-BD63-87E70D602C8A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91D44CFC-2503-40C4-96B3-37CAE12A651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BFF34D7E-A838-4D20-ACE1-4B4D7C4C6CB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6CEF7C5A-14D4-4788-91BB-B9E78FF350B8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5E09568-736A-4420-89B1-19C8C8A4B81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5BF05B6-3278-45CD-BA20-05C936CB7C2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FBC3C9-FDB6-40AC-8E84-63BC4D02E2DB}"/>
                </a:ext>
              </a:extLst>
            </p:cNvPr>
            <p:cNvGrpSpPr/>
            <p:nvPr/>
          </p:nvGrpSpPr>
          <p:grpSpPr>
            <a:xfrm>
              <a:off x="8260217" y="1176343"/>
              <a:ext cx="1645101" cy="57294"/>
              <a:chOff x="2800866" y="1226926"/>
              <a:chExt cx="5434717" cy="231661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0F64027-4B9B-4207-9284-B4EC6A833875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304F142-691A-493C-8FF1-5D81B5A2A758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331D0CC-3E95-4F7E-8509-B74D7ADA833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DC3207A6-13B7-4DFB-9FBD-B870BE206A73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55D34FC-6A10-4D14-9F9A-E502716D846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47F2766-E232-413A-9D7A-B8A3A517201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A5419421-7D31-4FB1-B78B-EC7D494C431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3F584023-846F-489E-B816-5F535F93552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46C71955-4C66-44EC-9BEC-3C5F0DA605B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0E564DF-68D6-4A77-A8F1-D7E264DE8DEB}"/>
                </a:ext>
              </a:extLst>
            </p:cNvPr>
            <p:cNvGrpSpPr/>
            <p:nvPr/>
          </p:nvGrpSpPr>
          <p:grpSpPr>
            <a:xfrm>
              <a:off x="6762966" y="1733900"/>
              <a:ext cx="1645101" cy="57294"/>
              <a:chOff x="2800866" y="1226926"/>
              <a:chExt cx="5434717" cy="23166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2E939EBB-AE11-470E-9395-EF565BF2BCA3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158182E-D179-4434-A800-E488FB3347B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FFB4CE91-09AC-4AE6-BCE4-4249DA85384C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927909B0-7A5E-49AA-AF1B-6509C7BD767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78779AA1-0F4A-4762-9903-361BA1D2E9D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19BDA38-87AA-43D2-81BA-37352A7BE09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68DDB85-4E6C-4713-B1F5-27A0B5726C3B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21766D-1804-452B-A02B-E8580F064F1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5A71B2C-C7AD-4556-8C21-CF52FAA0CC4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67353AC-2200-4F27-91DE-D0D227DBDD83}"/>
                </a:ext>
              </a:extLst>
            </p:cNvPr>
            <p:cNvGrpSpPr/>
            <p:nvPr/>
          </p:nvGrpSpPr>
          <p:grpSpPr>
            <a:xfrm>
              <a:off x="8819491" y="1690764"/>
              <a:ext cx="1645101" cy="57294"/>
              <a:chOff x="2800866" y="1226926"/>
              <a:chExt cx="5434717" cy="23166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D517168-6F33-41BB-B695-104FBED1EE76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C95E491-821D-4B7A-92ED-9C45B3070DD7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FBE6439-4EE7-4291-9A27-91873E173418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4FD7F9C-BB74-48DD-90CD-878AAD286FE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5EABF36-7616-40CD-924F-7E899F425E5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A008B082-9D4D-4DC7-A0B9-DF75E611756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792FB9A-31DC-47D9-BBA7-EF600C45288F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7689327-D57C-4C7D-8419-128D98D59D4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04B6548C-CB01-4CB7-8570-60B41AFAD4B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973691A-3E4E-497E-ADC0-C89C60438A84}"/>
                </a:ext>
              </a:extLst>
            </p:cNvPr>
            <p:cNvGrpSpPr/>
            <p:nvPr/>
          </p:nvGrpSpPr>
          <p:grpSpPr>
            <a:xfrm>
              <a:off x="4128109" y="832307"/>
              <a:ext cx="1645101" cy="57294"/>
              <a:chOff x="2800866" y="1226926"/>
              <a:chExt cx="5434717" cy="231661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B6C8BC9-2E19-48A4-8C9A-599C50AF4DB8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3D0AD8D-1E1C-41C0-9FC1-7FA7FD16454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2844005-6EC1-49E3-8628-064F2658877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165F844-2FF9-43C8-8F77-6635FAED171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D33FC8F-8D60-4A36-9A68-D9128938BD28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306551AB-2265-4049-880A-E00D5DCE9582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499BE868-4490-46B1-A298-E4AC58891F43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227799A-CAE2-4C51-9585-9E695F48F94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6A1667B-9199-44F8-9B91-D2E8D2F17E4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EEBA4C-1856-4603-A8C4-F26DBD52643E}"/>
                </a:ext>
              </a:extLst>
            </p:cNvPr>
            <p:cNvGrpSpPr/>
            <p:nvPr/>
          </p:nvGrpSpPr>
          <p:grpSpPr>
            <a:xfrm>
              <a:off x="5390758" y="1146120"/>
              <a:ext cx="1645101" cy="57294"/>
              <a:chOff x="2800866" y="1226926"/>
              <a:chExt cx="5434717" cy="231661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798F170-783F-40C1-A083-F9A3479C729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BE8051C-9647-42CE-9669-0C4467096436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987782C0-6D5C-4AE4-B198-EB86A8892CFC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5DC162C-BD6B-419F-8EB7-9E87CF089BB1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B217BD7-90FA-4F2F-98F9-CD155642DF5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F7048B9-FFE0-4760-BEAC-98FE29139D5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97D05E6-8D11-4C63-9ED7-0550D8297BD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BFD542B5-EE7B-42D1-A88A-11961B61503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E9B451E-311A-484C-82E3-DD439A77AA1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8CD6DA3-E432-4C6C-8D20-AA298A5AA39E}"/>
                </a:ext>
              </a:extLst>
            </p:cNvPr>
            <p:cNvGrpSpPr/>
            <p:nvPr/>
          </p:nvGrpSpPr>
          <p:grpSpPr>
            <a:xfrm>
              <a:off x="6037442" y="1472806"/>
              <a:ext cx="1645101" cy="57294"/>
              <a:chOff x="2800866" y="1226926"/>
              <a:chExt cx="5434717" cy="231661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73E9D19-35C3-46D2-B71F-5ACE438E1396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D6B3B87-3AF3-4F4D-B3F4-499B5661447C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CF95CB5-A914-468F-8589-12C678B586BF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1B2FA63-F90A-49EE-B483-AB30ACFFB39A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6CA9A84-DE27-472E-B820-E19B04FF033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7F57A2E-A3AD-4ED7-9BD3-90794E86385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0F2BE41-D29E-442E-BE2F-23EA812512B9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31D644E-F15B-46DD-9D4F-217D05B645B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D9ABB55-4CC6-4DDC-A71F-1D6A7C5E5D46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03FB82-EADB-41F7-9F0B-2B088C56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53" y="1613226"/>
            <a:ext cx="9668378" cy="2011680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8FC8C7C9-13A7-4488-8B4A-D12F2845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66" y="1391468"/>
            <a:ext cx="2874323" cy="64008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7942BEF-7A75-4AD5-899E-E3BAC1170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4" y="3630395"/>
            <a:ext cx="2443436" cy="640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C35A1E-C627-4230-AB18-AA52A927E64B}"/>
              </a:ext>
            </a:extLst>
          </p:cNvPr>
          <p:cNvSpPr/>
          <p:nvPr/>
        </p:nvSpPr>
        <p:spPr>
          <a:xfrm>
            <a:off x="2610680" y="3916643"/>
            <a:ext cx="954157" cy="329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3818E32-ADBF-4EFE-9CBC-E747F2371B77}"/>
              </a:ext>
            </a:extLst>
          </p:cNvPr>
          <p:cNvSpPr/>
          <p:nvPr/>
        </p:nvSpPr>
        <p:spPr>
          <a:xfrm>
            <a:off x="9442652" y="1677547"/>
            <a:ext cx="949647" cy="329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7FC856A-DD2B-4C16-ADB7-AB9B9D19B86F}"/>
              </a:ext>
            </a:extLst>
          </p:cNvPr>
          <p:cNvSpPr/>
          <p:nvPr/>
        </p:nvSpPr>
        <p:spPr>
          <a:xfrm rot="16200000" flipH="1">
            <a:off x="10038043" y="2288786"/>
            <a:ext cx="95375" cy="6592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9E264-5FBC-46FC-94DD-7A5D6FF0D40D}"/>
              </a:ext>
            </a:extLst>
          </p:cNvPr>
          <p:cNvSpPr txBox="1"/>
          <p:nvPr/>
        </p:nvSpPr>
        <p:spPr>
          <a:xfrm>
            <a:off x="9634369" y="2650777"/>
            <a:ext cx="9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barcode</a:t>
            </a:r>
          </a:p>
        </p:txBody>
      </p:sp>
      <p:sp>
        <p:nvSpPr>
          <p:cNvPr id="259" name="Right Brace 258">
            <a:extLst>
              <a:ext uri="{FF2B5EF4-FFF2-40B4-BE49-F238E27FC236}">
                <a16:creationId xmlns:a16="http://schemas.microsoft.com/office/drawing/2014/main" id="{C19A5993-8C3C-4820-A94D-00768F1A51E3}"/>
              </a:ext>
            </a:extLst>
          </p:cNvPr>
          <p:cNvSpPr/>
          <p:nvPr/>
        </p:nvSpPr>
        <p:spPr>
          <a:xfrm rot="5400000" flipH="1" flipV="1">
            <a:off x="8878297" y="2685086"/>
            <a:ext cx="45720" cy="777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73292-5320-4BDF-8D0E-410AEBC6CFB8}"/>
              </a:ext>
            </a:extLst>
          </p:cNvPr>
          <p:cNvSpPr txBox="1"/>
          <p:nvPr/>
        </p:nvSpPr>
        <p:spPr>
          <a:xfrm>
            <a:off x="8222725" y="2687813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Divergent Y</a:t>
            </a:r>
          </a:p>
        </p:txBody>
      </p:sp>
    </p:spTree>
    <p:extLst>
      <p:ext uri="{BB962C8B-B14F-4D97-AF65-F5344CB8AC3E}">
        <p14:creationId xmlns:p14="http://schemas.microsoft.com/office/powerpoint/2010/main" val="7975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9D979-40CA-4247-8700-1FFD1879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92" y="1069138"/>
            <a:ext cx="8772008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D8AF0F-C637-4BCA-804A-69C6714266C3}"/>
              </a:ext>
            </a:extLst>
          </p:cNvPr>
          <p:cNvSpPr txBox="1"/>
          <p:nvPr/>
        </p:nvSpPr>
        <p:spPr>
          <a:xfrm>
            <a:off x="914400" y="646798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EcoRI</a:t>
            </a:r>
            <a:r>
              <a:rPr lang="en-US" dirty="0"/>
              <a:t> P2 adapters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4FBAE-39B5-4348-B1A2-5CB8D35513F9}"/>
              </a:ext>
            </a:extLst>
          </p:cNvPr>
          <p:cNvSpPr/>
          <p:nvPr/>
        </p:nvSpPr>
        <p:spPr>
          <a:xfrm>
            <a:off x="6069495" y="1126435"/>
            <a:ext cx="548640" cy="2385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8806D-9105-4B1E-BFFE-E520D5516101}"/>
              </a:ext>
            </a:extLst>
          </p:cNvPr>
          <p:cNvSpPr/>
          <p:nvPr/>
        </p:nvSpPr>
        <p:spPr>
          <a:xfrm>
            <a:off x="6056243" y="1928192"/>
            <a:ext cx="548640" cy="2385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82B48-EEF1-4CCF-B281-187125A7A6D9}"/>
              </a:ext>
            </a:extLst>
          </p:cNvPr>
          <p:cNvSpPr/>
          <p:nvPr/>
        </p:nvSpPr>
        <p:spPr>
          <a:xfrm>
            <a:off x="6061543" y="2747683"/>
            <a:ext cx="548640" cy="2385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B39E0-15DF-4329-9E0F-AE8998481374}"/>
              </a:ext>
            </a:extLst>
          </p:cNvPr>
          <p:cNvSpPr/>
          <p:nvPr/>
        </p:nvSpPr>
        <p:spPr>
          <a:xfrm>
            <a:off x="6056243" y="3567174"/>
            <a:ext cx="548640" cy="2385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EB785-7103-4936-B8B2-87E874F54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5801"/>
          <a:stretch/>
        </p:blipFill>
        <p:spPr>
          <a:xfrm>
            <a:off x="1594614" y="2321782"/>
            <a:ext cx="1548161" cy="384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247EF-AD35-4B93-8C85-AEC01DA40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69" t="34040" r="2769" b="31728"/>
          <a:stretch/>
        </p:blipFill>
        <p:spPr>
          <a:xfrm>
            <a:off x="3695862" y="2321782"/>
            <a:ext cx="1546613" cy="3840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EE829-67FF-4407-9189-62E92D69C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92" t="65812" r="3692" b="-44"/>
          <a:stretch/>
        </p:blipFill>
        <p:spPr>
          <a:xfrm>
            <a:off x="5774446" y="2321782"/>
            <a:ext cx="1546613" cy="384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61193-AB70-4D07-A4B7-29107016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76"/>
          <a:stretch/>
        </p:blipFill>
        <p:spPr>
          <a:xfrm>
            <a:off x="961373" y="695738"/>
            <a:ext cx="9668378" cy="98420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99D7108D-1961-4AF9-BC9B-AC9456569753}"/>
              </a:ext>
            </a:extLst>
          </p:cNvPr>
          <p:cNvSpPr/>
          <p:nvPr/>
        </p:nvSpPr>
        <p:spPr>
          <a:xfrm rot="16200000" flipH="1">
            <a:off x="9189903" y="1367345"/>
            <a:ext cx="95375" cy="6592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3E40-C6F3-4920-BD72-F8A39730D49B}"/>
              </a:ext>
            </a:extLst>
          </p:cNvPr>
          <p:cNvSpPr txBox="1"/>
          <p:nvPr/>
        </p:nvSpPr>
        <p:spPr>
          <a:xfrm>
            <a:off x="8786229" y="1729336"/>
            <a:ext cx="9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barcode</a:t>
            </a:r>
          </a:p>
        </p:txBody>
      </p:sp>
    </p:spTree>
    <p:extLst>
      <p:ext uri="{BB962C8B-B14F-4D97-AF65-F5344CB8AC3E}">
        <p14:creationId xmlns:p14="http://schemas.microsoft.com/office/powerpoint/2010/main" val="39516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C747B-B1B7-4359-BA6F-10D0591B9427}"/>
              </a:ext>
            </a:extLst>
          </p:cNvPr>
          <p:cNvSpPr/>
          <p:nvPr/>
        </p:nvSpPr>
        <p:spPr>
          <a:xfrm>
            <a:off x="883961" y="966994"/>
            <a:ext cx="10424078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4 </a:t>
            </a:r>
            <a:r>
              <a:rPr lang="en-US" sz="2400" dirty="0" err="1"/>
              <a:t>EcoRI</a:t>
            </a:r>
            <a:r>
              <a:rPr lang="en-US" sz="2400" dirty="0"/>
              <a:t> indexes &amp; 48 </a:t>
            </a:r>
            <a:r>
              <a:rPr lang="en-US" sz="2400" dirty="0" err="1"/>
              <a:t>SbfI</a:t>
            </a:r>
            <a:r>
              <a:rPr lang="en-US" sz="2400" dirty="0"/>
              <a:t> barcodes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4 * 48 = 192 possible combinations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We can uniquely label up to </a:t>
            </a:r>
            <a:r>
              <a:rPr lang="en-US" sz="2000" b="1" dirty="0"/>
              <a:t>192 individual samples </a:t>
            </a:r>
            <a:r>
              <a:rPr lang="en-US" sz="2000" dirty="0"/>
              <a:t>that can be sequenced simultaneously.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Substantially reduces the cost of sequencing</a:t>
            </a:r>
          </a:p>
        </p:txBody>
      </p:sp>
    </p:spTree>
    <p:extLst>
      <p:ext uri="{BB962C8B-B14F-4D97-AF65-F5344CB8AC3E}">
        <p14:creationId xmlns:p14="http://schemas.microsoft.com/office/powerpoint/2010/main" val="16016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C7CCE-1B09-4C73-A40F-22CA5B5A1029}"/>
              </a:ext>
            </a:extLst>
          </p:cNvPr>
          <p:cNvSpPr/>
          <p:nvPr/>
        </p:nvSpPr>
        <p:spPr>
          <a:xfrm>
            <a:off x="1992841" y="730250"/>
            <a:ext cx="8791574" cy="56874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169EE-2179-4BAF-BD4F-96AEB167352C}"/>
              </a:ext>
            </a:extLst>
          </p:cNvPr>
          <p:cNvSpPr/>
          <p:nvPr/>
        </p:nvSpPr>
        <p:spPr>
          <a:xfrm>
            <a:off x="304601" y="209635"/>
            <a:ext cx="18097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Step 4</a:t>
            </a:r>
            <a:endParaRPr lang="en-US" b="1" dirty="0"/>
          </a:p>
        </p:txBody>
      </p:sp>
      <p:pic>
        <p:nvPicPr>
          <p:cNvPr id="202" name="Picture 2" descr="Image result for size selection gel pic for ddradseq">
            <a:extLst>
              <a:ext uri="{FF2B5EF4-FFF2-40B4-BE49-F238E27FC236}">
                <a16:creationId xmlns:a16="http://schemas.microsoft.com/office/drawing/2014/main" id="{2781B1B4-DC83-4B58-A5FA-519EFECF1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34159" r="86951" b="41433"/>
          <a:stretch/>
        </p:blipFill>
        <p:spPr bwMode="auto">
          <a:xfrm>
            <a:off x="3271964" y="2399582"/>
            <a:ext cx="166939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D39C3456-5F01-4504-BC52-30624752C490}"/>
              </a:ext>
            </a:extLst>
          </p:cNvPr>
          <p:cNvSpPr txBox="1"/>
          <p:nvPr/>
        </p:nvSpPr>
        <p:spPr>
          <a:xfrm>
            <a:off x="2451000" y="4819381"/>
            <a:ext cx="1820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300 – 450 bp</a:t>
            </a:r>
            <a:endParaRPr lang="en-US" sz="105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9668-DCA0-4019-9BB1-AD1EA42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A5294-BCD8-428D-9072-227F87633D98}"/>
              </a:ext>
            </a:extLst>
          </p:cNvPr>
          <p:cNvSpPr/>
          <p:nvPr/>
        </p:nvSpPr>
        <p:spPr>
          <a:xfrm>
            <a:off x="2265323" y="806810"/>
            <a:ext cx="8368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Size selection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Gel electrophoresis to separate fragments by size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Cut fragments between 300 nucleotides and 450 nucleotides from gel.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Purify fragments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36D969-F2AC-4A3A-B7B8-9BA317A32D92}"/>
              </a:ext>
            </a:extLst>
          </p:cNvPr>
          <p:cNvGrpSpPr/>
          <p:nvPr/>
        </p:nvGrpSpPr>
        <p:grpSpPr>
          <a:xfrm flipV="1">
            <a:off x="6922241" y="2691576"/>
            <a:ext cx="3100414" cy="3063319"/>
            <a:chOff x="7548829" y="2414679"/>
            <a:chExt cx="3100414" cy="3063319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9EEB3CB-DD3B-4CC5-93D4-D92BEB8EA749}"/>
                </a:ext>
              </a:extLst>
            </p:cNvPr>
            <p:cNvGrpSpPr/>
            <p:nvPr/>
          </p:nvGrpSpPr>
          <p:grpSpPr>
            <a:xfrm>
              <a:off x="7726686" y="5177502"/>
              <a:ext cx="2675454" cy="91440"/>
              <a:chOff x="2800866" y="1226926"/>
              <a:chExt cx="5434717" cy="23166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751CD207-D41F-4FD4-AEE2-5C459715145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17AB759B-FA35-4344-B1CE-EC6A418A54B1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3DAB9FD1-1852-4A8B-833C-99446D0F380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2806B3C5-88ED-4D25-9C16-FC5EF6017E9A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1266925A-B6FC-48CD-BB73-756EE8CAE90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9694635C-4F90-4996-ADAD-1FD300F2E62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38223E39-48B9-46C9-97FF-A7BE4FBDEB9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7E18DA04-66BA-4809-BFEA-7567EE4D086C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502453AC-9077-4F17-9FBC-89C35C60B0E6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7AE55449-69C8-4165-97E6-6D00A19CDDC3}"/>
                </a:ext>
              </a:extLst>
            </p:cNvPr>
            <p:cNvGrpSpPr/>
            <p:nvPr/>
          </p:nvGrpSpPr>
          <p:grpSpPr>
            <a:xfrm>
              <a:off x="7856815" y="4496638"/>
              <a:ext cx="2361718" cy="91440"/>
              <a:chOff x="2800866" y="1226926"/>
              <a:chExt cx="5434717" cy="231661"/>
            </a:xfrm>
          </p:grpSpPr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E2F14A23-F64C-43BC-A552-79FBEC57C9F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60775F99-EF7C-4D45-8096-1A5B4A1C6060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4DFAD9F5-E9E6-4892-9881-20711BF63EA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4CC38826-2E1F-4073-A5D9-27DFEB87638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BA85F09A-9CC6-4189-8DD7-5D464CD1B6F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0DE3A2CD-BCE9-4ED3-AC69-BDC15BD35F70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65B27754-FD4A-4C7E-9359-C4858EF462F5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2F74EFFA-E185-4ABA-8750-97E9CBF028E4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AFA5E2A6-98D3-4CB4-A325-C2C8B3930FD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2E5EF40E-9C4C-4D3E-B7AE-FA5D92D627E6}"/>
                </a:ext>
              </a:extLst>
            </p:cNvPr>
            <p:cNvGrpSpPr/>
            <p:nvPr/>
          </p:nvGrpSpPr>
          <p:grpSpPr>
            <a:xfrm>
              <a:off x="7805517" y="4948296"/>
              <a:ext cx="2477358" cy="91440"/>
              <a:chOff x="2800866" y="1226926"/>
              <a:chExt cx="5434717" cy="231661"/>
            </a:xfrm>
          </p:grpSpPr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C6948A3C-2982-4FD7-AFD7-18AD4F788D31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D2CC1353-78B4-4D1B-A1C3-C5CDDB65FF96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0EAA028E-6841-4EB6-9676-48E4048D16E1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A2618868-A093-4860-978C-5DB67A2376A5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A93D5BCB-59F1-47AA-98A3-77206F87A3F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8CB6168A-5291-446C-9E37-9E230355EBEF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0F6690DC-106D-436F-B021-F2EB11E3484B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8B256AF8-5B6D-4846-8791-A3EFDD30260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80263758-573F-4B21-8B39-66A35E18913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3524352D-A078-42A9-980C-832FD1B4AC33}"/>
                </a:ext>
              </a:extLst>
            </p:cNvPr>
            <p:cNvGrpSpPr/>
            <p:nvPr/>
          </p:nvGrpSpPr>
          <p:grpSpPr>
            <a:xfrm>
              <a:off x="7842145" y="4717833"/>
              <a:ext cx="2416400" cy="91440"/>
              <a:chOff x="2800866" y="1226926"/>
              <a:chExt cx="5434717" cy="231661"/>
            </a:xfrm>
          </p:grpSpPr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8B49AC3E-E4E6-4B85-8C5D-340004D623D5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54" name="Rectangle 553">
                  <a:extLst>
                    <a:ext uri="{FF2B5EF4-FFF2-40B4-BE49-F238E27FC236}">
                      <a16:creationId xmlns:a16="http://schemas.microsoft.com/office/drawing/2014/main" id="{4DA2B67B-1475-4852-8FE2-2F73D055BD55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9D237D73-6FDC-4697-B594-4ED656871A4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61BF5ECA-9C61-4DDA-815A-2A91C7BBEF8A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F967D434-E7F1-4056-94C5-4E6A36AE261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9ADC5963-6B32-4F59-884D-CA03855483CE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FE11A5FC-77C6-47C0-A0BE-61107BCF4B7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79709E81-0529-44B3-B0DD-9108EF1D8F4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Rectangle 550">
                  <a:extLst>
                    <a:ext uri="{FF2B5EF4-FFF2-40B4-BE49-F238E27FC236}">
                      <a16:creationId xmlns:a16="http://schemas.microsoft.com/office/drawing/2014/main" id="{84BD3591-5BC2-4A38-B388-C9B01140269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4547AF3-89DC-45EA-93C6-67A781E4FF34}"/>
                </a:ext>
              </a:extLst>
            </p:cNvPr>
            <p:cNvGrpSpPr/>
            <p:nvPr/>
          </p:nvGrpSpPr>
          <p:grpSpPr>
            <a:xfrm>
              <a:off x="8387117" y="2414679"/>
              <a:ext cx="1173694" cy="101712"/>
              <a:chOff x="2800866" y="1226926"/>
              <a:chExt cx="5434717" cy="231661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4F4390F1-9695-4E54-98B8-81E09D03534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545" name="Rectangle 544">
                  <a:extLst>
                    <a:ext uri="{FF2B5EF4-FFF2-40B4-BE49-F238E27FC236}">
                      <a16:creationId xmlns:a16="http://schemas.microsoft.com/office/drawing/2014/main" id="{72189374-039C-477C-BD02-B5B4CF693037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6" name="Rectangle 545">
                  <a:extLst>
                    <a:ext uri="{FF2B5EF4-FFF2-40B4-BE49-F238E27FC236}">
                      <a16:creationId xmlns:a16="http://schemas.microsoft.com/office/drawing/2014/main" id="{8F06D83B-A1D8-452B-860D-D0A13E0AABE0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E13502B7-D9CD-4645-85BD-641D7C550409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543" name="Rectangle 542">
                  <a:extLst>
                    <a:ext uri="{FF2B5EF4-FFF2-40B4-BE49-F238E27FC236}">
                      <a16:creationId xmlns:a16="http://schemas.microsoft.com/office/drawing/2014/main" id="{C739F442-02A6-4FAA-9E46-3D2F2241D34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Rectangle 543">
                  <a:extLst>
                    <a:ext uri="{FF2B5EF4-FFF2-40B4-BE49-F238E27FC236}">
                      <a16:creationId xmlns:a16="http://schemas.microsoft.com/office/drawing/2014/main" id="{28AB8EA7-810C-4BED-83B4-FB24182BD192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DCB804AE-5268-48A3-9B3E-C8CF1870F06C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BAFD1817-CFDF-4F8C-B1A1-9141700003D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Rectangle 541">
                  <a:extLst>
                    <a:ext uri="{FF2B5EF4-FFF2-40B4-BE49-F238E27FC236}">
                      <a16:creationId xmlns:a16="http://schemas.microsoft.com/office/drawing/2014/main" id="{E241FCB7-C343-4CE3-8609-2FD785BF67D5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5109E56B-DA70-46D3-B839-506D961AC879}"/>
                </a:ext>
              </a:extLst>
            </p:cNvPr>
            <p:cNvGrpSpPr/>
            <p:nvPr/>
          </p:nvGrpSpPr>
          <p:grpSpPr>
            <a:xfrm>
              <a:off x="8338590" y="2618731"/>
              <a:ext cx="1272307" cy="90860"/>
              <a:chOff x="2800866" y="1226926"/>
              <a:chExt cx="5434717" cy="231661"/>
            </a:xfrm>
          </p:grpSpPr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8B35B922-9A98-4E51-87D1-7AFADC473318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63D17C8F-00D7-49C0-8A4E-ED9ED4342642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ECB29C21-DE72-4364-A6CA-BFDC90AF3F79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6BA33EF8-5409-4AE4-BAF2-5D84822C574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41D58E54-1862-444F-9727-4AC4F078AC3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515AECA3-9916-4234-9336-DD6599948579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FC0BF3FC-3B6C-45F9-A4C3-3D2B57C74DD8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7E8B54E0-AA4E-4AAB-84AF-96AF13D1920B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91E29B3F-2462-4CFC-8486-C11C12DFAF96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F95361B9-3C10-485D-8F5B-07D6327630FD}"/>
                </a:ext>
              </a:extLst>
            </p:cNvPr>
            <p:cNvGrpSpPr/>
            <p:nvPr/>
          </p:nvGrpSpPr>
          <p:grpSpPr>
            <a:xfrm>
              <a:off x="7907760" y="4086652"/>
              <a:ext cx="2255552" cy="91440"/>
              <a:chOff x="2800866" y="1226926"/>
              <a:chExt cx="5434717" cy="231661"/>
            </a:xfrm>
          </p:grpSpPr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118F5D51-4CB0-4469-BB86-ABC386CA838D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1BA90850-A10E-4BA5-B8BA-40BCE35CE42E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00679BA8-DBF5-42B2-9C92-2BE143F3EE95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B628F052-65B7-4425-969C-668CB0BC5658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9408B601-3CB7-4699-A4E9-58F1C63E2CA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3F77376B-5B0B-4B8A-9B4A-9E5B0ADFFDBB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41F7F4A4-2DC0-4E15-B962-B67101E1FA9B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91FB1EE8-4672-4BBB-B233-DDA8716B2F7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8BE8304D-34B5-4692-BB0C-B5A403133EFD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448A62A-CC68-43CA-9741-0CEC2194CBBF}"/>
                </a:ext>
              </a:extLst>
            </p:cNvPr>
            <p:cNvGrpSpPr/>
            <p:nvPr/>
          </p:nvGrpSpPr>
          <p:grpSpPr>
            <a:xfrm>
              <a:off x="8154856" y="3245630"/>
              <a:ext cx="1645101" cy="91440"/>
              <a:chOff x="2800866" y="1226926"/>
              <a:chExt cx="5434717" cy="231661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42576E1E-02C6-4C64-A15C-37FE840673F3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D9A79A35-D432-4563-A448-D117284AA52B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749E2F3-5A42-4046-86DF-1686020FA579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96AF89A9-40DC-434A-A00C-94D07EC598F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A4AACE62-873A-48DE-BDFA-C590A4E8C8B3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F63831EB-D1F0-4744-B75B-B2BED0882C1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30AD8267-01D3-4005-BFE4-C1F6485B325A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E6045293-F4A3-4972-890A-86A48D3CA03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7A52AA3D-3DF7-4724-B99B-6A3BB039A3B8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2CE0A2B2-AFE3-4DA9-9B7B-85D9C4455D2B}"/>
                </a:ext>
              </a:extLst>
            </p:cNvPr>
            <p:cNvGrpSpPr/>
            <p:nvPr/>
          </p:nvGrpSpPr>
          <p:grpSpPr>
            <a:xfrm>
              <a:off x="8047431" y="3460765"/>
              <a:ext cx="1819334" cy="91440"/>
              <a:chOff x="2800866" y="1226926"/>
              <a:chExt cx="5434717" cy="231661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C0C95C7A-C41B-47B6-AEAF-0EBDC984C696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4676B32C-6564-49A9-A7EE-20362EF4BD1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8C1A5566-11FB-4DCD-B573-63A18D3A90BE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F3357B86-F20A-4C4C-91D2-299642E1FDBD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C48860E3-F454-4FDB-A409-3EB1843436EF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BBA695F5-9B1A-425F-B864-E09B4B667BC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A7598C2C-E8D4-4673-8B16-69C88BAC78C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86E48B05-4DEF-4284-822C-4DD6ADE899E0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934564FF-5873-466A-B247-C41DBD513E6A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9C37279-5D56-4D39-ACB2-E28FBB8E2917}"/>
                </a:ext>
              </a:extLst>
            </p:cNvPr>
            <p:cNvGrpSpPr/>
            <p:nvPr/>
          </p:nvGrpSpPr>
          <p:grpSpPr>
            <a:xfrm>
              <a:off x="8161281" y="3028963"/>
              <a:ext cx="1645101" cy="91440"/>
              <a:chOff x="2800866" y="1226926"/>
              <a:chExt cx="5434717" cy="231661"/>
            </a:xfrm>
          </p:grpSpPr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43181E3F-5C25-4EF9-91FA-F78EFE1FC6C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6C68B9EF-F440-416E-BEDD-22E7E886D9E2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DFCA970C-2915-404B-ADD3-E8BD8C17082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0B3DE03C-F581-40D3-BC98-FDB5666E8BBB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CEC80031-437A-407B-86DB-931AC9777F02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81C7C9E0-9550-4E23-958E-F0888423106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28AEA2F-AF21-4397-B8DD-9C4D8D4E9B41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F04A07E4-9E6C-42D8-A9EA-17C9DDE8C39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1178F1BC-4E4E-449E-8244-10C349454E8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D9BCA718-0960-44B0-B40B-64F1FCD7C856}"/>
                </a:ext>
              </a:extLst>
            </p:cNvPr>
            <p:cNvGrpSpPr/>
            <p:nvPr/>
          </p:nvGrpSpPr>
          <p:grpSpPr>
            <a:xfrm>
              <a:off x="7859740" y="4303671"/>
              <a:ext cx="2331270" cy="91440"/>
              <a:chOff x="2800866" y="1226926"/>
              <a:chExt cx="5434717" cy="231661"/>
            </a:xfrm>
          </p:grpSpPr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F4AA2CAC-E93C-4101-AF11-0B5E148D99F1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5B0CEB46-AAF0-41E6-9088-BB7828329460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52D32DA3-A43F-44E3-B7B9-5A6836B6D24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AC614198-3A5F-4DA5-B0D1-D1FF4C011C5E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9CF661BA-0ADC-44C4-9685-99416BD950AD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C6EDA3DB-3D43-40D5-9D4C-1CCE2E67E226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79D58D4-2D6C-4CAC-BA1C-E0B7827FD63B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9A2090EC-189D-4B78-A36C-F2566203AA7E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3F846018-5ADC-4CB2-9352-F596928A6991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9A4E3250-5EC3-46C2-8759-0D7D9F3715B2}"/>
                </a:ext>
              </a:extLst>
            </p:cNvPr>
            <p:cNvGrpSpPr/>
            <p:nvPr/>
          </p:nvGrpSpPr>
          <p:grpSpPr>
            <a:xfrm>
              <a:off x="8209215" y="2823741"/>
              <a:ext cx="1472037" cy="88446"/>
              <a:chOff x="2800866" y="1226926"/>
              <a:chExt cx="5434717" cy="231661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8BF63982-22A9-478B-9432-DB0EAA72D737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EFED508A-9091-4AA7-A00E-4ECE267ACA8F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95569DAE-4CD9-4A38-A50D-25AA2AF64FCA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907E8D24-E2EB-4D85-910E-E5F7BAEE67DE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F6960FB8-CA25-4562-B2E6-E44F0F6AD4E9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5D81DB0-570F-474D-9136-7B334D46EE84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40D7F4AC-D052-4807-B734-7394DC17BF62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35A169A5-37C5-470F-A79E-9F234610037A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812D3D2A-1311-4308-9455-555190D749FC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BA7FA34E-6586-44F4-94CB-D83E937F03F1}"/>
                </a:ext>
              </a:extLst>
            </p:cNvPr>
            <p:cNvGrpSpPr/>
            <p:nvPr/>
          </p:nvGrpSpPr>
          <p:grpSpPr>
            <a:xfrm>
              <a:off x="7947372" y="3880426"/>
              <a:ext cx="2048166" cy="85374"/>
              <a:chOff x="2800866" y="1226926"/>
              <a:chExt cx="5434717" cy="231657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83BF2ED1-375E-49D5-933E-08BDCCF5BF2E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BE44E86C-A4F9-4FFA-8E3E-11CB728A784D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EAA8226-AC41-4A37-9F65-EE5C545C660B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6F18085D-3CA0-4DD8-8BD9-86FFC9898F4C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A5D412AB-427A-4E06-8082-7BDA9730AB87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F773507-31EA-483E-BE48-F462F2E56D70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FA8EBFCC-BE03-424B-8B9B-35BBE5B66731}"/>
                  </a:ext>
                </a:extLst>
              </p:cNvPr>
              <p:cNvGrpSpPr/>
              <p:nvPr/>
            </p:nvGrpSpPr>
            <p:grpSpPr>
              <a:xfrm rot="10800000">
                <a:off x="6496078" y="1235885"/>
                <a:ext cx="1739505" cy="222698"/>
                <a:chOff x="3015417" y="1348189"/>
                <a:chExt cx="1010069" cy="96413"/>
              </a:xfrm>
              <a:solidFill>
                <a:srgbClr val="FFC000"/>
              </a:solidFill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B83B8AFB-9F8C-4B14-ADA8-50B83D424ED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AD82CF2F-5EA6-421F-9BCC-070A71650A8B}"/>
                    </a:ext>
                  </a:extLst>
                </p:cNvPr>
                <p:cNvSpPr/>
                <p:nvPr/>
              </p:nvSpPr>
              <p:spPr>
                <a:xfrm>
                  <a:off x="3015417" y="1399648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F55FCE0-51B1-499A-A3CA-D88F28AAA43E}"/>
                </a:ext>
              </a:extLst>
            </p:cNvPr>
            <p:cNvGrpSpPr/>
            <p:nvPr/>
          </p:nvGrpSpPr>
          <p:grpSpPr>
            <a:xfrm>
              <a:off x="7956032" y="3672289"/>
              <a:ext cx="2036859" cy="91440"/>
              <a:chOff x="2800866" y="1226926"/>
              <a:chExt cx="5434717" cy="231661"/>
            </a:xfrm>
          </p:grpSpPr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5FF8427-A74E-4B7F-9D16-135859B1D55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EEEE458C-F054-4701-ADB6-64B2D05B5E28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5D2F324E-0681-4BB3-9E20-5B7386ADB134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5DA099A5-9D1F-4B0A-8132-7E273C4FE700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E076039-45BF-4DD1-8715-787E4F328582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998E43C4-B9BB-4247-BD27-1E95F2448BA3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59C9A183-FD6C-4333-8DAB-1A4D9DB9A7B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44C3573C-8802-403F-9662-D7C9F0FF37F1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72D70A01-C05D-47FE-9735-42977541614D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C647DD04-001D-4552-8F7D-E83AC722C286}"/>
                </a:ext>
              </a:extLst>
            </p:cNvPr>
            <p:cNvGrpSpPr/>
            <p:nvPr/>
          </p:nvGrpSpPr>
          <p:grpSpPr>
            <a:xfrm>
              <a:off x="7548829" y="5386558"/>
              <a:ext cx="3100414" cy="91440"/>
              <a:chOff x="2800866" y="1226926"/>
              <a:chExt cx="5434717" cy="231661"/>
            </a:xfrm>
          </p:grpSpPr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668D3065-6DFA-4BC0-810D-3AE19E301880}"/>
                  </a:ext>
                </a:extLst>
              </p:cNvPr>
              <p:cNvGrpSpPr/>
              <p:nvPr/>
            </p:nvGrpSpPr>
            <p:grpSpPr>
              <a:xfrm>
                <a:off x="4075475" y="1226926"/>
                <a:ext cx="2885497" cy="228946"/>
                <a:chOff x="2839800" y="1348189"/>
                <a:chExt cx="1090017" cy="100806"/>
              </a:xfrm>
            </p:grpSpPr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986BF09C-7800-4F3E-BE3A-14D318178399}"/>
                    </a:ext>
                  </a:extLst>
                </p:cNvPr>
                <p:cNvSpPr/>
                <p:nvPr/>
              </p:nvSpPr>
              <p:spPr>
                <a:xfrm>
                  <a:off x="2839800" y="1348189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9E07CB5F-D438-4493-8FBB-36814C77C80D}"/>
                    </a:ext>
                  </a:extLst>
                </p:cNvPr>
                <p:cNvSpPr/>
                <p:nvPr/>
              </p:nvSpPr>
              <p:spPr>
                <a:xfrm>
                  <a:off x="3015417" y="1403276"/>
                  <a:ext cx="9144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E4675C02-C755-4603-88A2-9E6C69210896}"/>
                  </a:ext>
                </a:extLst>
              </p:cNvPr>
              <p:cNvGrpSpPr/>
              <p:nvPr/>
            </p:nvGrpSpPr>
            <p:grpSpPr>
              <a:xfrm>
                <a:off x="2800866" y="1231405"/>
                <a:ext cx="1739505" cy="222700"/>
                <a:chOff x="3015417" y="1348189"/>
                <a:chExt cx="1010069" cy="96414"/>
              </a:xfrm>
              <a:solidFill>
                <a:srgbClr val="00B050"/>
              </a:solidFill>
            </p:grpSpPr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E6312191-0814-4104-9D60-60C77001BB46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1" name="Rectangle 610">
                  <a:extLst>
                    <a:ext uri="{FF2B5EF4-FFF2-40B4-BE49-F238E27FC236}">
                      <a16:creationId xmlns:a16="http://schemas.microsoft.com/office/drawing/2014/main" id="{D0E0D340-5458-499C-9B85-06D86845E58F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1000FEA6-DEA2-47CA-83F8-CFBACDDC4487}"/>
                  </a:ext>
                </a:extLst>
              </p:cNvPr>
              <p:cNvGrpSpPr/>
              <p:nvPr/>
            </p:nvGrpSpPr>
            <p:grpSpPr>
              <a:xfrm rot="10800000">
                <a:off x="6496078" y="1235887"/>
                <a:ext cx="1739505" cy="222700"/>
                <a:chOff x="3015417" y="1348189"/>
                <a:chExt cx="1010069" cy="96414"/>
              </a:xfrm>
              <a:solidFill>
                <a:srgbClr val="FFC000"/>
              </a:solidFill>
            </p:grpSpPr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03825060-DCCD-4B71-A678-3467CBBF1175}"/>
                    </a:ext>
                  </a:extLst>
                </p:cNvPr>
                <p:cNvSpPr/>
                <p:nvPr/>
              </p:nvSpPr>
              <p:spPr>
                <a:xfrm>
                  <a:off x="3015417" y="1348189"/>
                  <a:ext cx="738783" cy="4571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9" name="Rectangle 608">
                  <a:extLst>
                    <a:ext uri="{FF2B5EF4-FFF2-40B4-BE49-F238E27FC236}">
                      <a16:creationId xmlns:a16="http://schemas.microsoft.com/office/drawing/2014/main" id="{97AD2154-47E3-4E35-A044-AD6D51939AD7}"/>
                    </a:ext>
                  </a:extLst>
                </p:cNvPr>
                <p:cNvSpPr/>
                <p:nvPr/>
              </p:nvSpPr>
              <p:spPr>
                <a:xfrm>
                  <a:off x="3015417" y="1399649"/>
                  <a:ext cx="1010069" cy="44954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6F079-05AF-445F-99A3-37DAC3DD83BC}"/>
              </a:ext>
            </a:extLst>
          </p:cNvPr>
          <p:cNvSpPr/>
          <p:nvPr/>
        </p:nvSpPr>
        <p:spPr>
          <a:xfrm flipV="1">
            <a:off x="7198321" y="3921728"/>
            <a:ext cx="2300830" cy="1073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" name="Picture 613" descr="wedge_cut">
            <a:extLst>
              <a:ext uri="{FF2B5EF4-FFF2-40B4-BE49-F238E27FC236}">
                <a16:creationId xmlns:a16="http://schemas.microsoft.com/office/drawing/2014/main" id="{B0744E91-CDB7-4AE2-9536-BA09342CD6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02" y="2822530"/>
            <a:ext cx="804545" cy="27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">
            <a:extLst>
              <a:ext uri="{FF2B5EF4-FFF2-40B4-BE49-F238E27FC236}">
                <a16:creationId xmlns:a16="http://schemas.microsoft.com/office/drawing/2014/main" id="{0A4160B8-1174-41A7-B33F-E123ECDDE7BC}"/>
              </a:ext>
            </a:extLst>
          </p:cNvPr>
          <p:cNvSpPr/>
          <p:nvPr/>
        </p:nvSpPr>
        <p:spPr>
          <a:xfrm rot="21180000" flipH="1">
            <a:off x="5969855" y="3806569"/>
            <a:ext cx="224155" cy="236855"/>
          </a:xfrm>
          <a:custGeom>
            <a:avLst/>
            <a:gdLst>
              <a:gd name="connsiteX0" fmla="*/ 0 w 224367"/>
              <a:gd name="connsiteY0" fmla="*/ 12700 h 237066"/>
              <a:gd name="connsiteX1" fmla="*/ 224367 w 224367"/>
              <a:gd name="connsiteY1" fmla="*/ 0 h 237066"/>
              <a:gd name="connsiteX2" fmla="*/ 224367 w 224367"/>
              <a:gd name="connsiteY2" fmla="*/ 232833 h 237066"/>
              <a:gd name="connsiteX3" fmla="*/ 118533 w 224367"/>
              <a:gd name="connsiteY3" fmla="*/ 237066 h 237066"/>
              <a:gd name="connsiteX4" fmla="*/ 0 w 224367"/>
              <a:gd name="connsiteY4" fmla="*/ 12700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67" h="237066">
                <a:moveTo>
                  <a:pt x="0" y="12700"/>
                </a:moveTo>
                <a:lnTo>
                  <a:pt x="224367" y="0"/>
                </a:lnTo>
                <a:lnTo>
                  <a:pt x="224367" y="232833"/>
                </a:lnTo>
                <a:lnTo>
                  <a:pt x="118533" y="237066"/>
                </a:lnTo>
                <a:lnTo>
                  <a:pt x="0" y="127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6DCBC-2255-43B2-A8C5-91FE40603243}"/>
              </a:ext>
            </a:extLst>
          </p:cNvPr>
          <p:cNvSpPr txBox="1"/>
          <p:nvPr/>
        </p:nvSpPr>
        <p:spPr>
          <a:xfrm>
            <a:off x="6301643" y="392172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bp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BC0D9FCC-B9AB-47A0-A4AE-4A81EB57E902}"/>
              </a:ext>
            </a:extLst>
          </p:cNvPr>
          <p:cNvSpPr txBox="1"/>
          <p:nvPr/>
        </p:nvSpPr>
        <p:spPr>
          <a:xfrm>
            <a:off x="6300278" y="352800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450 bp</a:t>
            </a:r>
          </a:p>
        </p:txBody>
      </p:sp>
    </p:spTree>
    <p:extLst>
      <p:ext uri="{BB962C8B-B14F-4D97-AF65-F5344CB8AC3E}">
        <p14:creationId xmlns:p14="http://schemas.microsoft.com/office/powerpoint/2010/main" val="498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5" grpId="0" animBg="1"/>
      <p:bldP spid="14" grpId="0"/>
      <p:bldP spid="6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277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Double-digest Restriction-Associated-DNA sequencing (ddRAD-seq)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Double-digest Restriction-Associated-DNA sequencing (ddRAD-seq)</dc:title>
  <dc:creator>Peters, Jeffrey L.</dc:creator>
  <cp:lastModifiedBy>Peters, Jeffrey L.</cp:lastModifiedBy>
  <cp:revision>16</cp:revision>
  <dcterms:created xsi:type="dcterms:W3CDTF">2022-07-14T09:32:33Z</dcterms:created>
  <dcterms:modified xsi:type="dcterms:W3CDTF">2022-07-16T17:57:37Z</dcterms:modified>
</cp:coreProperties>
</file>