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284" r:id="rId43"/>
    <p:sldId id="285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1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Universidad de Antioquia</a:t>
            </a:r>
          </a:p>
          <a:p>
            <a:r>
              <a:rPr lang="en-US" dirty="0"/>
              <a:t>Gen-Pob’23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be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2259</Words>
  <Application>Microsoft Macintosh PowerPoint</Application>
  <PresentationFormat>On-screen Show (4:3)</PresentationFormat>
  <Paragraphs>313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be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382</cp:revision>
  <cp:lastPrinted>2017-03-20T13:31:01Z</cp:lastPrinted>
  <dcterms:created xsi:type="dcterms:W3CDTF">2017-01-09T21:19:33Z</dcterms:created>
  <dcterms:modified xsi:type="dcterms:W3CDTF">2023-07-24T11:54:19Z</dcterms:modified>
</cp:coreProperties>
</file>