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95" r:id="rId3"/>
    <p:sldId id="296" r:id="rId4"/>
    <p:sldId id="297" r:id="rId5"/>
    <p:sldId id="298" r:id="rId6"/>
    <p:sldId id="259" r:id="rId7"/>
    <p:sldId id="300" r:id="rId8"/>
    <p:sldId id="301" r:id="rId9"/>
    <p:sldId id="302" r:id="rId10"/>
    <p:sldId id="303" r:id="rId11"/>
    <p:sldId id="318" r:id="rId12"/>
    <p:sldId id="275" r:id="rId13"/>
    <p:sldId id="274" r:id="rId14"/>
    <p:sldId id="272" r:id="rId15"/>
    <p:sldId id="459" r:id="rId16"/>
    <p:sldId id="461" r:id="rId17"/>
    <p:sldId id="465" r:id="rId18"/>
    <p:sldId id="305" r:id="rId19"/>
    <p:sldId id="304" r:id="rId20"/>
    <p:sldId id="306" r:id="rId21"/>
    <p:sldId id="471" r:id="rId22"/>
    <p:sldId id="284" r:id="rId23"/>
    <p:sldId id="307" r:id="rId24"/>
    <p:sldId id="261" r:id="rId25"/>
    <p:sldId id="264" r:id="rId26"/>
    <p:sldId id="308" r:id="rId27"/>
    <p:sldId id="262" r:id="rId28"/>
    <p:sldId id="309" r:id="rId29"/>
    <p:sldId id="265" r:id="rId30"/>
    <p:sldId id="263" r:id="rId31"/>
    <p:sldId id="312" r:id="rId32"/>
    <p:sldId id="310" r:id="rId33"/>
    <p:sldId id="316" r:id="rId34"/>
    <p:sldId id="257" r:id="rId35"/>
    <p:sldId id="270" r:id="rId36"/>
    <p:sldId id="271" r:id="rId37"/>
    <p:sldId id="258" r:id="rId38"/>
    <p:sldId id="315" r:id="rId39"/>
    <p:sldId id="319" r:id="rId40"/>
    <p:sldId id="322" r:id="rId41"/>
    <p:sldId id="282" r:id="rId42"/>
    <p:sldId id="279" r:id="rId43"/>
    <p:sldId id="290" r:id="rId44"/>
    <p:sldId id="291" r:id="rId45"/>
    <p:sldId id="292" r:id="rId46"/>
    <p:sldId id="294" r:id="rId47"/>
    <p:sldId id="266" r:id="rId48"/>
    <p:sldId id="277" r:id="rId49"/>
    <p:sldId id="283" r:id="rId50"/>
    <p:sldId id="267" r:id="rId51"/>
    <p:sldId id="281" r:id="rId52"/>
    <p:sldId id="28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 autoAdjust="0"/>
    <p:restoredTop sz="94647"/>
  </p:normalViewPr>
  <p:slideViewPr>
    <p:cSldViewPr snapToGrid="0" snapToObjects="1">
      <p:cViewPr varScale="1">
        <p:scale>
          <a:sx n="132" d="100"/>
          <a:sy n="132" d="100"/>
        </p:scale>
        <p:origin x="10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17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Trees &amp;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 err="1"/>
              <a:t>Jardín</a:t>
            </a:r>
            <a:r>
              <a:rPr lang="en-US" dirty="0"/>
              <a:t> </a:t>
            </a:r>
            <a:r>
              <a:rPr lang="en-US" dirty="0" err="1"/>
              <a:t>Botánico</a:t>
            </a:r>
            <a:r>
              <a:rPr lang="en-US" dirty="0"/>
              <a:t> de Missouri, </a:t>
            </a:r>
            <a:r>
              <a:rPr lang="en-US" dirty="0" err="1"/>
              <a:t>Oxapampa</a:t>
            </a:r>
            <a:endParaRPr lang="en-US" dirty="0"/>
          </a:p>
          <a:p>
            <a:r>
              <a:rPr lang="en-US"/>
              <a:t>Gen-Pob’24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14" y="3898280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57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 dirty="0"/>
              <a:t>”</a:t>
            </a:r>
            <a:r>
              <a:rPr lang="en-US" altLang="ja-JP" sz="2800" u="sng" dirty="0"/>
              <a:t> tree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satisfy the assumption of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Argued about definition of monophyly.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INFORMATIVE---ONLY THESE CHARACTERS ARE USEFUL</a:t>
            </a:r>
            <a:endParaRPr lang="en-US" sz="2000" dirty="0"/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70379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449928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880" y="375060"/>
            <a:ext cx="855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Posterior Probabilities – Bayesian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296709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do we choose among substitution models?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How we efficiently search through very large sets of trees to </a:t>
            </a:r>
            <a:r>
              <a:rPr lang="en-US" sz="3200"/>
              <a:t>estimate parameters</a:t>
            </a:r>
            <a:r>
              <a:rPr lang="en-US" sz="3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88D39-FE23-2F40-B41C-634394444FAB}"/>
              </a:ext>
            </a:extLst>
          </p:cNvPr>
          <p:cNvSpPr txBox="1"/>
          <p:nvPr/>
        </p:nvSpPr>
        <p:spPr>
          <a:xfrm>
            <a:off x="149225" y="605939"/>
            <a:ext cx="494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so much noise to be expected?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2193</Words>
  <Application>Microsoft Macintosh PowerPoint</Application>
  <PresentationFormat>On-screen Show (4:3)</PresentationFormat>
  <Paragraphs>332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Comic Sans MS</vt:lpstr>
      <vt:lpstr>Courier</vt:lpstr>
      <vt:lpstr>Symbol</vt:lpstr>
      <vt:lpstr>Times</vt:lpstr>
      <vt:lpstr>Verdana</vt:lpstr>
      <vt:lpstr>Office Theme</vt:lpstr>
      <vt:lpstr>Trees &amp;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choose among substitution models?</vt:lpstr>
      <vt:lpstr>How we efficiently search through very large sets of trees to estimate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308</cp:revision>
  <dcterms:created xsi:type="dcterms:W3CDTF">2017-01-09T21:19:33Z</dcterms:created>
  <dcterms:modified xsi:type="dcterms:W3CDTF">2024-06-24T19:20:01Z</dcterms:modified>
</cp:coreProperties>
</file>