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8" r:id="rId2"/>
    <p:sldId id="257" r:id="rId3"/>
    <p:sldId id="346" r:id="rId4"/>
    <p:sldId id="347" r:id="rId5"/>
    <p:sldId id="325" r:id="rId6"/>
    <p:sldId id="343" r:id="rId7"/>
    <p:sldId id="344" r:id="rId8"/>
    <p:sldId id="342" r:id="rId9"/>
    <p:sldId id="327" r:id="rId10"/>
    <p:sldId id="336" r:id="rId11"/>
    <p:sldId id="328" r:id="rId12"/>
    <p:sldId id="348" r:id="rId13"/>
    <p:sldId id="337" r:id="rId14"/>
    <p:sldId id="349" r:id="rId15"/>
    <p:sldId id="329" r:id="rId16"/>
    <p:sldId id="330" r:id="rId17"/>
    <p:sldId id="338" r:id="rId18"/>
    <p:sldId id="350" r:id="rId19"/>
    <p:sldId id="334" r:id="rId20"/>
    <p:sldId id="335" r:id="rId21"/>
    <p:sldId id="351" r:id="rId22"/>
    <p:sldId id="352" r:id="rId23"/>
    <p:sldId id="353" r:id="rId24"/>
    <p:sldId id="354" r:id="rId25"/>
    <p:sldId id="355" r:id="rId26"/>
    <p:sldId id="356" r:id="rId27"/>
    <p:sldId id="371" r:id="rId28"/>
    <p:sldId id="372" r:id="rId29"/>
    <p:sldId id="357" r:id="rId30"/>
    <p:sldId id="358" r:id="rId31"/>
    <p:sldId id="360" r:id="rId32"/>
    <p:sldId id="373" r:id="rId33"/>
    <p:sldId id="361" r:id="rId34"/>
    <p:sldId id="362" r:id="rId35"/>
    <p:sldId id="363" r:id="rId36"/>
    <p:sldId id="365" r:id="rId37"/>
    <p:sldId id="367" r:id="rId38"/>
    <p:sldId id="366" r:id="rId39"/>
    <p:sldId id="369" r:id="rId40"/>
    <p:sldId id="370" r:id="rId41"/>
    <p:sldId id="374" r:id="rId42"/>
    <p:sldId id="375" r:id="rId43"/>
    <p:sldId id="339" r:id="rId44"/>
    <p:sldId id="340" r:id="rId45"/>
    <p:sldId id="341" r:id="rId46"/>
    <p:sldId id="376" r:id="rId47"/>
    <p:sldId id="377" r:id="rId48"/>
    <p:sldId id="378" r:id="rId49"/>
    <p:sldId id="345" r:id="rId50"/>
    <p:sldId id="379" r:id="rId51"/>
    <p:sldId id="380" r:id="rId52"/>
    <p:sldId id="381" r:id="rId53"/>
    <p:sldId id="382" r:id="rId54"/>
    <p:sldId id="359" r:id="rId55"/>
    <p:sldId id="383" r:id="rId56"/>
    <p:sldId id="384" r:id="rId57"/>
    <p:sldId id="385" r:id="rId58"/>
    <p:sldId id="386" r:id="rId59"/>
    <p:sldId id="387" r:id="rId60"/>
    <p:sldId id="388" r:id="rId61"/>
    <p:sldId id="389" r:id="rId62"/>
    <p:sldId id="390" r:id="rId63"/>
    <p:sldId id="36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FFFF00"/>
    <a:srgbClr val="0000FF"/>
    <a:srgbClr val="CC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4343" autoAdjust="0"/>
  </p:normalViewPr>
  <p:slideViewPr>
    <p:cSldViewPr snapToGrid="0">
      <p:cViewPr varScale="1">
        <p:scale>
          <a:sx n="127" d="100"/>
          <a:sy n="127" d="100"/>
        </p:scale>
        <p:origin x="3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LP\Documents\Courses\BIO4600_6600-Population%20Genetics\2021_Spring\Lecture12-HumanPopGen\Human-6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Sub-Sahara Africa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363057742782152"/>
          <c:y val="0.17050962379702536"/>
          <c:w val="0.67935564304461937"/>
          <c:h val="0.6038466025080198"/>
        </c:manualLayout>
      </c:layout>
      <c:scatterChart>
        <c:scatterStyle val="lineMarker"/>
        <c:varyColors val="0"/>
        <c:ser>
          <c:idx val="0"/>
          <c:order val="0"/>
          <c:tx>
            <c:strRef>
              <c:f>'Sub-Sahara'!$H$1</c:f>
              <c:strCache>
                <c:ptCount val="1"/>
                <c:pt idx="0">
                  <c:v>Median</c:v>
                </c:pt>
              </c:strCache>
            </c:strRef>
          </c:tx>
          <c:spPr>
            <a:ln w="31750" cap="rnd">
              <a:solidFill>
                <a:srgbClr val="FF0000"/>
              </a:solidFill>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'Sub-Sahara'!$H$2:$H$101</c:f>
              <c:numCache>
                <c:formatCode>General</c:formatCode>
                <c:ptCount val="100"/>
                <c:pt idx="0">
                  <c:v>98140.474637144202</c:v>
                </c:pt>
                <c:pt idx="1">
                  <c:v>99322.009814646415</c:v>
                </c:pt>
                <c:pt idx="2">
                  <c:v>101058.3359658086</c:v>
                </c:pt>
                <c:pt idx="3">
                  <c:v>102525.24291266561</c:v>
                </c:pt>
                <c:pt idx="4">
                  <c:v>105257.8133340944</c:v>
                </c:pt>
                <c:pt idx="5">
                  <c:v>108747.94288132639</c:v>
                </c:pt>
                <c:pt idx="6">
                  <c:v>113956.10839969841</c:v>
                </c:pt>
                <c:pt idx="7">
                  <c:v>117632.65689887741</c:v>
                </c:pt>
                <c:pt idx="8">
                  <c:v>120163.32929859981</c:v>
                </c:pt>
                <c:pt idx="9">
                  <c:v>121887.6631775258</c:v>
                </c:pt>
                <c:pt idx="10">
                  <c:v>122973.30428346661</c:v>
                </c:pt>
                <c:pt idx="11">
                  <c:v>123445.13876282741</c:v>
                </c:pt>
                <c:pt idx="12">
                  <c:v>123690.37580166561</c:v>
                </c:pt>
                <c:pt idx="13">
                  <c:v>123835.2722863848</c:v>
                </c:pt>
                <c:pt idx="14">
                  <c:v>123840.624328038</c:v>
                </c:pt>
                <c:pt idx="15">
                  <c:v>123849.67949014441</c:v>
                </c:pt>
                <c:pt idx="16">
                  <c:v>123849.67949014441</c:v>
                </c:pt>
                <c:pt idx="17">
                  <c:v>123853.4708437338</c:v>
                </c:pt>
                <c:pt idx="18">
                  <c:v>123853.4708437338</c:v>
                </c:pt>
                <c:pt idx="19">
                  <c:v>123849.67949014441</c:v>
                </c:pt>
                <c:pt idx="20">
                  <c:v>123849.67949014441</c:v>
                </c:pt>
                <c:pt idx="21">
                  <c:v>123840.624328038</c:v>
                </c:pt>
                <c:pt idx="22">
                  <c:v>123835.2722863848</c:v>
                </c:pt>
                <c:pt idx="23">
                  <c:v>123835.2722863848</c:v>
                </c:pt>
                <c:pt idx="24">
                  <c:v>123835.2722863848</c:v>
                </c:pt>
                <c:pt idx="25">
                  <c:v>123835.2722863848</c:v>
                </c:pt>
                <c:pt idx="26">
                  <c:v>123816.55292071501</c:v>
                </c:pt>
                <c:pt idx="27">
                  <c:v>123795.84608473</c:v>
                </c:pt>
                <c:pt idx="28">
                  <c:v>123754.86953611001</c:v>
                </c:pt>
                <c:pt idx="29">
                  <c:v>123637.9624536318</c:v>
                </c:pt>
                <c:pt idx="30">
                  <c:v>123666.19277601699</c:v>
                </c:pt>
                <c:pt idx="31">
                  <c:v>123586.22204716961</c:v>
                </c:pt>
                <c:pt idx="32">
                  <c:v>123445.13876282741</c:v>
                </c:pt>
                <c:pt idx="33">
                  <c:v>123118.82966570382</c:v>
                </c:pt>
                <c:pt idx="34">
                  <c:v>122258.9105664752</c:v>
                </c:pt>
                <c:pt idx="35">
                  <c:v>121553.4395082824</c:v>
                </c:pt>
                <c:pt idx="36">
                  <c:v>120552.47797520061</c:v>
                </c:pt>
                <c:pt idx="37">
                  <c:v>119247.6103748982</c:v>
                </c:pt>
                <c:pt idx="38">
                  <c:v>118030.20298219479</c:v>
                </c:pt>
                <c:pt idx="39">
                  <c:v>116183.8707910122</c:v>
                </c:pt>
                <c:pt idx="40">
                  <c:v>114458.8799779992</c:v>
                </c:pt>
                <c:pt idx="41">
                  <c:v>112217.24390246201</c:v>
                </c:pt>
                <c:pt idx="42">
                  <c:v>110014.74397154401</c:v>
                </c:pt>
                <c:pt idx="43">
                  <c:v>108014.71055902081</c:v>
                </c:pt>
                <c:pt idx="44">
                  <c:v>105924.8099666834</c:v>
                </c:pt>
                <c:pt idx="45">
                  <c:v>103888.06626477501</c:v>
                </c:pt>
                <c:pt idx="46">
                  <c:v>102001.4726178148</c:v>
                </c:pt>
                <c:pt idx="47">
                  <c:v>100231.23415437041</c:v>
                </c:pt>
                <c:pt idx="48">
                  <c:v>98256.704940356401</c:v>
                </c:pt>
                <c:pt idx="49">
                  <c:v>96365.018034815992</c:v>
                </c:pt>
                <c:pt idx="50">
                  <c:v>94741.186326810406</c:v>
                </c:pt>
                <c:pt idx="51">
                  <c:v>92747.109271039197</c:v>
                </c:pt>
                <c:pt idx="52">
                  <c:v>90843.858146674</c:v>
                </c:pt>
                <c:pt idx="53">
                  <c:v>88998.02407254561</c:v>
                </c:pt>
                <c:pt idx="54">
                  <c:v>87374.392126361199</c:v>
                </c:pt>
                <c:pt idx="55">
                  <c:v>85924.848194403006</c:v>
                </c:pt>
                <c:pt idx="56">
                  <c:v>84324.058819605794</c:v>
                </c:pt>
                <c:pt idx="57">
                  <c:v>82760.8682155118</c:v>
                </c:pt>
                <c:pt idx="58">
                  <c:v>81569.650562324998</c:v>
                </c:pt>
                <c:pt idx="59">
                  <c:v>80243.411308542796</c:v>
                </c:pt>
                <c:pt idx="60">
                  <c:v>79080.596460310611</c:v>
                </c:pt>
                <c:pt idx="61">
                  <c:v>77970.765307754205</c:v>
                </c:pt>
                <c:pt idx="62">
                  <c:v>76718.674923518003</c:v>
                </c:pt>
                <c:pt idx="63">
                  <c:v>75727.285067248406</c:v>
                </c:pt>
                <c:pt idx="64">
                  <c:v>74769.372488815396</c:v>
                </c:pt>
                <c:pt idx="65">
                  <c:v>73447.727114748806</c:v>
                </c:pt>
                <c:pt idx="66">
                  <c:v>72520.501850322602</c:v>
                </c:pt>
                <c:pt idx="67">
                  <c:v>71566.308777086204</c:v>
                </c:pt>
                <c:pt idx="68">
                  <c:v>70502.397064224613</c:v>
                </c:pt>
                <c:pt idx="69">
                  <c:v>69232.858192788801</c:v>
                </c:pt>
                <c:pt idx="70">
                  <c:v>68193.568634230207</c:v>
                </c:pt>
                <c:pt idx="71">
                  <c:v>66950.301590524599</c:v>
                </c:pt>
                <c:pt idx="72">
                  <c:v>65912.696453636192</c:v>
                </c:pt>
                <c:pt idx="73">
                  <c:v>65037.998133288806</c:v>
                </c:pt>
                <c:pt idx="74">
                  <c:v>63887.452695971406</c:v>
                </c:pt>
                <c:pt idx="75">
                  <c:v>62823.891363186602</c:v>
                </c:pt>
                <c:pt idx="76">
                  <c:v>61885.944114010206</c:v>
                </c:pt>
                <c:pt idx="77">
                  <c:v>60958.187657743205</c:v>
                </c:pt>
                <c:pt idx="78">
                  <c:v>60059.167278151603</c:v>
                </c:pt>
                <c:pt idx="79">
                  <c:v>59036.961097607607</c:v>
                </c:pt>
                <c:pt idx="80">
                  <c:v>58210.953981876206</c:v>
                </c:pt>
                <c:pt idx="81">
                  <c:v>57612.051013398603</c:v>
                </c:pt>
                <c:pt idx="82">
                  <c:v>56720.3443900856</c:v>
                </c:pt>
                <c:pt idx="83">
                  <c:v>55712.495898881803</c:v>
                </c:pt>
                <c:pt idx="84">
                  <c:v>54974.795691542997</c:v>
                </c:pt>
                <c:pt idx="85">
                  <c:v>53935.403768546203</c:v>
                </c:pt>
                <c:pt idx="86">
                  <c:v>53427.426854338206</c:v>
                </c:pt>
                <c:pt idx="87">
                  <c:v>52869.931749208205</c:v>
                </c:pt>
                <c:pt idx="88">
                  <c:v>52503.062002736806</c:v>
                </c:pt>
                <c:pt idx="89">
                  <c:v>52035.912012869005</c:v>
                </c:pt>
                <c:pt idx="90">
                  <c:v>51715.457200633202</c:v>
                </c:pt>
                <c:pt idx="91">
                  <c:v>51205.694386430398</c:v>
                </c:pt>
                <c:pt idx="92">
                  <c:v>50886.235535326203</c:v>
                </c:pt>
                <c:pt idx="93">
                  <c:v>50504.275335140403</c:v>
                </c:pt>
                <c:pt idx="94">
                  <c:v>50259.134861693601</c:v>
                </c:pt>
                <c:pt idx="95">
                  <c:v>49904.807409397406</c:v>
                </c:pt>
                <c:pt idx="96">
                  <c:v>49416.837174580396</c:v>
                </c:pt>
                <c:pt idx="97">
                  <c:v>49051.225911007605</c:v>
                </c:pt>
                <c:pt idx="98">
                  <c:v>48808.909711961001</c:v>
                </c:pt>
                <c:pt idx="99">
                  <c:v>48449.006790893407</c:v>
                </c:pt>
              </c:numCache>
            </c:numRef>
          </c:yVal>
          <c:smooth val="0"/>
          <c:extLst>
            <c:ext xmlns:c16="http://schemas.microsoft.com/office/drawing/2014/chart" uri="{C3380CC4-5D6E-409C-BE32-E72D297353CC}">
              <c16:uniqueId val="{00000000-C107-47FF-8B1F-14F92BEB5E14}"/>
            </c:ext>
          </c:extLst>
        </c:ser>
        <c:ser>
          <c:idx val="1"/>
          <c:order val="1"/>
          <c:tx>
            <c:strRef>
              <c:f>'Sub-Sahara'!$I$1</c:f>
              <c:strCache>
                <c:ptCount val="1"/>
                <c:pt idx="0">
                  <c:v>Upper 95%</c:v>
                </c:pt>
              </c:strCache>
            </c:strRef>
          </c:tx>
          <c:spPr>
            <a:ln w="15875"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'Sub-Sahara'!$I$2:$I$101</c:f>
              <c:numCache>
                <c:formatCode>General</c:formatCode>
                <c:ptCount val="100"/>
                <c:pt idx="0">
                  <c:v>504292.42289992602</c:v>
                </c:pt>
                <c:pt idx="1">
                  <c:v>494015.16288348404</c:v>
                </c:pt>
                <c:pt idx="2">
                  <c:v>433724.76313745399</c:v>
                </c:pt>
                <c:pt idx="3">
                  <c:v>389938.71464564803</c:v>
                </c:pt>
                <c:pt idx="4">
                  <c:v>372196.78550079599</c:v>
                </c:pt>
                <c:pt idx="5">
                  <c:v>364460.69894576399</c:v>
                </c:pt>
                <c:pt idx="6">
                  <c:v>351467.54730673198</c:v>
                </c:pt>
                <c:pt idx="7">
                  <c:v>353528.90748922003</c:v>
                </c:pt>
                <c:pt idx="8">
                  <c:v>352550.19018709805</c:v>
                </c:pt>
                <c:pt idx="9">
                  <c:v>353656.65571844601</c:v>
                </c:pt>
                <c:pt idx="10">
                  <c:v>358011.03276379197</c:v>
                </c:pt>
                <c:pt idx="11">
                  <c:v>357619.94265362597</c:v>
                </c:pt>
                <c:pt idx="12">
                  <c:v>358011.03276379197</c:v>
                </c:pt>
                <c:pt idx="13">
                  <c:v>359218.12581100001</c:v>
                </c:pt>
                <c:pt idx="14">
                  <c:v>360523.50833740999</c:v>
                </c:pt>
                <c:pt idx="15">
                  <c:v>360886.75699419196</c:v>
                </c:pt>
                <c:pt idx="16">
                  <c:v>361439.13259759796</c:v>
                </c:pt>
                <c:pt idx="17">
                  <c:v>361439.13259759796</c:v>
                </c:pt>
                <c:pt idx="18">
                  <c:v>361439.13259759796</c:v>
                </c:pt>
                <c:pt idx="19">
                  <c:v>361439.13259759796</c:v>
                </c:pt>
                <c:pt idx="20">
                  <c:v>360886.75699419196</c:v>
                </c:pt>
                <c:pt idx="21">
                  <c:v>360886.75699419196</c:v>
                </c:pt>
                <c:pt idx="22">
                  <c:v>360886.75699419196</c:v>
                </c:pt>
                <c:pt idx="23">
                  <c:v>360886.75699419196</c:v>
                </c:pt>
                <c:pt idx="24">
                  <c:v>360886.75699419196</c:v>
                </c:pt>
                <c:pt idx="25">
                  <c:v>360886.75699419196</c:v>
                </c:pt>
                <c:pt idx="26">
                  <c:v>360886.75699419196</c:v>
                </c:pt>
                <c:pt idx="27">
                  <c:v>360886.75699419196</c:v>
                </c:pt>
                <c:pt idx="28">
                  <c:v>360886.75699419196</c:v>
                </c:pt>
                <c:pt idx="29">
                  <c:v>360886.75699419196</c:v>
                </c:pt>
                <c:pt idx="30">
                  <c:v>361391.75505069003</c:v>
                </c:pt>
                <c:pt idx="31">
                  <c:v>361439.13259759796</c:v>
                </c:pt>
                <c:pt idx="32">
                  <c:v>361439.13259759796</c:v>
                </c:pt>
                <c:pt idx="33">
                  <c:v>361391.75505069003</c:v>
                </c:pt>
                <c:pt idx="34">
                  <c:v>358670.84840547596</c:v>
                </c:pt>
                <c:pt idx="35">
                  <c:v>358011.03276379197</c:v>
                </c:pt>
                <c:pt idx="36">
                  <c:v>356734.57690196601</c:v>
                </c:pt>
                <c:pt idx="37">
                  <c:v>353786.03125011403</c:v>
                </c:pt>
                <c:pt idx="38">
                  <c:v>351467.54730673198</c:v>
                </c:pt>
                <c:pt idx="39">
                  <c:v>348832.97637293197</c:v>
                </c:pt>
                <c:pt idx="40">
                  <c:v>341698.54681654199</c:v>
                </c:pt>
                <c:pt idx="41">
                  <c:v>337013.84243206203</c:v>
                </c:pt>
                <c:pt idx="42">
                  <c:v>333132.05689332797</c:v>
                </c:pt>
                <c:pt idx="43">
                  <c:v>330793.534605644</c:v>
                </c:pt>
                <c:pt idx="44">
                  <c:v>327213.31179027405</c:v>
                </c:pt>
                <c:pt idx="45">
                  <c:v>325095.42538619606</c:v>
                </c:pt>
                <c:pt idx="46">
                  <c:v>319257.65241410997</c:v>
                </c:pt>
                <c:pt idx="47">
                  <c:v>310239.16292056802</c:v>
                </c:pt>
                <c:pt idx="48">
                  <c:v>305454.36982170999</c:v>
                </c:pt>
                <c:pt idx="49">
                  <c:v>296351.73855190002</c:v>
                </c:pt>
                <c:pt idx="50">
                  <c:v>294747.15673045203</c:v>
                </c:pt>
                <c:pt idx="51">
                  <c:v>289983.305889312</c:v>
                </c:pt>
                <c:pt idx="52">
                  <c:v>287425.26132956799</c:v>
                </c:pt>
                <c:pt idx="53">
                  <c:v>281581.84518961405</c:v>
                </c:pt>
                <c:pt idx="54">
                  <c:v>279628.93161814602</c:v>
                </c:pt>
                <c:pt idx="55">
                  <c:v>274395.72718236002</c:v>
                </c:pt>
                <c:pt idx="56">
                  <c:v>271798.99136699602</c:v>
                </c:pt>
                <c:pt idx="57">
                  <c:v>269002.38419565</c:v>
                </c:pt>
                <c:pt idx="58">
                  <c:v>266177.67682242004</c:v>
                </c:pt>
                <c:pt idx="59">
                  <c:v>265404.78467990004</c:v>
                </c:pt>
                <c:pt idx="60">
                  <c:v>263098.45435877598</c:v>
                </c:pt>
                <c:pt idx="61">
                  <c:v>260333.89600680801</c:v>
                </c:pt>
                <c:pt idx="62">
                  <c:v>255207.80494866599</c:v>
                </c:pt>
                <c:pt idx="63">
                  <c:v>253704.79838754801</c:v>
                </c:pt>
                <c:pt idx="64">
                  <c:v>249064.24072628602</c:v>
                </c:pt>
                <c:pt idx="65">
                  <c:v>247908.240685314</c:v>
                </c:pt>
                <c:pt idx="66">
                  <c:v>247279.77717679401</c:v>
                </c:pt>
                <c:pt idx="67">
                  <c:v>245710.82691698402</c:v>
                </c:pt>
                <c:pt idx="68">
                  <c:v>243355.67318912002</c:v>
                </c:pt>
                <c:pt idx="69">
                  <c:v>242361.17534125599</c:v>
                </c:pt>
                <c:pt idx="70">
                  <c:v>242219.57893459001</c:v>
                </c:pt>
                <c:pt idx="71">
                  <c:v>241167.28795488403</c:v>
                </c:pt>
                <c:pt idx="72">
                  <c:v>237194.01024981801</c:v>
                </c:pt>
                <c:pt idx="73">
                  <c:v>234296.78617951201</c:v>
                </c:pt>
                <c:pt idx="74">
                  <c:v>231608.29816156201</c:v>
                </c:pt>
                <c:pt idx="75">
                  <c:v>229833.76768947803</c:v>
                </c:pt>
                <c:pt idx="76">
                  <c:v>228306.34039997199</c:v>
                </c:pt>
                <c:pt idx="77">
                  <c:v>226102.395245108</c:v>
                </c:pt>
                <c:pt idx="78">
                  <c:v>222368.67109670999</c:v>
                </c:pt>
                <c:pt idx="79">
                  <c:v>220210.70296302601</c:v>
                </c:pt>
                <c:pt idx="80">
                  <c:v>217977.51043138799</c:v>
                </c:pt>
                <c:pt idx="81">
                  <c:v>213697.55608371602</c:v>
                </c:pt>
                <c:pt idx="82">
                  <c:v>211301.97187161402</c:v>
                </c:pt>
                <c:pt idx="83">
                  <c:v>210674.41723933801</c:v>
                </c:pt>
                <c:pt idx="84">
                  <c:v>207391.28641331199</c:v>
                </c:pt>
                <c:pt idx="85">
                  <c:v>205993.58457887798</c:v>
                </c:pt>
                <c:pt idx="86">
                  <c:v>205719.75701229801</c:v>
                </c:pt>
                <c:pt idx="87">
                  <c:v>205304.30183562002</c:v>
                </c:pt>
                <c:pt idx="88">
                  <c:v>202798.23693759</c:v>
                </c:pt>
                <c:pt idx="89">
                  <c:v>201205.19720601401</c:v>
                </c:pt>
                <c:pt idx="90">
                  <c:v>200206.787024588</c:v>
                </c:pt>
                <c:pt idx="91">
                  <c:v>199263.7409871078</c:v>
                </c:pt>
                <c:pt idx="92">
                  <c:v>198807.96769904601</c:v>
                </c:pt>
                <c:pt idx="93">
                  <c:v>198807.96769904601</c:v>
                </c:pt>
                <c:pt idx="94">
                  <c:v>197692.47799597241</c:v>
                </c:pt>
                <c:pt idx="95">
                  <c:v>197621.00227336923</c:v>
                </c:pt>
                <c:pt idx="96">
                  <c:v>197023.38056965641</c:v>
                </c:pt>
                <c:pt idx="97">
                  <c:v>196093.01707658582</c:v>
                </c:pt>
                <c:pt idx="98">
                  <c:v>195512.70750392799</c:v>
                </c:pt>
                <c:pt idx="99">
                  <c:v>195512.70750392799</c:v>
                </c:pt>
              </c:numCache>
            </c:numRef>
          </c:yVal>
          <c:smooth val="0"/>
          <c:extLst>
            <c:ext xmlns:c16="http://schemas.microsoft.com/office/drawing/2014/chart" uri="{C3380CC4-5D6E-409C-BE32-E72D297353CC}">
              <c16:uniqueId val="{00000001-C107-47FF-8B1F-14F92BEB5E14}"/>
            </c:ext>
          </c:extLst>
        </c:ser>
        <c:ser>
          <c:idx val="2"/>
          <c:order val="2"/>
          <c:tx>
            <c:strRef>
              <c:f>'Sub-Sahara'!$J$1</c:f>
              <c:strCache>
                <c:ptCount val="1"/>
                <c:pt idx="0">
                  <c:v>Lower 95%</c:v>
                </c:pt>
              </c:strCache>
            </c:strRef>
          </c:tx>
          <c:spPr>
            <a:ln w="19050" cap="rnd">
              <a:solidFill>
                <a:srgbClr val="FF0000"/>
              </a:solidFill>
              <a:prstDash val="dash"/>
              <a:round/>
            </a:ln>
            <a:effectLst/>
          </c:spPr>
          <c:marker>
            <c:symbol val="none"/>
          </c:marker>
          <c:xVal>
            <c:numRef>
              <c:f>'Sub-Sahara'!$G$2:$G$101</c:f>
              <c:numCache>
                <c:formatCode>General</c:formatCode>
                <c:ptCount val="100"/>
                <c:pt idx="0">
                  <c:v>0</c:v>
                </c:pt>
                <c:pt idx="1">
                  <c:v>1092.066396705952</c:v>
                </c:pt>
                <c:pt idx="2">
                  <c:v>2184.1327934119081</c:v>
                </c:pt>
                <c:pt idx="3">
                  <c:v>3276.199190117864</c:v>
                </c:pt>
                <c:pt idx="4">
                  <c:v>4368.2655868237998</c:v>
                </c:pt>
                <c:pt idx="5">
                  <c:v>5460.3319835297598</c:v>
                </c:pt>
                <c:pt idx="6">
                  <c:v>6552.3983802357207</c:v>
                </c:pt>
                <c:pt idx="7">
                  <c:v>7644.4647769416797</c:v>
                </c:pt>
                <c:pt idx="8">
                  <c:v>8736.5311736476397</c:v>
                </c:pt>
                <c:pt idx="9">
                  <c:v>9828.5975703535605</c:v>
                </c:pt>
                <c:pt idx="10">
                  <c:v>10920.66396705952</c:v>
                </c:pt>
                <c:pt idx="11">
                  <c:v>12012.73036376548</c:v>
                </c:pt>
                <c:pt idx="12">
                  <c:v>13104.796760471441</c:v>
                </c:pt>
                <c:pt idx="13">
                  <c:v>14196.8631571774</c:v>
                </c:pt>
                <c:pt idx="14">
                  <c:v>15288.929553883359</c:v>
                </c:pt>
                <c:pt idx="15">
                  <c:v>16380.995950589322</c:v>
                </c:pt>
                <c:pt idx="16">
                  <c:v>17473.062347295279</c:v>
                </c:pt>
                <c:pt idx="17">
                  <c:v>18565.128744001202</c:v>
                </c:pt>
                <c:pt idx="18">
                  <c:v>19657.195140707161</c:v>
                </c:pt>
                <c:pt idx="19">
                  <c:v>20749.261537413124</c:v>
                </c:pt>
                <c:pt idx="20">
                  <c:v>21841.327934119079</c:v>
                </c:pt>
                <c:pt idx="21">
                  <c:v>22933.394330825042</c:v>
                </c:pt>
                <c:pt idx="22">
                  <c:v>24025.460727531005</c:v>
                </c:pt>
                <c:pt idx="23">
                  <c:v>25117.52712423696</c:v>
                </c:pt>
                <c:pt idx="24">
                  <c:v>26209.593520942923</c:v>
                </c:pt>
                <c:pt idx="25">
                  <c:v>27301.659917648882</c:v>
                </c:pt>
                <c:pt idx="26">
                  <c:v>28393.726314354841</c:v>
                </c:pt>
                <c:pt idx="27">
                  <c:v>29485.792711060803</c:v>
                </c:pt>
                <c:pt idx="28">
                  <c:v>30577.859107766759</c:v>
                </c:pt>
                <c:pt idx="29">
                  <c:v>31669.925504472722</c:v>
                </c:pt>
                <c:pt idx="30">
                  <c:v>32761.991901178684</c:v>
                </c:pt>
                <c:pt idx="31">
                  <c:v>33854.058297884643</c:v>
                </c:pt>
                <c:pt idx="32">
                  <c:v>34946.124694590559</c:v>
                </c:pt>
                <c:pt idx="33">
                  <c:v>36038.191091296518</c:v>
                </c:pt>
                <c:pt idx="34">
                  <c:v>37130.257488002484</c:v>
                </c:pt>
                <c:pt idx="35">
                  <c:v>38222.323884708443</c:v>
                </c:pt>
                <c:pt idx="36">
                  <c:v>39314.390281414402</c:v>
                </c:pt>
                <c:pt idx="37">
                  <c:v>40406.456678120005</c:v>
                </c:pt>
                <c:pt idx="38">
                  <c:v>41498.523074826</c:v>
                </c:pt>
                <c:pt idx="39">
                  <c:v>42590.589471532003</c:v>
                </c:pt>
                <c:pt idx="40">
                  <c:v>43682.655868238005</c:v>
                </c:pt>
                <c:pt idx="41">
                  <c:v>44774.722264944001</c:v>
                </c:pt>
                <c:pt idx="42">
                  <c:v>45866.788661650004</c:v>
                </c:pt>
                <c:pt idx="43">
                  <c:v>46958.855058356006</c:v>
                </c:pt>
                <c:pt idx="44">
                  <c:v>48050.921455062009</c:v>
                </c:pt>
                <c:pt idx="45">
                  <c:v>49142.987851768004</c:v>
                </c:pt>
                <c:pt idx="46">
                  <c:v>50235.054248474</c:v>
                </c:pt>
                <c:pt idx="47">
                  <c:v>51327.120645179602</c:v>
                </c:pt>
                <c:pt idx="48">
                  <c:v>52419.187041885598</c:v>
                </c:pt>
                <c:pt idx="49">
                  <c:v>53511.253438591601</c:v>
                </c:pt>
                <c:pt idx="50">
                  <c:v>54603.319835297603</c:v>
                </c:pt>
                <c:pt idx="51">
                  <c:v>55695.386232003606</c:v>
                </c:pt>
                <c:pt idx="52">
                  <c:v>56787.452628709601</c:v>
                </c:pt>
                <c:pt idx="53">
                  <c:v>57879.519025415604</c:v>
                </c:pt>
                <c:pt idx="54">
                  <c:v>58971.585422121607</c:v>
                </c:pt>
                <c:pt idx="55">
                  <c:v>60063.651818827602</c:v>
                </c:pt>
                <c:pt idx="56">
                  <c:v>61155.718215533205</c:v>
                </c:pt>
                <c:pt idx="57">
                  <c:v>62247.784612239207</c:v>
                </c:pt>
                <c:pt idx="58">
                  <c:v>63339.851008945196</c:v>
                </c:pt>
                <c:pt idx="59">
                  <c:v>64431.917405651198</c:v>
                </c:pt>
                <c:pt idx="60">
                  <c:v>65523.983802357201</c:v>
                </c:pt>
                <c:pt idx="61">
                  <c:v>66616.050199063204</c:v>
                </c:pt>
                <c:pt idx="62">
                  <c:v>67708.116595769199</c:v>
                </c:pt>
                <c:pt idx="63">
                  <c:v>68800.182992475209</c:v>
                </c:pt>
                <c:pt idx="64">
                  <c:v>69892.249389181205</c:v>
                </c:pt>
                <c:pt idx="65">
                  <c:v>70984.315785886807</c:v>
                </c:pt>
                <c:pt idx="66">
                  <c:v>72076.382182592803</c:v>
                </c:pt>
                <c:pt idx="67">
                  <c:v>73168.448579298813</c:v>
                </c:pt>
                <c:pt idx="68">
                  <c:v>74260.514976004808</c:v>
                </c:pt>
                <c:pt idx="69">
                  <c:v>75352.581372710803</c:v>
                </c:pt>
                <c:pt idx="70">
                  <c:v>76444.647769416813</c:v>
                </c:pt>
                <c:pt idx="71">
                  <c:v>77536.714166122794</c:v>
                </c:pt>
                <c:pt idx="72">
                  <c:v>78628.780562828804</c:v>
                </c:pt>
                <c:pt idx="73">
                  <c:v>79720.8469595348</c:v>
                </c:pt>
                <c:pt idx="74">
                  <c:v>80812.913356240402</c:v>
                </c:pt>
                <c:pt idx="75">
                  <c:v>81904.979752946398</c:v>
                </c:pt>
                <c:pt idx="76">
                  <c:v>82997.046149652408</c:v>
                </c:pt>
                <c:pt idx="77">
                  <c:v>84089.112546358403</c:v>
                </c:pt>
                <c:pt idx="78">
                  <c:v>85181.178943064398</c:v>
                </c:pt>
                <c:pt idx="79">
                  <c:v>86273.245339770408</c:v>
                </c:pt>
                <c:pt idx="80">
                  <c:v>87365.311736476404</c:v>
                </c:pt>
                <c:pt idx="81">
                  <c:v>88457.378133182399</c:v>
                </c:pt>
                <c:pt idx="82">
                  <c:v>89549.444529888002</c:v>
                </c:pt>
                <c:pt idx="83">
                  <c:v>90641.510926594012</c:v>
                </c:pt>
                <c:pt idx="84">
                  <c:v>91733.577323300007</c:v>
                </c:pt>
                <c:pt idx="85">
                  <c:v>92825.643720006003</c:v>
                </c:pt>
                <c:pt idx="86">
                  <c:v>93917.710116712013</c:v>
                </c:pt>
                <c:pt idx="87">
                  <c:v>95009.776513418008</c:v>
                </c:pt>
                <c:pt idx="88">
                  <c:v>96101.842910124018</c:v>
                </c:pt>
                <c:pt idx="89">
                  <c:v>97193.909306830014</c:v>
                </c:pt>
                <c:pt idx="90">
                  <c:v>98285.975703535601</c:v>
                </c:pt>
                <c:pt idx="91">
                  <c:v>99378.042100241597</c:v>
                </c:pt>
                <c:pt idx="92">
                  <c:v>100470.10849694759</c:v>
                </c:pt>
                <c:pt idx="93">
                  <c:v>101562.1748936536</c:v>
                </c:pt>
                <c:pt idx="94">
                  <c:v>102654.2412903596</c:v>
                </c:pt>
                <c:pt idx="95">
                  <c:v>103746.30768706559</c:v>
                </c:pt>
                <c:pt idx="96">
                  <c:v>104838.3740837716</c:v>
                </c:pt>
                <c:pt idx="97">
                  <c:v>105930.4404804776</c:v>
                </c:pt>
                <c:pt idx="98">
                  <c:v>107022.5068771832</c:v>
                </c:pt>
                <c:pt idx="99">
                  <c:v>108114.5732738892</c:v>
                </c:pt>
              </c:numCache>
            </c:numRef>
          </c:xVal>
          <c:yVal>
            <c:numRef>
              <c:f>'Sub-Sahara'!$J$2:$J$101</c:f>
              <c:numCache>
                <c:formatCode>General</c:formatCode>
                <c:ptCount val="100"/>
                <c:pt idx="0">
                  <c:v>25762.342494147801</c:v>
                </c:pt>
                <c:pt idx="1">
                  <c:v>28133.634675723999</c:v>
                </c:pt>
                <c:pt idx="2">
                  <c:v>30443.251386094998</c:v>
                </c:pt>
                <c:pt idx="3">
                  <c:v>31957.889645307601</c:v>
                </c:pt>
                <c:pt idx="4">
                  <c:v>33890.560410264799</c:v>
                </c:pt>
                <c:pt idx="5">
                  <c:v>36817.9186449556</c:v>
                </c:pt>
                <c:pt idx="6">
                  <c:v>41603.473237024999</c:v>
                </c:pt>
                <c:pt idx="7">
                  <c:v>45611.775862187002</c:v>
                </c:pt>
                <c:pt idx="8">
                  <c:v>50317.465087000397</c:v>
                </c:pt>
                <c:pt idx="9">
                  <c:v>52990.718130494206</c:v>
                </c:pt>
                <c:pt idx="10">
                  <c:v>54073.631335983599</c:v>
                </c:pt>
                <c:pt idx="11">
                  <c:v>54432.712694633803</c:v>
                </c:pt>
                <c:pt idx="12">
                  <c:v>55166.583589358001</c:v>
                </c:pt>
                <c:pt idx="13">
                  <c:v>55550.406346484204</c:v>
                </c:pt>
                <c:pt idx="14">
                  <c:v>55597.052059279406</c:v>
                </c:pt>
                <c:pt idx="15">
                  <c:v>55580.065607399003</c:v>
                </c:pt>
                <c:pt idx="16">
                  <c:v>55580.065607399003</c:v>
                </c:pt>
                <c:pt idx="17">
                  <c:v>55580.065607399003</c:v>
                </c:pt>
                <c:pt idx="18">
                  <c:v>55580.065607399003</c:v>
                </c:pt>
                <c:pt idx="19">
                  <c:v>55580.065607399003</c:v>
                </c:pt>
                <c:pt idx="20">
                  <c:v>55580.065607399003</c:v>
                </c:pt>
                <c:pt idx="21">
                  <c:v>55580.065607399003</c:v>
                </c:pt>
                <c:pt idx="22">
                  <c:v>55580.065607399003</c:v>
                </c:pt>
                <c:pt idx="23">
                  <c:v>55580.065607399003</c:v>
                </c:pt>
                <c:pt idx="24">
                  <c:v>55550.406346484204</c:v>
                </c:pt>
                <c:pt idx="25">
                  <c:v>55501.980255013201</c:v>
                </c:pt>
                <c:pt idx="26">
                  <c:v>55487.598722836403</c:v>
                </c:pt>
                <c:pt idx="27">
                  <c:v>55433.740151882004</c:v>
                </c:pt>
                <c:pt idx="28">
                  <c:v>55487.598722836403</c:v>
                </c:pt>
                <c:pt idx="29">
                  <c:v>55433.740151882004</c:v>
                </c:pt>
                <c:pt idx="30">
                  <c:v>55330.616842935997</c:v>
                </c:pt>
                <c:pt idx="31">
                  <c:v>54754.082820513402</c:v>
                </c:pt>
                <c:pt idx="32">
                  <c:v>54328.323645133598</c:v>
                </c:pt>
                <c:pt idx="33">
                  <c:v>53818.384071050401</c:v>
                </c:pt>
                <c:pt idx="34">
                  <c:v>52670.269308160598</c:v>
                </c:pt>
                <c:pt idx="35">
                  <c:v>51527.775836859</c:v>
                </c:pt>
                <c:pt idx="36">
                  <c:v>49317.682666652996</c:v>
                </c:pt>
                <c:pt idx="37">
                  <c:v>47078.279513842805</c:v>
                </c:pt>
                <c:pt idx="38">
                  <c:v>44656.354760747403</c:v>
                </c:pt>
                <c:pt idx="39">
                  <c:v>42253.8849903632</c:v>
                </c:pt>
                <c:pt idx="40">
                  <c:v>39911.9475607758</c:v>
                </c:pt>
                <c:pt idx="41">
                  <c:v>37529.133607726602</c:v>
                </c:pt>
                <c:pt idx="42">
                  <c:v>36508.176002957</c:v>
                </c:pt>
                <c:pt idx="43">
                  <c:v>35055.811199326199</c:v>
                </c:pt>
                <c:pt idx="44">
                  <c:v>33828.836190745205</c:v>
                </c:pt>
                <c:pt idx="45">
                  <c:v>32162.575670686401</c:v>
                </c:pt>
                <c:pt idx="46">
                  <c:v>31311.025360916999</c:v>
                </c:pt>
                <c:pt idx="47">
                  <c:v>30770.660518824203</c:v>
                </c:pt>
                <c:pt idx="48">
                  <c:v>30221.671558496204</c:v>
                </c:pt>
                <c:pt idx="49">
                  <c:v>29190.623252765603</c:v>
                </c:pt>
                <c:pt idx="50">
                  <c:v>28172.287063007199</c:v>
                </c:pt>
                <c:pt idx="51">
                  <c:v>27451.341152354802</c:v>
                </c:pt>
                <c:pt idx="52">
                  <c:v>26932.192441775798</c:v>
                </c:pt>
                <c:pt idx="53">
                  <c:v>26659.1090273218</c:v>
                </c:pt>
                <c:pt idx="54">
                  <c:v>25853.766091779802</c:v>
                </c:pt>
                <c:pt idx="55">
                  <c:v>25489.952010598598</c:v>
                </c:pt>
                <c:pt idx="56">
                  <c:v>25079.628192792399</c:v>
                </c:pt>
                <c:pt idx="57">
                  <c:v>24685.229599620001</c:v>
                </c:pt>
                <c:pt idx="58">
                  <c:v>24274.9989603266</c:v>
                </c:pt>
                <c:pt idx="59">
                  <c:v>24028.024074136203</c:v>
                </c:pt>
                <c:pt idx="60">
                  <c:v>23633.074795940003</c:v>
                </c:pt>
                <c:pt idx="61">
                  <c:v>23363.534006088401</c:v>
                </c:pt>
                <c:pt idx="62">
                  <c:v>22832.039501094401</c:v>
                </c:pt>
                <c:pt idx="63">
                  <c:v>22453.959461671602</c:v>
                </c:pt>
                <c:pt idx="64">
                  <c:v>21710.275603010803</c:v>
                </c:pt>
                <c:pt idx="65">
                  <c:v>21322.224074188602</c:v>
                </c:pt>
                <c:pt idx="66">
                  <c:v>21078.0689786902</c:v>
                </c:pt>
                <c:pt idx="67">
                  <c:v>20657.441933670601</c:v>
                </c:pt>
                <c:pt idx="68">
                  <c:v>20265.771195462399</c:v>
                </c:pt>
                <c:pt idx="69">
                  <c:v>19593.609979793378</c:v>
                </c:pt>
                <c:pt idx="70">
                  <c:v>19360.657626651402</c:v>
                </c:pt>
                <c:pt idx="71">
                  <c:v>18839.377916536079</c:v>
                </c:pt>
                <c:pt idx="72">
                  <c:v>18562.871550620883</c:v>
                </c:pt>
                <c:pt idx="73">
                  <c:v>18286.431586975581</c:v>
                </c:pt>
                <c:pt idx="74">
                  <c:v>18071.13660476774</c:v>
                </c:pt>
                <c:pt idx="75">
                  <c:v>17600.791944754219</c:v>
                </c:pt>
                <c:pt idx="76">
                  <c:v>17092.031565424379</c:v>
                </c:pt>
                <c:pt idx="77">
                  <c:v>16838.434673907861</c:v>
                </c:pt>
                <c:pt idx="78">
                  <c:v>16195.111679711981</c:v>
                </c:pt>
                <c:pt idx="79">
                  <c:v>15951.5624315193</c:v>
                </c:pt>
                <c:pt idx="80">
                  <c:v>15569.083382497542</c:v>
                </c:pt>
                <c:pt idx="81">
                  <c:v>15204.333017247262</c:v>
                </c:pt>
                <c:pt idx="82">
                  <c:v>14747.946843089741</c:v>
                </c:pt>
                <c:pt idx="83">
                  <c:v>14389.729781027741</c:v>
                </c:pt>
                <c:pt idx="84">
                  <c:v>14030.140812792781</c:v>
                </c:pt>
                <c:pt idx="85">
                  <c:v>13604.85073669486</c:v>
                </c:pt>
                <c:pt idx="86">
                  <c:v>13228.13100392004</c:v>
                </c:pt>
                <c:pt idx="87">
                  <c:v>13113.47025023662</c:v>
                </c:pt>
                <c:pt idx="88">
                  <c:v>12799.56635597658</c:v>
                </c:pt>
                <c:pt idx="89">
                  <c:v>12644.15947205076</c:v>
                </c:pt>
                <c:pt idx="90">
                  <c:v>12391.97392471226</c:v>
                </c:pt>
                <c:pt idx="91">
                  <c:v>11945.6794679294</c:v>
                </c:pt>
                <c:pt idx="92">
                  <c:v>11677.561890425461</c:v>
                </c:pt>
                <c:pt idx="93">
                  <c:v>11305.530224031561</c:v>
                </c:pt>
                <c:pt idx="94">
                  <c:v>10784.823944933221</c:v>
                </c:pt>
                <c:pt idx="95">
                  <c:v>10085.81642427306</c:v>
                </c:pt>
                <c:pt idx="96">
                  <c:v>9684.82096871248</c:v>
                </c:pt>
                <c:pt idx="97">
                  <c:v>9207.3939678966999</c:v>
                </c:pt>
                <c:pt idx="98">
                  <c:v>8650.7874437868195</c:v>
                </c:pt>
                <c:pt idx="99">
                  <c:v>8114.9444754443803</c:v>
                </c:pt>
              </c:numCache>
            </c:numRef>
          </c:yVal>
          <c:smooth val="0"/>
          <c:extLst>
            <c:ext xmlns:c16="http://schemas.microsoft.com/office/drawing/2014/chart" uri="{C3380CC4-5D6E-409C-BE32-E72D297353CC}">
              <c16:uniqueId val="{00000002-C107-47FF-8B1F-14F92BEB5E14}"/>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a:t>Years Before Present</a:t>
                </a:r>
              </a:p>
            </c:rich>
          </c:tx>
          <c:layout>
            <c:manualLayout>
              <c:xMode val="edge"/>
              <c:yMode val="edge"/>
              <c:x val="0.4092211634698227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2538988771957098"/>
          <c:y val="0.53103856809565475"/>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DF9F-489E-9214-E1ACE2F4A62E}"/>
            </c:ext>
          </c:extLst>
        </c:ser>
        <c:ser>
          <c:idx val="10"/>
          <c:order val="1"/>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DF9F-489E-9214-E1ACE2F4A62E}"/>
            </c:ext>
          </c:extLst>
        </c:ser>
        <c:ser>
          <c:idx val="8"/>
          <c:order val="2"/>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DF9F-489E-9214-E1ACE2F4A62E}"/>
            </c:ext>
          </c:extLst>
        </c:ser>
        <c:ser>
          <c:idx val="9"/>
          <c:order val="3"/>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DF9F-489E-9214-E1ACE2F4A62E}"/>
            </c:ext>
          </c:extLst>
        </c:ser>
        <c:ser>
          <c:idx val="6"/>
          <c:order val="4"/>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DF9F-489E-9214-E1ACE2F4A62E}"/>
            </c:ext>
          </c:extLst>
        </c:ser>
        <c:ser>
          <c:idx val="5"/>
          <c:order val="5"/>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DF9F-489E-9214-E1ACE2F4A62E}"/>
            </c:ext>
          </c:extLst>
        </c:ser>
        <c:ser>
          <c:idx val="4"/>
          <c:order val="6"/>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DF9F-489E-9214-E1ACE2F4A62E}"/>
            </c:ext>
          </c:extLst>
        </c:ser>
        <c:ser>
          <c:idx val="1"/>
          <c:order val="7"/>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DF9F-489E-9214-E1ACE2F4A62E}"/>
            </c:ext>
          </c:extLst>
        </c:ser>
        <c:ser>
          <c:idx val="2"/>
          <c:order val="8"/>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DF9F-489E-9214-E1ACE2F4A62E}"/>
            </c:ext>
          </c:extLst>
        </c:ser>
        <c:ser>
          <c:idx val="3"/>
          <c:order val="9"/>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DF9F-489E-9214-E1ACE2F4A62E}"/>
            </c:ext>
          </c:extLst>
        </c:ser>
        <c:ser>
          <c:idx val="0"/>
          <c:order val="10"/>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DF9F-489E-9214-E1ACE2F4A62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47797091401323E-2"/>
          <c:y val="3.60082304526749E-2"/>
          <c:w val="0.87050566202809554"/>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8B1-4E68-87AF-6CFD172DEE03}"/>
            </c:ext>
          </c:extLst>
        </c:ser>
        <c:ser>
          <c:idx val="11"/>
          <c:order val="1"/>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8B1-4E68-87AF-6CFD172DEE03}"/>
            </c:ext>
          </c:extLst>
        </c:ser>
        <c:ser>
          <c:idx val="10"/>
          <c:order val="2"/>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8B1-4E68-87AF-6CFD172DEE03}"/>
            </c:ext>
          </c:extLst>
        </c:ser>
        <c:ser>
          <c:idx val="8"/>
          <c:order val="3"/>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8B1-4E68-87AF-6CFD172DEE03}"/>
            </c:ext>
          </c:extLst>
        </c:ser>
        <c:ser>
          <c:idx val="9"/>
          <c:order val="4"/>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8B1-4E68-87AF-6CFD172DEE03}"/>
            </c:ext>
          </c:extLst>
        </c:ser>
        <c:ser>
          <c:idx val="6"/>
          <c:order val="5"/>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8B1-4E68-87AF-6CFD172DEE03}"/>
            </c:ext>
          </c:extLst>
        </c:ser>
        <c:ser>
          <c:idx val="5"/>
          <c:order val="6"/>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8B1-4E68-87AF-6CFD172DEE03}"/>
            </c:ext>
          </c:extLst>
        </c:ser>
        <c:ser>
          <c:idx val="4"/>
          <c:order val="7"/>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8B1-4E68-87AF-6CFD172DEE03}"/>
            </c:ext>
          </c:extLst>
        </c:ser>
        <c:ser>
          <c:idx val="1"/>
          <c:order val="8"/>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8B1-4E68-87AF-6CFD172DEE03}"/>
            </c:ext>
          </c:extLst>
        </c:ser>
        <c:ser>
          <c:idx val="2"/>
          <c:order val="9"/>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8B1-4E68-87AF-6CFD172DEE03}"/>
            </c:ext>
          </c:extLst>
        </c:ser>
        <c:ser>
          <c:idx val="3"/>
          <c:order val="10"/>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8B1-4E68-87AF-6CFD172DEE03}"/>
            </c:ext>
          </c:extLst>
        </c:ser>
        <c:ser>
          <c:idx val="0"/>
          <c:order val="11"/>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8B1-4E68-87AF-6CFD172DEE03}"/>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8E0B-4D3A-9BFB-7904351D97F0}"/>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8E0B-4D3A-9BFB-7904351D97F0}"/>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8E0B-4D3A-9BFB-7904351D97F0}"/>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8E0B-4D3A-9BFB-7904351D97F0}"/>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8E0B-4D3A-9BFB-7904351D97F0}"/>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6-8E0B-4D3A-9BFB-7904351D97F0}"/>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7-8E0B-4D3A-9BFB-7904351D97F0}"/>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8-8E0B-4D3A-9BFB-7904351D97F0}"/>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9-8E0B-4D3A-9BFB-7904351D97F0}"/>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A-8E0B-4D3A-9BFB-7904351D97F0}"/>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B-8E0B-4D3A-9BFB-7904351D97F0}"/>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C-8E0B-4D3A-9BFB-7904351D97F0}"/>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D-8E0B-4D3A-9BFB-7904351D97F0}"/>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E-8E0B-4D3A-9BFB-7904351D97F0}"/>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DE3-4EA7-AD24-9E228368B95C}"/>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DE3-4EA7-AD24-9E228368B95C}"/>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DE3-4EA7-AD24-9E228368B95C}"/>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DE3-4EA7-AD24-9E228368B95C}"/>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DE3-4EA7-AD24-9E228368B95C}"/>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DE3-4EA7-AD24-9E228368B95C}"/>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DE3-4EA7-AD24-9E228368B95C}"/>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DE3-4EA7-AD24-9E228368B95C}"/>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DE3-4EA7-AD24-9E228368B95C}"/>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DE3-4EA7-AD24-9E228368B95C}"/>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DE3-4EA7-AD24-9E228368B95C}"/>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DE3-4EA7-AD24-9E228368B95C}"/>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DE3-4EA7-AD24-9E228368B95C}"/>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DE3-4EA7-AD24-9E228368B95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F4F3-4636-8CC6-AFF903A77D27}"/>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F4F3-4636-8CC6-AFF903A77D27}"/>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F4F3-4636-8CC6-AFF903A77D27}"/>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F4F3-4636-8CC6-AFF903A77D27}"/>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F4F3-4636-8CC6-AFF903A77D27}"/>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F4F3-4636-8CC6-AFF903A77D27}"/>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F4F3-4636-8CC6-AFF903A77D27}"/>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F4F3-4636-8CC6-AFF903A77D27}"/>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F4F3-4636-8CC6-AFF903A77D27}"/>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F4F3-4636-8CC6-AFF903A77D27}"/>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F4F3-4636-8CC6-AFF903A77D27}"/>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F4F3-4636-8CC6-AFF903A77D27}"/>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F4F3-4636-8CC6-AFF903A77D27}"/>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F4F3-4636-8CC6-AFF903A77D27}"/>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CD30-40AE-9142-F20C169C90A6}"/>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CD30-40AE-9142-F20C169C90A6}"/>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CD30-40AE-9142-F20C169C90A6}"/>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CD30-40AE-9142-F20C169C90A6}"/>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CD30-40AE-9142-F20C169C90A6}"/>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CD30-40AE-9142-F20C169C90A6}"/>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CD30-40AE-9142-F20C169C90A6}"/>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CD30-40AE-9142-F20C169C90A6}"/>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CD30-40AE-9142-F20C169C90A6}"/>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CD30-40AE-9142-F20C169C90A6}"/>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CD30-40AE-9142-F20C169C90A6}"/>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CD30-40AE-9142-F20C169C90A6}"/>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CD30-40AE-9142-F20C169C90A6}"/>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CD30-40AE-9142-F20C169C90A6}"/>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54D8-4E72-B108-C9A858B945FF}"/>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54D8-4E72-B108-C9A858B945FF}"/>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54D8-4E72-B108-C9A858B945FF}"/>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54D8-4E72-B108-C9A858B945FF}"/>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54D8-4E72-B108-C9A858B945FF}"/>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54D8-4E72-B108-C9A858B945FF}"/>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54D8-4E72-B108-C9A858B945FF}"/>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54D8-4E72-B108-C9A858B945FF}"/>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54D8-4E72-B108-C9A858B945FF}"/>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54D8-4E72-B108-C9A858B945FF}"/>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54D8-4E72-B108-C9A858B945FF}"/>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54D8-4E72-B108-C9A858B945FF}"/>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54D8-4E72-B108-C9A858B945FF}"/>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54D8-4E72-B108-C9A858B945F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EA27-4BED-A251-A33425CC9A3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EA27-4BED-A251-A33425CC9A3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EA27-4BED-A251-A33425CC9A3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EA27-4BED-A251-A33425CC9A3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2206995971728"/>
          <c:y val="3.3436213991769548E-2"/>
          <c:w val="0.86632681664201538"/>
          <c:h val="0.87290370532387151"/>
        </c:manualLayout>
      </c:layout>
      <c:scatterChart>
        <c:scatterStyle val="lineMarker"/>
        <c:varyColors val="0"/>
        <c:ser>
          <c:idx val="14"/>
          <c:order val="0"/>
          <c:spPr>
            <a:ln>
              <a:noFill/>
            </a:ln>
          </c:spPr>
          <c:marker>
            <c:symbol val="circle"/>
            <c:size val="6"/>
            <c:spPr>
              <a:solidFill>
                <a:srgbClr val="FFCCCC"/>
              </a:solidFill>
              <a:ln>
                <a:solidFill>
                  <a:schemeClr val="tx1"/>
                </a:solidFill>
              </a:ln>
            </c:spPr>
          </c:marker>
          <c:xVal>
            <c:numRef>
              <c:f>Sheet2!$B$4894:$B$4935</c:f>
              <c:numCache>
                <c:formatCode>General</c:formatCode>
                <c:ptCount val="42"/>
                <c:pt idx="0">
                  <c:v>-2.7024605954630401</c:v>
                </c:pt>
                <c:pt idx="1">
                  <c:v>-3.1406757494856401</c:v>
                </c:pt>
                <c:pt idx="2">
                  <c:v>-3.5969074205523599</c:v>
                </c:pt>
                <c:pt idx="3">
                  <c:v>-3.3123072818731898</c:v>
                </c:pt>
                <c:pt idx="4">
                  <c:v>-2.8117386469682599</c:v>
                </c:pt>
                <c:pt idx="5">
                  <c:v>-4.9928530503950803</c:v>
                </c:pt>
                <c:pt idx="6">
                  <c:v>-3.6969539335502999</c:v>
                </c:pt>
                <c:pt idx="7">
                  <c:v>-5.2376036457856801</c:v>
                </c:pt>
                <c:pt idx="8">
                  <c:v>-13.967429144243299</c:v>
                </c:pt>
                <c:pt idx="9">
                  <c:v>-1.18525577819877</c:v>
                </c:pt>
                <c:pt idx="10">
                  <c:v>-2.2601972187430799</c:v>
                </c:pt>
                <c:pt idx="11">
                  <c:v>-3.50927044754537</c:v>
                </c:pt>
                <c:pt idx="12">
                  <c:v>-3.29233950416734</c:v>
                </c:pt>
                <c:pt idx="13">
                  <c:v>-3.2415732929375101</c:v>
                </c:pt>
                <c:pt idx="14">
                  <c:v>-2.7396226395030898</c:v>
                </c:pt>
                <c:pt idx="15">
                  <c:v>-2.2365500806480298</c:v>
                </c:pt>
                <c:pt idx="16">
                  <c:v>-2.7746287787425001</c:v>
                </c:pt>
                <c:pt idx="17">
                  <c:v>-2.9368869449703601</c:v>
                </c:pt>
                <c:pt idx="18">
                  <c:v>-1.35598294583039</c:v>
                </c:pt>
                <c:pt idx="19">
                  <c:v>-3.4979535445073302</c:v>
                </c:pt>
                <c:pt idx="20">
                  <c:v>-2.2959019264507798</c:v>
                </c:pt>
                <c:pt idx="21">
                  <c:v>-1.3407566339967101</c:v>
                </c:pt>
                <c:pt idx="22">
                  <c:v>-2.8482625352201798</c:v>
                </c:pt>
                <c:pt idx="23">
                  <c:v>-3.8385432812184002</c:v>
                </c:pt>
                <c:pt idx="24">
                  <c:v>-4.49564912848661</c:v>
                </c:pt>
                <c:pt idx="25">
                  <c:v>-2.87265375882957</c:v>
                </c:pt>
                <c:pt idx="26">
                  <c:v>-5.2394422919119901</c:v>
                </c:pt>
                <c:pt idx="27">
                  <c:v>-4.3705614215066104</c:v>
                </c:pt>
                <c:pt idx="28">
                  <c:v>-4.1004191324680797</c:v>
                </c:pt>
                <c:pt idx="29">
                  <c:v>-2.50614708552677</c:v>
                </c:pt>
                <c:pt idx="30">
                  <c:v>-2.27301786617749</c:v>
                </c:pt>
                <c:pt idx="31">
                  <c:v>-3.8324977403771601</c:v>
                </c:pt>
                <c:pt idx="32">
                  <c:v>-3.0092184897360501</c:v>
                </c:pt>
                <c:pt idx="33">
                  <c:v>-4.8344656058014301</c:v>
                </c:pt>
                <c:pt idx="34">
                  <c:v>-3.2794612298291299</c:v>
                </c:pt>
                <c:pt idx="35">
                  <c:v>-1.31427609101749</c:v>
                </c:pt>
                <c:pt idx="36">
                  <c:v>-5.37266051311315</c:v>
                </c:pt>
                <c:pt idx="37">
                  <c:v>-4.7283447439370603</c:v>
                </c:pt>
                <c:pt idx="38">
                  <c:v>-6.1693535743919297</c:v>
                </c:pt>
                <c:pt idx="39">
                  <c:v>-3.8785696643078702</c:v>
                </c:pt>
                <c:pt idx="40">
                  <c:v>-4.9257798087395104</c:v>
                </c:pt>
                <c:pt idx="41">
                  <c:v>-4.0180488554872502</c:v>
                </c:pt>
              </c:numCache>
            </c:numRef>
          </c:xVal>
          <c:yVal>
            <c:numRef>
              <c:f>Sheet2!$C$4894:$C$4935</c:f>
              <c:numCache>
                <c:formatCode>General</c:formatCode>
                <c:ptCount val="42"/>
                <c:pt idx="0">
                  <c:v>-1.1922602075720099</c:v>
                </c:pt>
                <c:pt idx="1">
                  <c:v>-1.1271288837847899</c:v>
                </c:pt>
                <c:pt idx="2">
                  <c:v>-1.3311331364584</c:v>
                </c:pt>
                <c:pt idx="3">
                  <c:v>-2.5472923054844898</c:v>
                </c:pt>
                <c:pt idx="4">
                  <c:v>-2.2548509838061799</c:v>
                </c:pt>
                <c:pt idx="5">
                  <c:v>-2.21383324300974</c:v>
                </c:pt>
                <c:pt idx="6">
                  <c:v>-2.1652641719036199</c:v>
                </c:pt>
                <c:pt idx="7">
                  <c:v>-2.6504620479295502</c:v>
                </c:pt>
                <c:pt idx="8">
                  <c:v>0.95155161326957505</c:v>
                </c:pt>
                <c:pt idx="9">
                  <c:v>-0.44447151273436802</c:v>
                </c:pt>
                <c:pt idx="10">
                  <c:v>-3.6282788179516299</c:v>
                </c:pt>
                <c:pt idx="11">
                  <c:v>-3.2875275121729701</c:v>
                </c:pt>
                <c:pt idx="12">
                  <c:v>-2.9747186234418201</c:v>
                </c:pt>
                <c:pt idx="13">
                  <c:v>-2.1921368290141099</c:v>
                </c:pt>
                <c:pt idx="14">
                  <c:v>-0.97617985205560398</c:v>
                </c:pt>
                <c:pt idx="15">
                  <c:v>-0.630091471475964</c:v>
                </c:pt>
                <c:pt idx="16">
                  <c:v>-2.6131435496792399</c:v>
                </c:pt>
                <c:pt idx="17">
                  <c:v>-1.892830776551</c:v>
                </c:pt>
                <c:pt idx="18">
                  <c:v>1.4325018936596601</c:v>
                </c:pt>
                <c:pt idx="19">
                  <c:v>-1.6857332512054499</c:v>
                </c:pt>
                <c:pt idx="20">
                  <c:v>-3.7615623114382499</c:v>
                </c:pt>
                <c:pt idx="21">
                  <c:v>-1.8022775359785499</c:v>
                </c:pt>
                <c:pt idx="22">
                  <c:v>-1.9147948923114599</c:v>
                </c:pt>
                <c:pt idx="23">
                  <c:v>-0.23508706847611699</c:v>
                </c:pt>
                <c:pt idx="24">
                  <c:v>-2.9925969460487201</c:v>
                </c:pt>
                <c:pt idx="25">
                  <c:v>-1.62798767310978</c:v>
                </c:pt>
                <c:pt idx="26">
                  <c:v>-2.6190052757053301</c:v>
                </c:pt>
                <c:pt idx="27">
                  <c:v>-1.5290486713183</c:v>
                </c:pt>
                <c:pt idx="28">
                  <c:v>-1.0756549578183401</c:v>
                </c:pt>
                <c:pt idx="29">
                  <c:v>-2.88331760239813</c:v>
                </c:pt>
                <c:pt idx="30">
                  <c:v>-0.18164428876056499</c:v>
                </c:pt>
                <c:pt idx="31">
                  <c:v>-2.3052042991253998</c:v>
                </c:pt>
                <c:pt idx="32">
                  <c:v>-2.9908141208101799</c:v>
                </c:pt>
                <c:pt idx="33">
                  <c:v>-2.8753159544520899</c:v>
                </c:pt>
                <c:pt idx="34">
                  <c:v>-0.35470768946452902</c:v>
                </c:pt>
                <c:pt idx="35">
                  <c:v>-2.4423271132284201</c:v>
                </c:pt>
                <c:pt idx="36">
                  <c:v>-3.2408129779878601</c:v>
                </c:pt>
                <c:pt idx="37">
                  <c:v>-1.5238541976342399</c:v>
                </c:pt>
                <c:pt idx="38">
                  <c:v>-0.56412631792544499</c:v>
                </c:pt>
                <c:pt idx="39">
                  <c:v>-3.4646534412652601</c:v>
                </c:pt>
                <c:pt idx="40">
                  <c:v>-3.0440733550332002</c:v>
                </c:pt>
                <c:pt idx="41">
                  <c:v>-8.0086039270799103E-2</c:v>
                </c:pt>
              </c:numCache>
            </c:numRef>
          </c:yVal>
          <c:smooth val="0"/>
          <c:extLst>
            <c:ext xmlns:c16="http://schemas.microsoft.com/office/drawing/2014/chart" uri="{C3380CC4-5D6E-409C-BE32-E72D297353CC}">
              <c16:uniqueId val="{00000000-B2E6-4400-98F8-9D500966F045}"/>
            </c:ext>
          </c:extLst>
        </c:ser>
        <c:ser>
          <c:idx val="12"/>
          <c:order val="1"/>
          <c:spPr>
            <a:ln>
              <a:noFill/>
            </a:ln>
          </c:spPr>
          <c:marker>
            <c:symbol val="circle"/>
            <c:size val="6"/>
            <c:spPr>
              <a:ln>
                <a:solidFill>
                  <a:schemeClr val="tx1"/>
                </a:solidFill>
              </a:ln>
            </c:spPr>
          </c:marker>
          <c:xVal>
            <c:numRef>
              <c:f>Sheet2!$B$4936:$B$4952</c:f>
              <c:numCache>
                <c:formatCode>General</c:formatCode>
                <c:ptCount val="17"/>
                <c:pt idx="0">
                  <c:v>1.8357262901189</c:v>
                </c:pt>
                <c:pt idx="1">
                  <c:v>3.7712317961028901</c:v>
                </c:pt>
                <c:pt idx="2">
                  <c:v>2.6533933402946799</c:v>
                </c:pt>
                <c:pt idx="3">
                  <c:v>5.0936281455388599</c:v>
                </c:pt>
                <c:pt idx="4">
                  <c:v>2.80489955959214</c:v>
                </c:pt>
                <c:pt idx="5">
                  <c:v>3.6908242961417201</c:v>
                </c:pt>
                <c:pt idx="6">
                  <c:v>5.3846773987641301</c:v>
                </c:pt>
                <c:pt idx="7">
                  <c:v>2.8153275876525701</c:v>
                </c:pt>
                <c:pt idx="8">
                  <c:v>2.68802337854647</c:v>
                </c:pt>
                <c:pt idx="9">
                  <c:v>3.2774282147453899</c:v>
                </c:pt>
                <c:pt idx="10">
                  <c:v>3.12619741544734</c:v>
                </c:pt>
                <c:pt idx="11">
                  <c:v>4.7004189748137897</c:v>
                </c:pt>
                <c:pt idx="12">
                  <c:v>4.1117264187815703</c:v>
                </c:pt>
                <c:pt idx="13">
                  <c:v>2.0371600440329001</c:v>
                </c:pt>
                <c:pt idx="14">
                  <c:v>1.4899553357864599</c:v>
                </c:pt>
                <c:pt idx="15">
                  <c:v>3.9393174940143001</c:v>
                </c:pt>
                <c:pt idx="16">
                  <c:v>3.67201660864687</c:v>
                </c:pt>
              </c:numCache>
            </c:numRef>
          </c:xVal>
          <c:yVal>
            <c:numRef>
              <c:f>Sheet2!$C$4936:$C$4952</c:f>
              <c:numCache>
                <c:formatCode>General</c:formatCode>
                <c:ptCount val="17"/>
                <c:pt idx="0">
                  <c:v>-4.0654034587810797</c:v>
                </c:pt>
                <c:pt idx="1">
                  <c:v>-2.6783290961428801</c:v>
                </c:pt>
                <c:pt idx="2">
                  <c:v>-3.05655851801539</c:v>
                </c:pt>
                <c:pt idx="3">
                  <c:v>-3.7084328511951199</c:v>
                </c:pt>
                <c:pt idx="4">
                  <c:v>-0.57928734028266404</c:v>
                </c:pt>
                <c:pt idx="5">
                  <c:v>-2.8928187836199002</c:v>
                </c:pt>
                <c:pt idx="6">
                  <c:v>-3.9570733222109502</c:v>
                </c:pt>
                <c:pt idx="7">
                  <c:v>-3.0093066068932202</c:v>
                </c:pt>
                <c:pt idx="8">
                  <c:v>-1.5961430358364701</c:v>
                </c:pt>
                <c:pt idx="9">
                  <c:v>-1.8886064971936201</c:v>
                </c:pt>
                <c:pt idx="10">
                  <c:v>-3.9924787245643798</c:v>
                </c:pt>
                <c:pt idx="11">
                  <c:v>-3.26439935072001</c:v>
                </c:pt>
                <c:pt idx="12">
                  <c:v>-3.13752835412624</c:v>
                </c:pt>
                <c:pt idx="13">
                  <c:v>-4.0930178311794903</c:v>
                </c:pt>
                <c:pt idx="14">
                  <c:v>-6.3424347024638204</c:v>
                </c:pt>
                <c:pt idx="15">
                  <c:v>-0.66680614471362398</c:v>
                </c:pt>
                <c:pt idx="16">
                  <c:v>-1.5528820609384799</c:v>
                </c:pt>
              </c:numCache>
            </c:numRef>
          </c:yVal>
          <c:smooth val="0"/>
          <c:extLst>
            <c:ext xmlns:c16="http://schemas.microsoft.com/office/drawing/2014/chart" uri="{C3380CC4-5D6E-409C-BE32-E72D297353CC}">
              <c16:uniqueId val="{00000001-B2E6-4400-98F8-9D500966F045}"/>
            </c:ext>
          </c:extLst>
        </c:ser>
        <c:ser>
          <c:idx val="13"/>
          <c:order val="2"/>
          <c:spPr>
            <a:ln w="19050" cap="rnd">
              <a:noFill/>
              <a:round/>
            </a:ln>
            <a:effectLst/>
          </c:spPr>
          <c:marker>
            <c:symbol val="circle"/>
            <c:size val="6"/>
            <c:spPr>
              <a:solidFill>
                <a:schemeClr val="accent5">
                  <a:lumMod val="60000"/>
                  <a:lumOff val="40000"/>
                </a:schemeClr>
              </a:solidFill>
              <a:ln>
                <a:solidFill>
                  <a:schemeClr val="tx1"/>
                </a:solidFill>
              </a:ln>
            </c:spPr>
          </c:marker>
          <c:xVal>
            <c:numRef>
              <c:f>Sheet2!$B$4688:$B$4893</c:f>
              <c:numCache>
                <c:formatCode>General</c:formatCode>
                <c:ptCount val="206"/>
                <c:pt idx="0">
                  <c:v>4.5243539043685601</c:v>
                </c:pt>
                <c:pt idx="1">
                  <c:v>4.6366830970231501</c:v>
                </c:pt>
                <c:pt idx="2">
                  <c:v>4.6795344900493996</c:v>
                </c:pt>
                <c:pt idx="3">
                  <c:v>5.1027188077307999</c:v>
                </c:pt>
                <c:pt idx="4">
                  <c:v>4.1637777739194997</c:v>
                </c:pt>
                <c:pt idx="5">
                  <c:v>4.3409642681382801</c:v>
                </c:pt>
                <c:pt idx="6">
                  <c:v>4.4146365953764297</c:v>
                </c:pt>
                <c:pt idx="7">
                  <c:v>4.2469298640940396</c:v>
                </c:pt>
                <c:pt idx="8">
                  <c:v>4.9948232684232599</c:v>
                </c:pt>
                <c:pt idx="9">
                  <c:v>4.4695252681094599</c:v>
                </c:pt>
                <c:pt idx="10">
                  <c:v>5.1970434309745901</c:v>
                </c:pt>
                <c:pt idx="11">
                  <c:v>4.8324107414690998</c:v>
                </c:pt>
                <c:pt idx="12">
                  <c:v>2.88928866775704</c:v>
                </c:pt>
                <c:pt idx="13">
                  <c:v>5.3059985920769197</c:v>
                </c:pt>
                <c:pt idx="14">
                  <c:v>3.6590332319707599</c:v>
                </c:pt>
                <c:pt idx="15">
                  <c:v>3.6500887947014999</c:v>
                </c:pt>
                <c:pt idx="16">
                  <c:v>4.9606801796337496</c:v>
                </c:pt>
                <c:pt idx="17">
                  <c:v>4.8738031664292798</c:v>
                </c:pt>
                <c:pt idx="18">
                  <c:v>5.1913467089885401</c:v>
                </c:pt>
                <c:pt idx="19">
                  <c:v>5.7529244625204399</c:v>
                </c:pt>
                <c:pt idx="20">
                  <c:v>5.1308907404020898</c:v>
                </c:pt>
                <c:pt idx="21">
                  <c:v>4.3619675865362799</c:v>
                </c:pt>
                <c:pt idx="22">
                  <c:v>3.6334814977676699</c:v>
                </c:pt>
                <c:pt idx="23">
                  <c:v>5.6899449299617002</c:v>
                </c:pt>
                <c:pt idx="24">
                  <c:v>4.3932614239866998</c:v>
                </c:pt>
                <c:pt idx="25">
                  <c:v>5.1180114376334496</c:v>
                </c:pt>
                <c:pt idx="26">
                  <c:v>5.8330830731724301</c:v>
                </c:pt>
                <c:pt idx="27">
                  <c:v>6.0274410210260996</c:v>
                </c:pt>
                <c:pt idx="28">
                  <c:v>6.0642192023603601</c:v>
                </c:pt>
                <c:pt idx="29">
                  <c:v>5.1749740782795204</c:v>
                </c:pt>
                <c:pt idx="30">
                  <c:v>5.1671687732175098</c:v>
                </c:pt>
                <c:pt idx="31">
                  <c:v>4.8758892094027804</c:v>
                </c:pt>
                <c:pt idx="32">
                  <c:v>3.9503629421098601</c:v>
                </c:pt>
                <c:pt idx="33">
                  <c:v>6.5448719094085499</c:v>
                </c:pt>
                <c:pt idx="34">
                  <c:v>4.6222519257795396</c:v>
                </c:pt>
                <c:pt idx="35">
                  <c:v>4.6362761959560999</c:v>
                </c:pt>
                <c:pt idx="36">
                  <c:v>5.4751238641423896</c:v>
                </c:pt>
                <c:pt idx="37">
                  <c:v>3.9296553694561598</c:v>
                </c:pt>
                <c:pt idx="38">
                  <c:v>4.90652183357843</c:v>
                </c:pt>
                <c:pt idx="39">
                  <c:v>4.0500029194419103</c:v>
                </c:pt>
                <c:pt idx="40">
                  <c:v>5.2799716947466901</c:v>
                </c:pt>
                <c:pt idx="41">
                  <c:v>5.4681865748457898</c:v>
                </c:pt>
                <c:pt idx="42">
                  <c:v>5.1243762881985999</c:v>
                </c:pt>
                <c:pt idx="43">
                  <c:v>5.6798470223455304</c:v>
                </c:pt>
                <c:pt idx="44">
                  <c:v>4.2367488591710796</c:v>
                </c:pt>
                <c:pt idx="45">
                  <c:v>4.14394727603006</c:v>
                </c:pt>
                <c:pt idx="46">
                  <c:v>5.3724821483841199</c:v>
                </c:pt>
                <c:pt idx="47">
                  <c:v>5.3092093769525004</c:v>
                </c:pt>
                <c:pt idx="48">
                  <c:v>4.9959028560833696</c:v>
                </c:pt>
                <c:pt idx="49">
                  <c:v>4.26421391257227</c:v>
                </c:pt>
                <c:pt idx="50">
                  <c:v>5.1845448548053197</c:v>
                </c:pt>
                <c:pt idx="51">
                  <c:v>4.1701081701093301</c:v>
                </c:pt>
                <c:pt idx="52">
                  <c:v>4.9881171632273498</c:v>
                </c:pt>
                <c:pt idx="53">
                  <c:v>5.4922439756366304</c:v>
                </c:pt>
                <c:pt idx="54">
                  <c:v>5.8464809019676203</c:v>
                </c:pt>
                <c:pt idx="55">
                  <c:v>5.2872722306436701</c:v>
                </c:pt>
                <c:pt idx="56">
                  <c:v>4.0165654659052796</c:v>
                </c:pt>
                <c:pt idx="57">
                  <c:v>3.5654885687492799</c:v>
                </c:pt>
                <c:pt idx="58">
                  <c:v>5.2069042582865803</c:v>
                </c:pt>
                <c:pt idx="59">
                  <c:v>6.4909352370803699</c:v>
                </c:pt>
                <c:pt idx="60">
                  <c:v>5.9358268588200698</c:v>
                </c:pt>
                <c:pt idx="61">
                  <c:v>5.0002321240574501</c:v>
                </c:pt>
                <c:pt idx="62">
                  <c:v>6.8015262154022498</c:v>
                </c:pt>
                <c:pt idx="63">
                  <c:v>5.8719640518495702</c:v>
                </c:pt>
                <c:pt idx="64">
                  <c:v>5.8504147378974602</c:v>
                </c:pt>
                <c:pt idx="65">
                  <c:v>4.7357376725403002</c:v>
                </c:pt>
                <c:pt idx="66">
                  <c:v>5.1888612149516504</c:v>
                </c:pt>
                <c:pt idx="67">
                  <c:v>5.0171205770635003</c:v>
                </c:pt>
                <c:pt idx="68">
                  <c:v>4.3593645007433004</c:v>
                </c:pt>
                <c:pt idx="69">
                  <c:v>5.3016685944276203</c:v>
                </c:pt>
                <c:pt idx="70">
                  <c:v>4.0377219496338501</c:v>
                </c:pt>
                <c:pt idx="71">
                  <c:v>6.37579163595806</c:v>
                </c:pt>
                <c:pt idx="72">
                  <c:v>3.7073104604642699</c:v>
                </c:pt>
                <c:pt idx="73">
                  <c:v>4.8301154651588698</c:v>
                </c:pt>
                <c:pt idx="74">
                  <c:v>2.6997928365177599</c:v>
                </c:pt>
                <c:pt idx="75">
                  <c:v>4.8350678889227998</c:v>
                </c:pt>
                <c:pt idx="76">
                  <c:v>5.8936407943108202</c:v>
                </c:pt>
                <c:pt idx="77">
                  <c:v>5.6964391298170796</c:v>
                </c:pt>
                <c:pt idx="78">
                  <c:v>4.9042236777874901</c:v>
                </c:pt>
                <c:pt idx="79">
                  <c:v>4.99622887758263</c:v>
                </c:pt>
                <c:pt idx="80">
                  <c:v>3.5293298671259299</c:v>
                </c:pt>
                <c:pt idx="81">
                  <c:v>3.75863044609916</c:v>
                </c:pt>
                <c:pt idx="82">
                  <c:v>5.3397402591355299</c:v>
                </c:pt>
                <c:pt idx="83">
                  <c:v>4.02560811472752</c:v>
                </c:pt>
                <c:pt idx="84">
                  <c:v>5.7326653470682896</c:v>
                </c:pt>
                <c:pt idx="85">
                  <c:v>5.0181516550558598</c:v>
                </c:pt>
                <c:pt idx="86">
                  <c:v>4.6169166769703596</c:v>
                </c:pt>
                <c:pt idx="87">
                  <c:v>5.7043505867267701</c:v>
                </c:pt>
                <c:pt idx="88">
                  <c:v>5.7925210216116199</c:v>
                </c:pt>
                <c:pt idx="89">
                  <c:v>6.0364066532619196</c:v>
                </c:pt>
                <c:pt idx="90">
                  <c:v>5.8069464940298303</c:v>
                </c:pt>
                <c:pt idx="91">
                  <c:v>5.8782271632100596</c:v>
                </c:pt>
                <c:pt idx="92">
                  <c:v>4.3561963775554498</c:v>
                </c:pt>
                <c:pt idx="93">
                  <c:v>3.6875529103446301</c:v>
                </c:pt>
                <c:pt idx="94">
                  <c:v>3.43285096675082</c:v>
                </c:pt>
                <c:pt idx="95">
                  <c:v>4.2664975503618399</c:v>
                </c:pt>
                <c:pt idx="96">
                  <c:v>4.5476471932477702</c:v>
                </c:pt>
                <c:pt idx="97">
                  <c:v>7.2301363274334598</c:v>
                </c:pt>
                <c:pt idx="98">
                  <c:v>4.1161239041061304</c:v>
                </c:pt>
                <c:pt idx="99">
                  <c:v>5.0429111428039501</c:v>
                </c:pt>
                <c:pt idx="100">
                  <c:v>4.3688697384449497</c:v>
                </c:pt>
                <c:pt idx="101">
                  <c:v>4.8300786034703496</c:v>
                </c:pt>
                <c:pt idx="102">
                  <c:v>4.5134849835957302</c:v>
                </c:pt>
                <c:pt idx="103">
                  <c:v>5.0027465787818999</c:v>
                </c:pt>
                <c:pt idx="104">
                  <c:v>5.08800693514016</c:v>
                </c:pt>
                <c:pt idx="105">
                  <c:v>3.3204168517445001</c:v>
                </c:pt>
                <c:pt idx="106">
                  <c:v>3.4966311181310399</c:v>
                </c:pt>
                <c:pt idx="107">
                  <c:v>2.8161998596453501</c:v>
                </c:pt>
                <c:pt idx="108">
                  <c:v>4.9360938633106697</c:v>
                </c:pt>
                <c:pt idx="109">
                  <c:v>5.6237506236114703</c:v>
                </c:pt>
                <c:pt idx="110">
                  <c:v>4.3362529903758604</c:v>
                </c:pt>
                <c:pt idx="111">
                  <c:v>3.2747528720105699</c:v>
                </c:pt>
                <c:pt idx="112">
                  <c:v>2.4863862672128301</c:v>
                </c:pt>
                <c:pt idx="113">
                  <c:v>3.4157169264338698</c:v>
                </c:pt>
                <c:pt idx="114">
                  <c:v>4.6073455484114003</c:v>
                </c:pt>
                <c:pt idx="115">
                  <c:v>5.6163907728734603</c:v>
                </c:pt>
                <c:pt idx="116">
                  <c:v>4.4489645293984497</c:v>
                </c:pt>
                <c:pt idx="117">
                  <c:v>2.8541083910386398</c:v>
                </c:pt>
                <c:pt idx="118">
                  <c:v>2.3425560880976102</c:v>
                </c:pt>
                <c:pt idx="119">
                  <c:v>5.1038214289979598</c:v>
                </c:pt>
                <c:pt idx="120">
                  <c:v>1.7876588192773399</c:v>
                </c:pt>
                <c:pt idx="121">
                  <c:v>4.9217990239637004</c:v>
                </c:pt>
                <c:pt idx="122">
                  <c:v>3.09985785983738</c:v>
                </c:pt>
                <c:pt idx="123">
                  <c:v>4.3710640873845596</c:v>
                </c:pt>
                <c:pt idx="124">
                  <c:v>0.97686804734117105</c:v>
                </c:pt>
                <c:pt idx="125">
                  <c:v>4.9759740022564296</c:v>
                </c:pt>
                <c:pt idx="126">
                  <c:v>3.7960189442199201</c:v>
                </c:pt>
                <c:pt idx="127">
                  <c:v>4.4462620114981002</c:v>
                </c:pt>
                <c:pt idx="128">
                  <c:v>3.8353181621527401</c:v>
                </c:pt>
                <c:pt idx="129">
                  <c:v>3.6452930026175498</c:v>
                </c:pt>
                <c:pt idx="130">
                  <c:v>3.3789080066022601</c:v>
                </c:pt>
                <c:pt idx="131">
                  <c:v>4.3410245749543304</c:v>
                </c:pt>
                <c:pt idx="132">
                  <c:v>3.1165632774475398</c:v>
                </c:pt>
                <c:pt idx="133">
                  <c:v>4.2770503438065202</c:v>
                </c:pt>
                <c:pt idx="134">
                  <c:v>3.2968761943348999</c:v>
                </c:pt>
                <c:pt idx="135">
                  <c:v>2.4451256890013999</c:v>
                </c:pt>
                <c:pt idx="136">
                  <c:v>4.4656872170736799</c:v>
                </c:pt>
                <c:pt idx="137">
                  <c:v>1.2216578230934001</c:v>
                </c:pt>
                <c:pt idx="138">
                  <c:v>3.3543690545925799</c:v>
                </c:pt>
                <c:pt idx="139">
                  <c:v>4.3227038565517999</c:v>
                </c:pt>
                <c:pt idx="140">
                  <c:v>5.0497993272205397</c:v>
                </c:pt>
                <c:pt idx="141">
                  <c:v>2.9046203823547199</c:v>
                </c:pt>
                <c:pt idx="142">
                  <c:v>3.1147456876919</c:v>
                </c:pt>
                <c:pt idx="143">
                  <c:v>5.1728098928014203</c:v>
                </c:pt>
                <c:pt idx="144">
                  <c:v>5.6634459285942702</c:v>
                </c:pt>
                <c:pt idx="145">
                  <c:v>2.8793506344975501</c:v>
                </c:pt>
                <c:pt idx="146">
                  <c:v>1.5267216259482901</c:v>
                </c:pt>
                <c:pt idx="147">
                  <c:v>3.06549740169396</c:v>
                </c:pt>
                <c:pt idx="148">
                  <c:v>5.2319497099520804</c:v>
                </c:pt>
                <c:pt idx="149">
                  <c:v>2.5444840062917602</c:v>
                </c:pt>
                <c:pt idx="150">
                  <c:v>4.1883890307335401</c:v>
                </c:pt>
                <c:pt idx="151">
                  <c:v>3.36189557940975</c:v>
                </c:pt>
                <c:pt idx="152">
                  <c:v>2.2910862323022898</c:v>
                </c:pt>
                <c:pt idx="153">
                  <c:v>4.6337278063770402</c:v>
                </c:pt>
                <c:pt idx="154">
                  <c:v>3.6958104665437599</c:v>
                </c:pt>
                <c:pt idx="155">
                  <c:v>2.2006393902107999</c:v>
                </c:pt>
                <c:pt idx="156">
                  <c:v>2.4858668742131602</c:v>
                </c:pt>
                <c:pt idx="157">
                  <c:v>3.0177830611022398</c:v>
                </c:pt>
                <c:pt idx="158">
                  <c:v>2.7833159935913199</c:v>
                </c:pt>
                <c:pt idx="159">
                  <c:v>4.1406416988567596</c:v>
                </c:pt>
                <c:pt idx="160">
                  <c:v>3.03971099013292</c:v>
                </c:pt>
                <c:pt idx="161">
                  <c:v>2.6698623761340099</c:v>
                </c:pt>
                <c:pt idx="162">
                  <c:v>2.2578290512419601</c:v>
                </c:pt>
                <c:pt idx="163">
                  <c:v>5.1026458325302801</c:v>
                </c:pt>
                <c:pt idx="164">
                  <c:v>4.2691792271588902</c:v>
                </c:pt>
                <c:pt idx="165">
                  <c:v>3.5451184725582698</c:v>
                </c:pt>
                <c:pt idx="166">
                  <c:v>3.5940236949697599</c:v>
                </c:pt>
                <c:pt idx="167">
                  <c:v>5.1514602783610499</c:v>
                </c:pt>
                <c:pt idx="168">
                  <c:v>2.9773402039658001</c:v>
                </c:pt>
                <c:pt idx="169">
                  <c:v>4.38442606981081</c:v>
                </c:pt>
                <c:pt idx="170">
                  <c:v>2.0872645177676801</c:v>
                </c:pt>
                <c:pt idx="171">
                  <c:v>2.17058900148055</c:v>
                </c:pt>
                <c:pt idx="172">
                  <c:v>-10.6520048614546</c:v>
                </c:pt>
                <c:pt idx="173">
                  <c:v>2.1215918204286601</c:v>
                </c:pt>
                <c:pt idx="174">
                  <c:v>3.7441504683326698</c:v>
                </c:pt>
                <c:pt idx="175">
                  <c:v>3.4925019256415499</c:v>
                </c:pt>
                <c:pt idx="176">
                  <c:v>4.4542393727909202</c:v>
                </c:pt>
                <c:pt idx="177">
                  <c:v>4.5598526618142801</c:v>
                </c:pt>
                <c:pt idx="178">
                  <c:v>1.74280813162601</c:v>
                </c:pt>
                <c:pt idx="179">
                  <c:v>3.3895715970401201</c:v>
                </c:pt>
                <c:pt idx="180">
                  <c:v>1.4549266039094499</c:v>
                </c:pt>
                <c:pt idx="181">
                  <c:v>3.4699403884002198</c:v>
                </c:pt>
                <c:pt idx="182">
                  <c:v>4.5867706672922202</c:v>
                </c:pt>
                <c:pt idx="183">
                  <c:v>1.8857057986057</c:v>
                </c:pt>
                <c:pt idx="184">
                  <c:v>3.6688262010291401</c:v>
                </c:pt>
                <c:pt idx="185">
                  <c:v>1.28007983510473</c:v>
                </c:pt>
                <c:pt idx="186">
                  <c:v>2.0076016049465499</c:v>
                </c:pt>
                <c:pt idx="187">
                  <c:v>3.0039107028188301</c:v>
                </c:pt>
                <c:pt idx="188">
                  <c:v>2.4662316325948601</c:v>
                </c:pt>
                <c:pt idx="189">
                  <c:v>2.11355511435855</c:v>
                </c:pt>
                <c:pt idx="190">
                  <c:v>4.1926195405006901</c:v>
                </c:pt>
                <c:pt idx="191">
                  <c:v>2.4403824946083201</c:v>
                </c:pt>
                <c:pt idx="192">
                  <c:v>3.97796972750788</c:v>
                </c:pt>
                <c:pt idx="193">
                  <c:v>4.0795403141533599</c:v>
                </c:pt>
                <c:pt idx="194">
                  <c:v>3.79928817272293</c:v>
                </c:pt>
                <c:pt idx="195">
                  <c:v>3.2940296377328999</c:v>
                </c:pt>
                <c:pt idx="196">
                  <c:v>3.0859021492448</c:v>
                </c:pt>
                <c:pt idx="197">
                  <c:v>1.09999083844965</c:v>
                </c:pt>
                <c:pt idx="198">
                  <c:v>3.8460987254486199</c:v>
                </c:pt>
                <c:pt idx="199">
                  <c:v>3.9478495263457298</c:v>
                </c:pt>
                <c:pt idx="200">
                  <c:v>3.1706868705301199</c:v>
                </c:pt>
                <c:pt idx="201">
                  <c:v>3.7788926958887799</c:v>
                </c:pt>
                <c:pt idx="202">
                  <c:v>4.4992355131094097</c:v>
                </c:pt>
                <c:pt idx="203">
                  <c:v>3.82908698969046</c:v>
                </c:pt>
                <c:pt idx="204">
                  <c:v>4.1242684026219001</c:v>
                </c:pt>
                <c:pt idx="205">
                  <c:v>4.4497816995110604</c:v>
                </c:pt>
              </c:numCache>
            </c:numRef>
          </c:xVal>
          <c:yVal>
            <c:numRef>
              <c:f>Sheet2!$C$4688:$C$4893</c:f>
              <c:numCache>
                <c:formatCode>General</c:formatCode>
                <c:ptCount val="206"/>
                <c:pt idx="0">
                  <c:v>-4.4296180739215796</c:v>
                </c:pt>
                <c:pt idx="1">
                  <c:v>-4.4987624533288804</c:v>
                </c:pt>
                <c:pt idx="2">
                  <c:v>-2.5362033881578201</c:v>
                </c:pt>
                <c:pt idx="3">
                  <c:v>-4.1040004151521199</c:v>
                </c:pt>
                <c:pt idx="4">
                  <c:v>-3.79795372553609</c:v>
                </c:pt>
                <c:pt idx="5">
                  <c:v>-4.2401019065792198</c:v>
                </c:pt>
                <c:pt idx="6">
                  <c:v>-2.5952707228349401</c:v>
                </c:pt>
                <c:pt idx="7">
                  <c:v>-1.4657792329271599</c:v>
                </c:pt>
                <c:pt idx="8">
                  <c:v>-3.9229130090726798</c:v>
                </c:pt>
                <c:pt idx="9">
                  <c:v>-3.44216196442851</c:v>
                </c:pt>
                <c:pt idx="10">
                  <c:v>-2.9593734842383301</c:v>
                </c:pt>
                <c:pt idx="11">
                  <c:v>-3.15348093002111</c:v>
                </c:pt>
                <c:pt idx="12">
                  <c:v>-2.6309041600295902</c:v>
                </c:pt>
                <c:pt idx="13">
                  <c:v>-2.3335403671192299</c:v>
                </c:pt>
                <c:pt idx="14">
                  <c:v>-3.2008285500432101</c:v>
                </c:pt>
                <c:pt idx="15">
                  <c:v>-2.3982706506753302</c:v>
                </c:pt>
                <c:pt idx="16">
                  <c:v>-2.7697391980412198</c:v>
                </c:pt>
                <c:pt idx="17">
                  <c:v>-2.21625196190897</c:v>
                </c:pt>
                <c:pt idx="18">
                  <c:v>-4.8152686336747896</c:v>
                </c:pt>
                <c:pt idx="19">
                  <c:v>-2.65530443041163</c:v>
                </c:pt>
                <c:pt idx="20">
                  <c:v>-3.39458063419336</c:v>
                </c:pt>
                <c:pt idx="21">
                  <c:v>-4.7600105655677503</c:v>
                </c:pt>
                <c:pt idx="22">
                  <c:v>-3.18238717569246</c:v>
                </c:pt>
                <c:pt idx="23">
                  <c:v>-2.6076087480259802</c:v>
                </c:pt>
                <c:pt idx="24">
                  <c:v>-3.7281183684964598</c:v>
                </c:pt>
                <c:pt idx="25">
                  <c:v>-3.5052151714872801</c:v>
                </c:pt>
                <c:pt idx="26">
                  <c:v>-3.75092480651224</c:v>
                </c:pt>
                <c:pt idx="27">
                  <c:v>-3.0015888723769502</c:v>
                </c:pt>
                <c:pt idx="28">
                  <c:v>-2.3141017687346301</c:v>
                </c:pt>
                <c:pt idx="29">
                  <c:v>-3.6988231574417298</c:v>
                </c:pt>
                <c:pt idx="30">
                  <c:v>-2.89223099673544</c:v>
                </c:pt>
                <c:pt idx="31">
                  <c:v>-4.6187402586910098</c:v>
                </c:pt>
                <c:pt idx="32">
                  <c:v>-3.78791797722445</c:v>
                </c:pt>
                <c:pt idx="33">
                  <c:v>-3.8418139107243499</c:v>
                </c:pt>
                <c:pt idx="34">
                  <c:v>-3.5609216217800901</c:v>
                </c:pt>
                <c:pt idx="35">
                  <c:v>-3.3472777438010901</c:v>
                </c:pt>
                <c:pt idx="36">
                  <c:v>-4.0358789337666598</c:v>
                </c:pt>
                <c:pt idx="37">
                  <c:v>-4.2637954839044001</c:v>
                </c:pt>
                <c:pt idx="38">
                  <c:v>-4.38562983886316</c:v>
                </c:pt>
                <c:pt idx="39">
                  <c:v>-2.7206356055802199</c:v>
                </c:pt>
                <c:pt idx="40">
                  <c:v>-3.76041064462171</c:v>
                </c:pt>
                <c:pt idx="41">
                  <c:v>-1.3475054317966899</c:v>
                </c:pt>
                <c:pt idx="42">
                  <c:v>-4.7937081134806103</c:v>
                </c:pt>
                <c:pt idx="43">
                  <c:v>-3.0959135730443199</c:v>
                </c:pt>
                <c:pt idx="44">
                  <c:v>-3.2042255697761202</c:v>
                </c:pt>
                <c:pt idx="45">
                  <c:v>-2.7183101876095601</c:v>
                </c:pt>
                <c:pt idx="46">
                  <c:v>-4.2108366805024904</c:v>
                </c:pt>
                <c:pt idx="47">
                  <c:v>-5.0131033882573997</c:v>
                </c:pt>
                <c:pt idx="48">
                  <c:v>-4.15722117349359</c:v>
                </c:pt>
                <c:pt idx="49">
                  <c:v>-2.5914260074779101</c:v>
                </c:pt>
                <c:pt idx="50">
                  <c:v>-2.5243276776532899</c:v>
                </c:pt>
                <c:pt idx="51">
                  <c:v>-5.4375534894768602</c:v>
                </c:pt>
                <c:pt idx="52">
                  <c:v>-4.8689854054751898</c:v>
                </c:pt>
                <c:pt idx="53">
                  <c:v>-4.2750788489788096</c:v>
                </c:pt>
                <c:pt idx="54">
                  <c:v>-1.9357058779413701</c:v>
                </c:pt>
                <c:pt idx="55">
                  <c:v>-5.5737447438866203</c:v>
                </c:pt>
                <c:pt idx="56">
                  <c:v>-3.34527592856662</c:v>
                </c:pt>
                <c:pt idx="57">
                  <c:v>-4.2944613690783404</c:v>
                </c:pt>
                <c:pt idx="58">
                  <c:v>-4.4295397858051597</c:v>
                </c:pt>
                <c:pt idx="59">
                  <c:v>-4.7107876269586004</c:v>
                </c:pt>
                <c:pt idx="60">
                  <c:v>-2.4109693453946299</c:v>
                </c:pt>
                <c:pt idx="61">
                  <c:v>-4.1326881424551098</c:v>
                </c:pt>
                <c:pt idx="62">
                  <c:v>-3.8856036521897099</c:v>
                </c:pt>
                <c:pt idx="63">
                  <c:v>-3.2945823496792301</c:v>
                </c:pt>
                <c:pt idx="64">
                  <c:v>-5.1550714984997903</c:v>
                </c:pt>
                <c:pt idx="65">
                  <c:v>-3.8799430895420599</c:v>
                </c:pt>
                <c:pt idx="66">
                  <c:v>-5.2467938217218899</c:v>
                </c:pt>
                <c:pt idx="67">
                  <c:v>-4.3996821463544897</c:v>
                </c:pt>
                <c:pt idx="68">
                  <c:v>-3.18771141427841</c:v>
                </c:pt>
                <c:pt idx="69">
                  <c:v>-3.6504359015521102</c:v>
                </c:pt>
                <c:pt idx="70">
                  <c:v>-3.2533898115508699</c:v>
                </c:pt>
                <c:pt idx="71">
                  <c:v>-3.7669179478446102</c:v>
                </c:pt>
                <c:pt idx="72">
                  <c:v>-3.7226027766816201</c:v>
                </c:pt>
                <c:pt idx="73">
                  <c:v>-4.1269962085711303</c:v>
                </c:pt>
                <c:pt idx="74">
                  <c:v>-3.8671952367512201</c:v>
                </c:pt>
                <c:pt idx="75">
                  <c:v>-4.6926468114681503</c:v>
                </c:pt>
                <c:pt idx="76">
                  <c:v>-4.9407403428640997</c:v>
                </c:pt>
                <c:pt idx="77">
                  <c:v>-2.6539827210731302</c:v>
                </c:pt>
                <c:pt idx="78">
                  <c:v>-4.0558597723459702</c:v>
                </c:pt>
                <c:pt idx="79">
                  <c:v>-4.5906541845095701</c:v>
                </c:pt>
                <c:pt idx="80">
                  <c:v>-1.17978702450105</c:v>
                </c:pt>
                <c:pt idx="81">
                  <c:v>-4.7456118551368203</c:v>
                </c:pt>
                <c:pt idx="82">
                  <c:v>-2.6309341976359502</c:v>
                </c:pt>
                <c:pt idx="83">
                  <c:v>-4.46256688095567</c:v>
                </c:pt>
                <c:pt idx="84">
                  <c:v>-4.9464632672873803</c:v>
                </c:pt>
                <c:pt idx="85">
                  <c:v>-3.7837209598802901</c:v>
                </c:pt>
                <c:pt idx="86">
                  <c:v>-3.6857766294963699</c:v>
                </c:pt>
                <c:pt idx="87">
                  <c:v>-3.5001110873952599</c:v>
                </c:pt>
                <c:pt idx="88">
                  <c:v>-4.4550820143991903</c:v>
                </c:pt>
                <c:pt idx="89">
                  <c:v>-3.9366725423922002</c:v>
                </c:pt>
                <c:pt idx="90">
                  <c:v>-2.52692140749157</c:v>
                </c:pt>
                <c:pt idx="91">
                  <c:v>-5.5641809232467301</c:v>
                </c:pt>
                <c:pt idx="92">
                  <c:v>-2.7347558642445802</c:v>
                </c:pt>
                <c:pt idx="93">
                  <c:v>-4.6212297774059801</c:v>
                </c:pt>
                <c:pt idx="94">
                  <c:v>-2.7042627631875802</c:v>
                </c:pt>
                <c:pt idx="95">
                  <c:v>-3.1717815190598602</c:v>
                </c:pt>
                <c:pt idx="96">
                  <c:v>-3.6839421192363702</c:v>
                </c:pt>
                <c:pt idx="97">
                  <c:v>-4.8517350799634</c:v>
                </c:pt>
                <c:pt idx="98">
                  <c:v>-3.1851137921389898</c:v>
                </c:pt>
                <c:pt idx="99">
                  <c:v>-4.0742824192236604</c:v>
                </c:pt>
                <c:pt idx="100">
                  <c:v>-3.8209888870819202</c:v>
                </c:pt>
                <c:pt idx="101">
                  <c:v>-3.4699801443423901</c:v>
                </c:pt>
                <c:pt idx="102">
                  <c:v>-4.6932547479451898</c:v>
                </c:pt>
                <c:pt idx="103">
                  <c:v>-3.1532326055908899</c:v>
                </c:pt>
                <c:pt idx="104">
                  <c:v>-4.62135868089028</c:v>
                </c:pt>
                <c:pt idx="105">
                  <c:v>-4.93317376971717</c:v>
                </c:pt>
                <c:pt idx="106">
                  <c:v>-4.1894478326636699</c:v>
                </c:pt>
                <c:pt idx="107">
                  <c:v>-3.5936024372549298</c:v>
                </c:pt>
                <c:pt idx="108">
                  <c:v>-4.5425900841673599</c:v>
                </c:pt>
                <c:pt idx="109">
                  <c:v>-2.1670401656280598</c:v>
                </c:pt>
                <c:pt idx="110">
                  <c:v>-3.1640263137403601</c:v>
                </c:pt>
                <c:pt idx="111">
                  <c:v>-4.1125004150600803</c:v>
                </c:pt>
                <c:pt idx="112">
                  <c:v>-3.2088253673466398</c:v>
                </c:pt>
                <c:pt idx="113">
                  <c:v>-2.7231733118437602</c:v>
                </c:pt>
                <c:pt idx="114">
                  <c:v>-3.5291370794916501</c:v>
                </c:pt>
                <c:pt idx="115">
                  <c:v>-1.25207601436478</c:v>
                </c:pt>
                <c:pt idx="116">
                  <c:v>-4.2845881101410397</c:v>
                </c:pt>
                <c:pt idx="117">
                  <c:v>-1.7623521233697299</c:v>
                </c:pt>
                <c:pt idx="118">
                  <c:v>-4.4384793898573598</c:v>
                </c:pt>
                <c:pt idx="119">
                  <c:v>-3.19294943284704</c:v>
                </c:pt>
                <c:pt idx="120">
                  <c:v>-1.5122205658440999</c:v>
                </c:pt>
                <c:pt idx="121">
                  <c:v>-3.4470044515971798</c:v>
                </c:pt>
                <c:pt idx="122">
                  <c:v>-2.5725813502996102</c:v>
                </c:pt>
                <c:pt idx="123">
                  <c:v>-3.7664084596788001</c:v>
                </c:pt>
                <c:pt idx="124">
                  <c:v>-2.1930741815569399</c:v>
                </c:pt>
                <c:pt idx="125">
                  <c:v>-6.6840935296373098</c:v>
                </c:pt>
                <c:pt idx="126">
                  <c:v>-3.0386225518289001</c:v>
                </c:pt>
                <c:pt idx="127">
                  <c:v>-1.9850849821601999</c:v>
                </c:pt>
                <c:pt idx="128">
                  <c:v>-3.9995562327152698</c:v>
                </c:pt>
                <c:pt idx="129">
                  <c:v>-3.0883500921128402</c:v>
                </c:pt>
                <c:pt idx="130">
                  <c:v>-3.1477280364417202</c:v>
                </c:pt>
                <c:pt idx="131">
                  <c:v>-3.3460276353623302</c:v>
                </c:pt>
                <c:pt idx="132">
                  <c:v>-2.83533832523386</c:v>
                </c:pt>
                <c:pt idx="133">
                  <c:v>-3.42315673585128</c:v>
                </c:pt>
                <c:pt idx="134">
                  <c:v>-5.1363734298899502</c:v>
                </c:pt>
                <c:pt idx="135">
                  <c:v>-2.8260416164305702</c:v>
                </c:pt>
                <c:pt idx="136">
                  <c:v>-2.57049701231545</c:v>
                </c:pt>
                <c:pt idx="137">
                  <c:v>-2.3962195856078399</c:v>
                </c:pt>
                <c:pt idx="138">
                  <c:v>-2.97572716952204</c:v>
                </c:pt>
                <c:pt idx="139">
                  <c:v>-4.4378750143490899</c:v>
                </c:pt>
                <c:pt idx="140">
                  <c:v>-2.3626760055467102</c:v>
                </c:pt>
                <c:pt idx="141">
                  <c:v>-4.2777494363138802</c:v>
                </c:pt>
                <c:pt idx="142">
                  <c:v>-5.0839699525896398</c:v>
                </c:pt>
                <c:pt idx="143">
                  <c:v>-2.22092017010513</c:v>
                </c:pt>
                <c:pt idx="144">
                  <c:v>-2.4898280290333101</c:v>
                </c:pt>
                <c:pt idx="145">
                  <c:v>-3.6708416082326698</c:v>
                </c:pt>
                <c:pt idx="146">
                  <c:v>-4.21446701756589</c:v>
                </c:pt>
                <c:pt idx="147">
                  <c:v>-3.65913172111087</c:v>
                </c:pt>
                <c:pt idx="148">
                  <c:v>-2.6315377504879498</c:v>
                </c:pt>
                <c:pt idx="149">
                  <c:v>-4.0047246246531101</c:v>
                </c:pt>
                <c:pt idx="150">
                  <c:v>-2.7064294401476099</c:v>
                </c:pt>
                <c:pt idx="151">
                  <c:v>-3.32153359700157</c:v>
                </c:pt>
                <c:pt idx="152">
                  <c:v>-3.73268828911133</c:v>
                </c:pt>
                <c:pt idx="153">
                  <c:v>-3.6553392804918201</c:v>
                </c:pt>
                <c:pt idx="154">
                  <c:v>-3.0826529143894001</c:v>
                </c:pt>
                <c:pt idx="155">
                  <c:v>-3.4194421851409098</c:v>
                </c:pt>
                <c:pt idx="156">
                  <c:v>-5.3479035159185102</c:v>
                </c:pt>
                <c:pt idx="157">
                  <c:v>-4.0222536971809602</c:v>
                </c:pt>
                <c:pt idx="158">
                  <c:v>-4.0904982007979296</c:v>
                </c:pt>
                <c:pt idx="159">
                  <c:v>-3.02431828094862</c:v>
                </c:pt>
                <c:pt idx="160">
                  <c:v>-3.39269668411412</c:v>
                </c:pt>
                <c:pt idx="161">
                  <c:v>-2.8604272866892901</c:v>
                </c:pt>
                <c:pt idx="162">
                  <c:v>-2.64273774443194</c:v>
                </c:pt>
                <c:pt idx="163">
                  <c:v>-2.43598222321658</c:v>
                </c:pt>
                <c:pt idx="164">
                  <c:v>-5.1691644885426298</c:v>
                </c:pt>
                <c:pt idx="165">
                  <c:v>-2.5344978969801999</c:v>
                </c:pt>
                <c:pt idx="166">
                  <c:v>-3.9265877362552</c:v>
                </c:pt>
                <c:pt idx="167">
                  <c:v>-4.3424746574719197</c:v>
                </c:pt>
                <c:pt idx="168">
                  <c:v>-3.0219060176312098</c:v>
                </c:pt>
                <c:pt idx="169">
                  <c:v>-2.0927552905469402</c:v>
                </c:pt>
                <c:pt idx="170">
                  <c:v>-4.2248156102002499</c:v>
                </c:pt>
                <c:pt idx="171">
                  <c:v>-4.1074963007944199</c:v>
                </c:pt>
                <c:pt idx="172">
                  <c:v>-0.50651747604230601</c:v>
                </c:pt>
                <c:pt idx="173">
                  <c:v>-4.3139677871902498</c:v>
                </c:pt>
                <c:pt idx="174">
                  <c:v>-2.7663016808364</c:v>
                </c:pt>
                <c:pt idx="175">
                  <c:v>-2.3192538109418099</c:v>
                </c:pt>
                <c:pt idx="176">
                  <c:v>-5.55636385280964</c:v>
                </c:pt>
                <c:pt idx="177">
                  <c:v>-3.50339683538113</c:v>
                </c:pt>
                <c:pt idx="178">
                  <c:v>-4.0331065662897903</c:v>
                </c:pt>
                <c:pt idx="179">
                  <c:v>-3.8552886739840702</c:v>
                </c:pt>
                <c:pt idx="180">
                  <c:v>-0.35468418742410102</c:v>
                </c:pt>
                <c:pt idx="181">
                  <c:v>-3.8878493725153498</c:v>
                </c:pt>
                <c:pt idx="182">
                  <c:v>-3.0224673555821702</c:v>
                </c:pt>
                <c:pt idx="183">
                  <c:v>-1.73048138821062</c:v>
                </c:pt>
                <c:pt idx="184">
                  <c:v>-4.0831433551654799</c:v>
                </c:pt>
                <c:pt idx="185">
                  <c:v>-3.2161782938579302</c:v>
                </c:pt>
                <c:pt idx="186">
                  <c:v>-2.7125315909058898</c:v>
                </c:pt>
                <c:pt idx="187">
                  <c:v>-1.2372196444199399</c:v>
                </c:pt>
                <c:pt idx="188">
                  <c:v>-1.8351137159001001</c:v>
                </c:pt>
                <c:pt idx="189">
                  <c:v>-2.60130345623431</c:v>
                </c:pt>
                <c:pt idx="190">
                  <c:v>-5.6488066324695296</c:v>
                </c:pt>
                <c:pt idx="191">
                  <c:v>-3.8149969482745298</c:v>
                </c:pt>
                <c:pt idx="192">
                  <c:v>-2.5189560938183999</c:v>
                </c:pt>
                <c:pt idx="193">
                  <c:v>-3.56651112709394</c:v>
                </c:pt>
                <c:pt idx="194">
                  <c:v>-3.5443015342044002</c:v>
                </c:pt>
                <c:pt idx="195">
                  <c:v>-2.6273821109273001</c:v>
                </c:pt>
                <c:pt idx="196">
                  <c:v>-2.9841520644503299</c:v>
                </c:pt>
                <c:pt idx="197">
                  <c:v>-3.4741344476342699</c:v>
                </c:pt>
                <c:pt idx="198">
                  <c:v>-2.2340129748329201</c:v>
                </c:pt>
                <c:pt idx="199">
                  <c:v>-4.3673470400658001</c:v>
                </c:pt>
                <c:pt idx="200">
                  <c:v>-3.4243659439807299</c:v>
                </c:pt>
                <c:pt idx="201">
                  <c:v>-2.79504754285291</c:v>
                </c:pt>
                <c:pt idx="202">
                  <c:v>-2.8517754507292299</c:v>
                </c:pt>
                <c:pt idx="203">
                  <c:v>-4.3023611651217699</c:v>
                </c:pt>
                <c:pt idx="204">
                  <c:v>-3.3728499711297402</c:v>
                </c:pt>
                <c:pt idx="205">
                  <c:v>-4.0232364620099599</c:v>
                </c:pt>
              </c:numCache>
            </c:numRef>
          </c:yVal>
          <c:smooth val="0"/>
          <c:extLst>
            <c:ext xmlns:c16="http://schemas.microsoft.com/office/drawing/2014/chart" uri="{C3380CC4-5D6E-409C-BE32-E72D297353CC}">
              <c16:uniqueId val="{00000002-B2E6-4400-98F8-9D500966F045}"/>
            </c:ext>
          </c:extLst>
        </c:ser>
        <c:ser>
          <c:idx val="11"/>
          <c:order val="3"/>
          <c:spPr>
            <a:ln>
              <a:noFill/>
            </a:ln>
          </c:spPr>
          <c:marker>
            <c:symbol val="circle"/>
            <c:size val="6"/>
            <c:spPr>
              <a:solidFill>
                <a:srgbClr val="FFC000"/>
              </a:solidFill>
              <a:ln>
                <a:solidFill>
                  <a:schemeClr val="tx1"/>
                </a:solidFill>
              </a:ln>
            </c:spPr>
          </c:marker>
          <c:xVal>
            <c:numRef>
              <c:f>Sheet2!$B$4658:$B$4687</c:f>
              <c:numCache>
                <c:formatCode>General</c:formatCode>
                <c:ptCount val="30"/>
                <c:pt idx="0">
                  <c:v>-0.414885060986808</c:v>
                </c:pt>
                <c:pt idx="1">
                  <c:v>0.28723553029037102</c:v>
                </c:pt>
                <c:pt idx="2">
                  <c:v>0.25178557755347802</c:v>
                </c:pt>
                <c:pt idx="3">
                  <c:v>0.978139215268921</c:v>
                </c:pt>
                <c:pt idx="4">
                  <c:v>-1.3066661099497501</c:v>
                </c:pt>
                <c:pt idx="5">
                  <c:v>1.1104091351202401</c:v>
                </c:pt>
                <c:pt idx="6">
                  <c:v>3.0471294037882601</c:v>
                </c:pt>
                <c:pt idx="7">
                  <c:v>-0.41331947298992799</c:v>
                </c:pt>
                <c:pt idx="8">
                  <c:v>-2.24096482853435</c:v>
                </c:pt>
                <c:pt idx="9">
                  <c:v>1.3276294335838299</c:v>
                </c:pt>
                <c:pt idx="10">
                  <c:v>1.82237013536912</c:v>
                </c:pt>
                <c:pt idx="11">
                  <c:v>0.55161736289961905</c:v>
                </c:pt>
                <c:pt idx="12">
                  <c:v>4.0655172184346E-2</c:v>
                </c:pt>
                <c:pt idx="13">
                  <c:v>-0.42638462704976199</c:v>
                </c:pt>
                <c:pt idx="14">
                  <c:v>1.30880584803892</c:v>
                </c:pt>
                <c:pt idx="15">
                  <c:v>1.26842816962414</c:v>
                </c:pt>
                <c:pt idx="16">
                  <c:v>0.26912027684265699</c:v>
                </c:pt>
                <c:pt idx="17">
                  <c:v>-9.39307181071473</c:v>
                </c:pt>
                <c:pt idx="18">
                  <c:v>-5.07737180737894</c:v>
                </c:pt>
                <c:pt idx="19">
                  <c:v>1.45951459830358</c:v>
                </c:pt>
                <c:pt idx="20">
                  <c:v>1.0143732196088999</c:v>
                </c:pt>
                <c:pt idx="21">
                  <c:v>-2.3202722227568602</c:v>
                </c:pt>
                <c:pt idx="22">
                  <c:v>1.4551236691602101</c:v>
                </c:pt>
                <c:pt idx="23">
                  <c:v>-0.60529040190031702</c:v>
                </c:pt>
                <c:pt idx="24">
                  <c:v>1.0170725714308499</c:v>
                </c:pt>
                <c:pt idx="25">
                  <c:v>-0.70592560089042</c:v>
                </c:pt>
                <c:pt idx="26">
                  <c:v>1.19732807366195</c:v>
                </c:pt>
                <c:pt idx="27">
                  <c:v>0.36111121918675199</c:v>
                </c:pt>
                <c:pt idx="28">
                  <c:v>0.87226532245018495</c:v>
                </c:pt>
                <c:pt idx="29">
                  <c:v>0.35132862280362598</c:v>
                </c:pt>
              </c:numCache>
            </c:numRef>
          </c:xVal>
          <c:yVal>
            <c:numRef>
              <c:f>Sheet2!$C$4658:$C$4687</c:f>
              <c:numCache>
                <c:formatCode>General</c:formatCode>
                <c:ptCount val="30"/>
                <c:pt idx="0">
                  <c:v>-4.3342737313384703</c:v>
                </c:pt>
                <c:pt idx="1">
                  <c:v>-4.6610125927038597</c:v>
                </c:pt>
                <c:pt idx="2">
                  <c:v>-3.7684798998379798</c:v>
                </c:pt>
                <c:pt idx="3">
                  <c:v>-2.8134115533965298</c:v>
                </c:pt>
                <c:pt idx="4">
                  <c:v>-2.6238453845440599</c:v>
                </c:pt>
                <c:pt idx="5">
                  <c:v>-2.1936618470604201</c:v>
                </c:pt>
                <c:pt idx="6">
                  <c:v>-3.2779100283104001</c:v>
                </c:pt>
                <c:pt idx="7">
                  <c:v>-3.86302795347672</c:v>
                </c:pt>
                <c:pt idx="8">
                  <c:v>-3.3694330438047801</c:v>
                </c:pt>
                <c:pt idx="9">
                  <c:v>-1.96611317350763</c:v>
                </c:pt>
                <c:pt idx="10">
                  <c:v>-2.4043163125929601</c:v>
                </c:pt>
                <c:pt idx="11">
                  <c:v>-2.9337018721777599</c:v>
                </c:pt>
                <c:pt idx="12">
                  <c:v>-3.1879172722263101</c:v>
                </c:pt>
                <c:pt idx="13">
                  <c:v>-2.5318179732244501</c:v>
                </c:pt>
                <c:pt idx="14">
                  <c:v>-2.8810720281730999</c:v>
                </c:pt>
                <c:pt idx="15">
                  <c:v>-2.6388219425353299</c:v>
                </c:pt>
                <c:pt idx="16">
                  <c:v>-5.0596110069250502</c:v>
                </c:pt>
                <c:pt idx="17">
                  <c:v>1.5415212753790699</c:v>
                </c:pt>
                <c:pt idx="18">
                  <c:v>-0.582828049049681</c:v>
                </c:pt>
                <c:pt idx="19">
                  <c:v>-3.36245958141533</c:v>
                </c:pt>
                <c:pt idx="20">
                  <c:v>-4.46104764325377</c:v>
                </c:pt>
                <c:pt idx="21">
                  <c:v>-2.82606765801351</c:v>
                </c:pt>
                <c:pt idx="22">
                  <c:v>-2.9029080379944601</c:v>
                </c:pt>
                <c:pt idx="23">
                  <c:v>-1.25146305552875</c:v>
                </c:pt>
                <c:pt idx="24">
                  <c:v>-2.6145822881077398</c:v>
                </c:pt>
                <c:pt idx="25">
                  <c:v>-4.3552419804787901</c:v>
                </c:pt>
                <c:pt idx="26">
                  <c:v>-2.3571128793382199</c:v>
                </c:pt>
                <c:pt idx="27">
                  <c:v>-3.8249600315712899</c:v>
                </c:pt>
                <c:pt idx="28">
                  <c:v>-3.6667529192505302</c:v>
                </c:pt>
                <c:pt idx="29">
                  <c:v>-3.5537997442808398</c:v>
                </c:pt>
              </c:numCache>
            </c:numRef>
          </c:yVal>
          <c:smooth val="0"/>
          <c:extLst>
            <c:ext xmlns:c16="http://schemas.microsoft.com/office/drawing/2014/chart" uri="{C3380CC4-5D6E-409C-BE32-E72D297353CC}">
              <c16:uniqueId val="{00000003-B2E6-4400-98F8-9D500966F045}"/>
            </c:ext>
          </c:extLst>
        </c:ser>
        <c:ser>
          <c:idx val="10"/>
          <c:order val="4"/>
          <c:spPr>
            <a:ln>
              <a:noFill/>
            </a:ln>
          </c:spPr>
          <c:marker>
            <c:symbol val="circle"/>
            <c:size val="6"/>
            <c:spPr>
              <a:solidFill>
                <a:srgbClr val="FFCCCC"/>
              </a:solidFill>
              <a:ln>
                <a:solidFill>
                  <a:schemeClr val="tx1"/>
                </a:solidFill>
              </a:ln>
            </c:spPr>
          </c:marker>
          <c:xVal>
            <c:numRef>
              <c:f>Sheet2!$B$2335:$B$2389</c:f>
              <c:numCache>
                <c:formatCode>General</c:formatCode>
                <c:ptCount val="55"/>
                <c:pt idx="0">
                  <c:v>-9.50042949583686</c:v>
                </c:pt>
                <c:pt idx="1">
                  <c:v>-6.8956777265510496</c:v>
                </c:pt>
                <c:pt idx="2">
                  <c:v>-9.2825783026828397</c:v>
                </c:pt>
                <c:pt idx="3">
                  <c:v>-6.9543100505769102</c:v>
                </c:pt>
                <c:pt idx="4">
                  <c:v>-6.5180249898441698</c:v>
                </c:pt>
                <c:pt idx="5">
                  <c:v>-6.3175345067450799</c:v>
                </c:pt>
                <c:pt idx="6">
                  <c:v>-7.3031479052979202</c:v>
                </c:pt>
                <c:pt idx="7">
                  <c:v>-6.3659676962118699</c:v>
                </c:pt>
                <c:pt idx="8">
                  <c:v>-6.1035649401150103</c:v>
                </c:pt>
                <c:pt idx="9">
                  <c:v>-7.8857379877603799</c:v>
                </c:pt>
                <c:pt idx="10">
                  <c:v>-7.04179894647603</c:v>
                </c:pt>
                <c:pt idx="11">
                  <c:v>-7.7165611038567903</c:v>
                </c:pt>
                <c:pt idx="12">
                  <c:v>-6.9392674282113704</c:v>
                </c:pt>
                <c:pt idx="13">
                  <c:v>-6.9389556508114101</c:v>
                </c:pt>
                <c:pt idx="14">
                  <c:v>-5.8807399192626404</c:v>
                </c:pt>
                <c:pt idx="15">
                  <c:v>-6.4871722237704796</c:v>
                </c:pt>
                <c:pt idx="16">
                  <c:v>-6.1338047343103401</c:v>
                </c:pt>
                <c:pt idx="17">
                  <c:v>-8.4170382379555093</c:v>
                </c:pt>
                <c:pt idx="18">
                  <c:v>-6.3907190725637397</c:v>
                </c:pt>
                <c:pt idx="19">
                  <c:v>-5.0239954861149103</c:v>
                </c:pt>
                <c:pt idx="20">
                  <c:v>-3.7086935792502702</c:v>
                </c:pt>
                <c:pt idx="21">
                  <c:v>-7.6633206298032901</c:v>
                </c:pt>
                <c:pt idx="22">
                  <c:v>-6.1054698739207502</c:v>
                </c:pt>
                <c:pt idx="23">
                  <c:v>-6.3704772197212796</c:v>
                </c:pt>
                <c:pt idx="24">
                  <c:v>-5.0806545441131901</c:v>
                </c:pt>
                <c:pt idx="25">
                  <c:v>-5.8786942543767298</c:v>
                </c:pt>
                <c:pt idx="26">
                  <c:v>-7.2227237198910403</c:v>
                </c:pt>
                <c:pt idx="27">
                  <c:v>-6.8698783553662102</c:v>
                </c:pt>
                <c:pt idx="28">
                  <c:v>-7.0560154567262998</c:v>
                </c:pt>
                <c:pt idx="29">
                  <c:v>-7.6895873318828203</c:v>
                </c:pt>
                <c:pt idx="30">
                  <c:v>-6.3011113249677502</c:v>
                </c:pt>
                <c:pt idx="31">
                  <c:v>-6.39580762065291</c:v>
                </c:pt>
                <c:pt idx="32">
                  <c:v>-7.2699179253850899</c:v>
                </c:pt>
                <c:pt idx="33">
                  <c:v>-5.9296125823699102</c:v>
                </c:pt>
                <c:pt idx="34">
                  <c:v>-7.51378531150129</c:v>
                </c:pt>
                <c:pt idx="35">
                  <c:v>-6.8965426108888099</c:v>
                </c:pt>
                <c:pt idx="36">
                  <c:v>-6.27021644769194</c:v>
                </c:pt>
                <c:pt idx="37">
                  <c:v>-4.7436635582259203</c:v>
                </c:pt>
                <c:pt idx="38">
                  <c:v>-3.1340144740847999</c:v>
                </c:pt>
                <c:pt idx="39">
                  <c:v>-2.8464384003324898</c:v>
                </c:pt>
                <c:pt idx="40">
                  <c:v>-3.8036617047271402</c:v>
                </c:pt>
                <c:pt idx="41">
                  <c:v>-4.7616807519853301</c:v>
                </c:pt>
                <c:pt idx="42">
                  <c:v>-2.41213048048207</c:v>
                </c:pt>
                <c:pt idx="43">
                  <c:v>-3.8030276755785302</c:v>
                </c:pt>
                <c:pt idx="44">
                  <c:v>-2.7495192288163999</c:v>
                </c:pt>
                <c:pt idx="45">
                  <c:v>-4.2156946182392403</c:v>
                </c:pt>
                <c:pt idx="46">
                  <c:v>-3.6433737292791499</c:v>
                </c:pt>
                <c:pt idx="47">
                  <c:v>-1.8508578951257599</c:v>
                </c:pt>
                <c:pt idx="48">
                  <c:v>-1.71060798408163</c:v>
                </c:pt>
                <c:pt idx="49">
                  <c:v>-4.2139687738412999</c:v>
                </c:pt>
                <c:pt idx="50">
                  <c:v>0.55684765158229799</c:v>
                </c:pt>
                <c:pt idx="51">
                  <c:v>-4.6556252083133396</c:v>
                </c:pt>
                <c:pt idx="52">
                  <c:v>-5.4332989707092203</c:v>
                </c:pt>
                <c:pt idx="53">
                  <c:v>-3.2843912753561701</c:v>
                </c:pt>
                <c:pt idx="54">
                  <c:v>-2.23740793833782</c:v>
                </c:pt>
              </c:numCache>
            </c:numRef>
          </c:xVal>
          <c:yVal>
            <c:numRef>
              <c:f>Sheet2!$C$2335:$C$2389</c:f>
              <c:numCache>
                <c:formatCode>General</c:formatCode>
                <c:ptCount val="55"/>
                <c:pt idx="0">
                  <c:v>-0.222146630865347</c:v>
                </c:pt>
                <c:pt idx="1">
                  <c:v>-0.81806910724647897</c:v>
                </c:pt>
                <c:pt idx="2">
                  <c:v>0.245281961092467</c:v>
                </c:pt>
                <c:pt idx="3">
                  <c:v>0.31543999627783498</c:v>
                </c:pt>
                <c:pt idx="4">
                  <c:v>-6.4789074883420394E-2</c:v>
                </c:pt>
                <c:pt idx="5">
                  <c:v>1.29005962852593</c:v>
                </c:pt>
                <c:pt idx="6">
                  <c:v>-0.97426848627389495</c:v>
                </c:pt>
                <c:pt idx="7">
                  <c:v>-0.13234966895546499</c:v>
                </c:pt>
                <c:pt idx="8">
                  <c:v>-0.34898104837796701</c:v>
                </c:pt>
                <c:pt idx="9">
                  <c:v>0.82194103557812503</c:v>
                </c:pt>
                <c:pt idx="10">
                  <c:v>-1.7102428089972399</c:v>
                </c:pt>
                <c:pt idx="11">
                  <c:v>-0.81301027795204694</c:v>
                </c:pt>
                <c:pt idx="12">
                  <c:v>-0.52421409066809499</c:v>
                </c:pt>
                <c:pt idx="13">
                  <c:v>0.40594371893940201</c:v>
                </c:pt>
                <c:pt idx="14">
                  <c:v>-0.36613871255334901</c:v>
                </c:pt>
                <c:pt idx="15">
                  <c:v>-1.03518669699628</c:v>
                </c:pt>
                <c:pt idx="16">
                  <c:v>-1.7455050553374201</c:v>
                </c:pt>
                <c:pt idx="17">
                  <c:v>7.5030289587597193E-2</c:v>
                </c:pt>
                <c:pt idx="18">
                  <c:v>-0.214281622294761</c:v>
                </c:pt>
                <c:pt idx="19">
                  <c:v>-2.4625636797367001</c:v>
                </c:pt>
                <c:pt idx="20">
                  <c:v>2.3726437331026098E-2</c:v>
                </c:pt>
                <c:pt idx="21">
                  <c:v>0.42391951438201902</c:v>
                </c:pt>
                <c:pt idx="22">
                  <c:v>0.29650727062423499</c:v>
                </c:pt>
                <c:pt idx="23">
                  <c:v>0.57888897323071398</c:v>
                </c:pt>
                <c:pt idx="24">
                  <c:v>-1.49479264237142</c:v>
                </c:pt>
                <c:pt idx="25">
                  <c:v>0.12037380174911901</c:v>
                </c:pt>
                <c:pt idx="26">
                  <c:v>0.36939463355638802</c:v>
                </c:pt>
                <c:pt idx="27">
                  <c:v>0.79511750258826697</c:v>
                </c:pt>
                <c:pt idx="28">
                  <c:v>-0.133984019889652</c:v>
                </c:pt>
                <c:pt idx="29">
                  <c:v>-0.17566342428857001</c:v>
                </c:pt>
                <c:pt idx="30">
                  <c:v>-0.42943972905910699</c:v>
                </c:pt>
                <c:pt idx="31">
                  <c:v>-2.0514525280187099</c:v>
                </c:pt>
                <c:pt idx="32">
                  <c:v>-0.12175021813759999</c:v>
                </c:pt>
                <c:pt idx="33">
                  <c:v>0.96136229398233997</c:v>
                </c:pt>
                <c:pt idx="34">
                  <c:v>-0.19638491244207501</c:v>
                </c:pt>
                <c:pt idx="35">
                  <c:v>2.88787102397893</c:v>
                </c:pt>
                <c:pt idx="36">
                  <c:v>6.1062752884300797E-2</c:v>
                </c:pt>
                <c:pt idx="37">
                  <c:v>0.12561451776527299</c:v>
                </c:pt>
                <c:pt idx="38">
                  <c:v>-1.0008464497794001</c:v>
                </c:pt>
                <c:pt idx="39">
                  <c:v>-0.49611200777702003</c:v>
                </c:pt>
                <c:pt idx="40">
                  <c:v>-2.6318493615384999</c:v>
                </c:pt>
                <c:pt idx="41">
                  <c:v>-2.20762412056638</c:v>
                </c:pt>
                <c:pt idx="42">
                  <c:v>-2.7592111696037098</c:v>
                </c:pt>
                <c:pt idx="43">
                  <c:v>-2.4057383330984101</c:v>
                </c:pt>
                <c:pt idx="44">
                  <c:v>-1.97488797259127</c:v>
                </c:pt>
                <c:pt idx="45">
                  <c:v>-3.33748908194111</c:v>
                </c:pt>
                <c:pt idx="46">
                  <c:v>-3.2404802716221202</c:v>
                </c:pt>
                <c:pt idx="47">
                  <c:v>-2.0623294559027001</c:v>
                </c:pt>
                <c:pt idx="48">
                  <c:v>-1.2263297681477301</c:v>
                </c:pt>
                <c:pt idx="49">
                  <c:v>-2.5095578484977201</c:v>
                </c:pt>
                <c:pt idx="50">
                  <c:v>-1.4434874617197899</c:v>
                </c:pt>
                <c:pt idx="51">
                  <c:v>-2.5721625830968602</c:v>
                </c:pt>
                <c:pt idx="52">
                  <c:v>0.94362091527942304</c:v>
                </c:pt>
                <c:pt idx="53">
                  <c:v>-1.9264205291892</c:v>
                </c:pt>
                <c:pt idx="54">
                  <c:v>-0.38342470971335901</c:v>
                </c:pt>
              </c:numCache>
            </c:numRef>
          </c:yVal>
          <c:smooth val="0"/>
          <c:extLst>
            <c:ext xmlns:c16="http://schemas.microsoft.com/office/drawing/2014/chart" uri="{C3380CC4-5D6E-409C-BE32-E72D297353CC}">
              <c16:uniqueId val="{00000004-B2E6-4400-98F8-9D500966F045}"/>
            </c:ext>
          </c:extLst>
        </c:ser>
        <c:ser>
          <c:idx val="8"/>
          <c:order val="5"/>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5-B2E6-4400-98F8-9D500966F045}"/>
            </c:ext>
          </c:extLst>
        </c:ser>
        <c:ser>
          <c:idx val="9"/>
          <c:order val="6"/>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6-B2E6-4400-98F8-9D500966F045}"/>
            </c:ext>
          </c:extLst>
        </c:ser>
        <c:ser>
          <c:idx val="6"/>
          <c:order val="7"/>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7-B2E6-4400-98F8-9D500966F045}"/>
            </c:ext>
          </c:extLst>
        </c:ser>
        <c:ser>
          <c:idx val="5"/>
          <c:order val="8"/>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8-B2E6-4400-98F8-9D500966F045}"/>
            </c:ext>
          </c:extLst>
        </c:ser>
        <c:ser>
          <c:idx val="4"/>
          <c:order val="9"/>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9-B2E6-4400-98F8-9D500966F045}"/>
            </c:ext>
          </c:extLst>
        </c:ser>
        <c:ser>
          <c:idx val="1"/>
          <c:order val="10"/>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A-B2E6-4400-98F8-9D500966F045}"/>
            </c:ext>
          </c:extLst>
        </c:ser>
        <c:ser>
          <c:idx val="2"/>
          <c:order val="11"/>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B-B2E6-4400-98F8-9D500966F045}"/>
            </c:ext>
          </c:extLst>
        </c:ser>
        <c:ser>
          <c:idx val="3"/>
          <c:order val="1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C-B2E6-4400-98F8-9D500966F045}"/>
            </c:ext>
          </c:extLst>
        </c:ser>
        <c:ser>
          <c:idx val="0"/>
          <c:order val="1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D-B2E6-4400-98F8-9D500966F0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Asia</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3523190474229838"/>
          <c:y val="0.17050962379702536"/>
          <c:w val="0.69809805518860724"/>
          <c:h val="0.58995771361913096"/>
        </c:manualLayout>
      </c:layout>
      <c:scatterChart>
        <c:scatterStyle val="lineMarker"/>
        <c:varyColors val="0"/>
        <c:ser>
          <c:idx val="0"/>
          <c:order val="0"/>
          <c:tx>
            <c:strRef>
              <c:f>Asia!$H$1</c:f>
              <c:strCache>
                <c:ptCount val="1"/>
                <c:pt idx="0">
                  <c:v>Median</c:v>
                </c:pt>
              </c:strCache>
            </c:strRef>
          </c:tx>
          <c:spPr>
            <a:ln w="31750" cap="rnd">
              <a:solidFill>
                <a:srgbClr val="FF0000"/>
              </a:solidFill>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Asia!$H$2:$H$101</c:f>
              <c:numCache>
                <c:formatCode>General</c:formatCode>
                <c:ptCount val="100"/>
                <c:pt idx="0">
                  <c:v>238408.60498176402</c:v>
                </c:pt>
                <c:pt idx="1">
                  <c:v>238408.60498176402</c:v>
                </c:pt>
                <c:pt idx="2">
                  <c:v>238408.60498176402</c:v>
                </c:pt>
                <c:pt idx="3">
                  <c:v>238408.60498176402</c:v>
                </c:pt>
                <c:pt idx="4">
                  <c:v>238408.60498176402</c:v>
                </c:pt>
                <c:pt idx="5">
                  <c:v>238408.60498176402</c:v>
                </c:pt>
                <c:pt idx="6">
                  <c:v>238408.60498176402</c:v>
                </c:pt>
                <c:pt idx="7">
                  <c:v>238408.60498176402</c:v>
                </c:pt>
                <c:pt idx="8">
                  <c:v>238408.60498176402</c:v>
                </c:pt>
                <c:pt idx="9">
                  <c:v>238408.60498176402</c:v>
                </c:pt>
                <c:pt idx="10">
                  <c:v>238408.60498176402</c:v>
                </c:pt>
                <c:pt idx="11">
                  <c:v>238408.60498176402</c:v>
                </c:pt>
                <c:pt idx="12">
                  <c:v>238408.60498176402</c:v>
                </c:pt>
                <c:pt idx="13">
                  <c:v>238408.60498176402</c:v>
                </c:pt>
                <c:pt idx="14">
                  <c:v>238408.60498176402</c:v>
                </c:pt>
                <c:pt idx="15">
                  <c:v>238408.60498176402</c:v>
                </c:pt>
                <c:pt idx="16">
                  <c:v>238408.60498176402</c:v>
                </c:pt>
                <c:pt idx="17">
                  <c:v>238408.60498176402</c:v>
                </c:pt>
                <c:pt idx="18">
                  <c:v>238408.60498176402</c:v>
                </c:pt>
                <c:pt idx="19">
                  <c:v>238408.60498176402</c:v>
                </c:pt>
                <c:pt idx="20">
                  <c:v>238408.60498176402</c:v>
                </c:pt>
                <c:pt idx="21">
                  <c:v>238408.60498176402</c:v>
                </c:pt>
                <c:pt idx="22">
                  <c:v>238408.60498176402</c:v>
                </c:pt>
                <c:pt idx="23">
                  <c:v>238408.60498176402</c:v>
                </c:pt>
                <c:pt idx="24">
                  <c:v>238384.90262373403</c:v>
                </c:pt>
                <c:pt idx="25">
                  <c:v>238343.26973389401</c:v>
                </c:pt>
                <c:pt idx="26">
                  <c:v>237744.84809290004</c:v>
                </c:pt>
                <c:pt idx="27">
                  <c:v>237591.76899904202</c:v>
                </c:pt>
                <c:pt idx="28">
                  <c:v>236823.30873630999</c:v>
                </c:pt>
                <c:pt idx="29">
                  <c:v>236334.19509325799</c:v>
                </c:pt>
                <c:pt idx="30">
                  <c:v>235456.52351272802</c:v>
                </c:pt>
                <c:pt idx="31">
                  <c:v>234781.860819272</c:v>
                </c:pt>
                <c:pt idx="32">
                  <c:v>233276.00068288602</c:v>
                </c:pt>
                <c:pt idx="33">
                  <c:v>231774.853682716</c:v>
                </c:pt>
                <c:pt idx="34">
                  <c:v>229719.55839140801</c:v>
                </c:pt>
                <c:pt idx="35">
                  <c:v>226960.89367574599</c:v>
                </c:pt>
                <c:pt idx="36">
                  <c:v>223523.97173040599</c:v>
                </c:pt>
                <c:pt idx="37">
                  <c:v>219752.49529491202</c:v>
                </c:pt>
                <c:pt idx="38">
                  <c:v>215541.524015056</c:v>
                </c:pt>
                <c:pt idx="39">
                  <c:v>210055.764469708</c:v>
                </c:pt>
                <c:pt idx="40">
                  <c:v>204764.54099591001</c:v>
                </c:pt>
                <c:pt idx="41">
                  <c:v>197411.88076815841</c:v>
                </c:pt>
                <c:pt idx="42">
                  <c:v>189801.36273993342</c:v>
                </c:pt>
                <c:pt idx="43">
                  <c:v>182286.59523460601</c:v>
                </c:pt>
                <c:pt idx="44">
                  <c:v>173795.26738772602</c:v>
                </c:pt>
                <c:pt idx="45">
                  <c:v>165319.071642544</c:v>
                </c:pt>
                <c:pt idx="46">
                  <c:v>155728.73380206281</c:v>
                </c:pt>
                <c:pt idx="47">
                  <c:v>147174.37867614362</c:v>
                </c:pt>
                <c:pt idx="48">
                  <c:v>139355.03744117019</c:v>
                </c:pt>
                <c:pt idx="49">
                  <c:v>130014.04166676241</c:v>
                </c:pt>
                <c:pt idx="50">
                  <c:v>124314.4562132416</c:v>
                </c:pt>
                <c:pt idx="51">
                  <c:v>117591.41110863401</c:v>
                </c:pt>
                <c:pt idx="52">
                  <c:v>110019.5270803226</c:v>
                </c:pt>
                <c:pt idx="53">
                  <c:v>104644.07314824841</c:v>
                </c:pt>
                <c:pt idx="54">
                  <c:v>99817.174227159805</c:v>
                </c:pt>
                <c:pt idx="55">
                  <c:v>95370.9908726024</c:v>
                </c:pt>
                <c:pt idx="56">
                  <c:v>91379.729393513204</c:v>
                </c:pt>
                <c:pt idx="57">
                  <c:v>88331.891770318194</c:v>
                </c:pt>
                <c:pt idx="58">
                  <c:v>85277.152581756411</c:v>
                </c:pt>
                <c:pt idx="59">
                  <c:v>82576.673742909203</c:v>
                </c:pt>
                <c:pt idx="60">
                  <c:v>80406.437895786206</c:v>
                </c:pt>
                <c:pt idx="61">
                  <c:v>78688.299148040605</c:v>
                </c:pt>
                <c:pt idx="62">
                  <c:v>77284.254017640807</c:v>
                </c:pt>
                <c:pt idx="63">
                  <c:v>75932.592190401803</c:v>
                </c:pt>
                <c:pt idx="64">
                  <c:v>74126.296741993807</c:v>
                </c:pt>
                <c:pt idx="65">
                  <c:v>72815.849718489</c:v>
                </c:pt>
                <c:pt idx="66">
                  <c:v>71389.479997332601</c:v>
                </c:pt>
                <c:pt idx="67">
                  <c:v>69819.929728618401</c:v>
                </c:pt>
                <c:pt idx="68">
                  <c:v>68312.451009728204</c:v>
                </c:pt>
                <c:pt idx="69">
                  <c:v>66716.696531032998</c:v>
                </c:pt>
                <c:pt idx="70">
                  <c:v>65204.152384221197</c:v>
                </c:pt>
                <c:pt idx="71">
                  <c:v>63859.280091613604</c:v>
                </c:pt>
                <c:pt idx="72">
                  <c:v>62469.0550382398</c:v>
                </c:pt>
                <c:pt idx="73">
                  <c:v>60830.757407916004</c:v>
                </c:pt>
                <c:pt idx="74">
                  <c:v>59131.745941315203</c:v>
                </c:pt>
                <c:pt idx="75">
                  <c:v>57445.117117816808</c:v>
                </c:pt>
                <c:pt idx="76">
                  <c:v>55573.264931829202</c:v>
                </c:pt>
                <c:pt idx="77">
                  <c:v>53411.262257114999</c:v>
                </c:pt>
                <c:pt idx="78">
                  <c:v>50589.991755573603</c:v>
                </c:pt>
                <c:pt idx="79">
                  <c:v>47718.916004462204</c:v>
                </c:pt>
                <c:pt idx="80">
                  <c:v>44794.877428330801</c:v>
                </c:pt>
                <c:pt idx="81">
                  <c:v>41702.473573430601</c:v>
                </c:pt>
                <c:pt idx="82">
                  <c:v>38042.675221251004</c:v>
                </c:pt>
                <c:pt idx="83">
                  <c:v>35150.680977193006</c:v>
                </c:pt>
                <c:pt idx="84">
                  <c:v>31848.788554676801</c:v>
                </c:pt>
                <c:pt idx="85">
                  <c:v>28988.124067097</c:v>
                </c:pt>
                <c:pt idx="86">
                  <c:v>25798.485295417799</c:v>
                </c:pt>
                <c:pt idx="87">
                  <c:v>22466.408474192602</c:v>
                </c:pt>
                <c:pt idx="88">
                  <c:v>20097.439300449998</c:v>
                </c:pt>
                <c:pt idx="89">
                  <c:v>17886.120038151043</c:v>
                </c:pt>
                <c:pt idx="90">
                  <c:v>16417.129312270463</c:v>
                </c:pt>
                <c:pt idx="91">
                  <c:v>15015.574517589919</c:v>
                </c:pt>
                <c:pt idx="92">
                  <c:v>13842.268655526241</c:v>
                </c:pt>
                <c:pt idx="93">
                  <c:v>13010.612944153079</c:v>
                </c:pt>
                <c:pt idx="94">
                  <c:v>12276.833103758881</c:v>
                </c:pt>
                <c:pt idx="95">
                  <c:v>11568.19148801076</c:v>
                </c:pt>
                <c:pt idx="96">
                  <c:v>11038.6609222185</c:v>
                </c:pt>
                <c:pt idx="97">
                  <c:v>10548.191854602019</c:v>
                </c:pt>
                <c:pt idx="98">
                  <c:v>10086.38347777182</c:v>
                </c:pt>
              </c:numCache>
            </c:numRef>
          </c:yVal>
          <c:smooth val="0"/>
          <c:extLst>
            <c:ext xmlns:c16="http://schemas.microsoft.com/office/drawing/2014/chart" uri="{C3380CC4-5D6E-409C-BE32-E72D297353CC}">
              <c16:uniqueId val="{00000000-EADE-4128-852F-CB991A2E889B}"/>
            </c:ext>
          </c:extLst>
        </c:ser>
        <c:ser>
          <c:idx val="1"/>
          <c:order val="1"/>
          <c:tx>
            <c:strRef>
              <c:f>Asia!$I$1</c:f>
              <c:strCache>
                <c:ptCount val="1"/>
                <c:pt idx="0">
                  <c:v>Upper 95%</c:v>
                </c:pt>
              </c:strCache>
            </c:strRef>
          </c:tx>
          <c:spPr>
            <a:ln w="15875"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Asia!$I$2:$I$101</c:f>
              <c:numCache>
                <c:formatCode>General</c:formatCode>
                <c:ptCount val="100"/>
                <c:pt idx="0">
                  <c:v>1574951.4847399578</c:v>
                </c:pt>
                <c:pt idx="1">
                  <c:v>1574951.4847399578</c:v>
                </c:pt>
                <c:pt idx="2">
                  <c:v>1574951.4847399578</c:v>
                </c:pt>
                <c:pt idx="3">
                  <c:v>1574951.4847399578</c:v>
                </c:pt>
                <c:pt idx="4">
                  <c:v>1574951.4847399578</c:v>
                </c:pt>
                <c:pt idx="5">
                  <c:v>1574951.4847399578</c:v>
                </c:pt>
                <c:pt idx="6">
                  <c:v>1574951.4847399578</c:v>
                </c:pt>
                <c:pt idx="7">
                  <c:v>1574951.4847399578</c:v>
                </c:pt>
                <c:pt idx="8">
                  <c:v>1574951.4847399578</c:v>
                </c:pt>
                <c:pt idx="9">
                  <c:v>1574951.4847399578</c:v>
                </c:pt>
                <c:pt idx="10">
                  <c:v>1574951.4847399578</c:v>
                </c:pt>
                <c:pt idx="11">
                  <c:v>1574951.4847399578</c:v>
                </c:pt>
                <c:pt idx="12">
                  <c:v>1574951.4847399578</c:v>
                </c:pt>
                <c:pt idx="13">
                  <c:v>1574951.4847399578</c:v>
                </c:pt>
                <c:pt idx="14">
                  <c:v>1574951.4847399578</c:v>
                </c:pt>
                <c:pt idx="15">
                  <c:v>1574951.4847399578</c:v>
                </c:pt>
                <c:pt idx="16">
                  <c:v>1574951.4847399578</c:v>
                </c:pt>
                <c:pt idx="17">
                  <c:v>1574951.4847399578</c:v>
                </c:pt>
                <c:pt idx="18">
                  <c:v>1574951.4847399578</c:v>
                </c:pt>
                <c:pt idx="19">
                  <c:v>1574951.4847399578</c:v>
                </c:pt>
                <c:pt idx="20">
                  <c:v>1574951.4847399578</c:v>
                </c:pt>
                <c:pt idx="21">
                  <c:v>1574951.4847399578</c:v>
                </c:pt>
                <c:pt idx="22">
                  <c:v>1574951.4847399578</c:v>
                </c:pt>
                <c:pt idx="23">
                  <c:v>1574951.4847399578</c:v>
                </c:pt>
                <c:pt idx="24">
                  <c:v>1574951.4847399578</c:v>
                </c:pt>
                <c:pt idx="25">
                  <c:v>1574595.139791098</c:v>
                </c:pt>
                <c:pt idx="26">
                  <c:v>1574595.139791098</c:v>
                </c:pt>
                <c:pt idx="27">
                  <c:v>1572723.5456417622</c:v>
                </c:pt>
                <c:pt idx="28">
                  <c:v>1572723.5456417622</c:v>
                </c:pt>
                <c:pt idx="29">
                  <c:v>1572723.5456417622</c:v>
                </c:pt>
                <c:pt idx="30">
                  <c:v>1572723.5456417622</c:v>
                </c:pt>
                <c:pt idx="31">
                  <c:v>1566044.0721669002</c:v>
                </c:pt>
                <c:pt idx="32">
                  <c:v>1561206.3188807061</c:v>
                </c:pt>
                <c:pt idx="33">
                  <c:v>1552527.992025472</c:v>
                </c:pt>
                <c:pt idx="34">
                  <c:v>1535575.9471599939</c:v>
                </c:pt>
                <c:pt idx="35">
                  <c:v>1520807.962490744</c:v>
                </c:pt>
                <c:pt idx="36">
                  <c:v>1495730.315951376</c:v>
                </c:pt>
                <c:pt idx="37">
                  <c:v>1484062.49840566</c:v>
                </c:pt>
                <c:pt idx="38">
                  <c:v>1468141.328240504</c:v>
                </c:pt>
                <c:pt idx="39">
                  <c:v>1453595.143019584</c:v>
                </c:pt>
                <c:pt idx="40">
                  <c:v>1416754.7906386699</c:v>
                </c:pt>
                <c:pt idx="41">
                  <c:v>1394682.4311302742</c:v>
                </c:pt>
                <c:pt idx="42">
                  <c:v>1351385.4588963881</c:v>
                </c:pt>
                <c:pt idx="43">
                  <c:v>1306197.00808355</c:v>
                </c:pt>
                <c:pt idx="44">
                  <c:v>1251351.424714576</c:v>
                </c:pt>
                <c:pt idx="45">
                  <c:v>1202319.486916672</c:v>
                </c:pt>
                <c:pt idx="46">
                  <c:v>1157801.48244463</c:v>
                </c:pt>
                <c:pt idx="47">
                  <c:v>1089595.199194272</c:v>
                </c:pt>
                <c:pt idx="48">
                  <c:v>1028978.5511319321</c:v>
                </c:pt>
                <c:pt idx="49">
                  <c:v>957802.81265142199</c:v>
                </c:pt>
                <c:pt idx="50">
                  <c:v>916829.06656277005</c:v>
                </c:pt>
                <c:pt idx="51">
                  <c:v>849920.28659452405</c:v>
                </c:pt>
                <c:pt idx="52">
                  <c:v>798639.69774398406</c:v>
                </c:pt>
                <c:pt idx="53">
                  <c:v>733025.85307990003</c:v>
                </c:pt>
                <c:pt idx="54">
                  <c:v>664762.72901971405</c:v>
                </c:pt>
                <c:pt idx="55">
                  <c:v>578690.56763221999</c:v>
                </c:pt>
                <c:pt idx="56">
                  <c:v>507790.93108723999</c:v>
                </c:pt>
                <c:pt idx="57">
                  <c:v>482179.10109261202</c:v>
                </c:pt>
                <c:pt idx="58">
                  <c:v>450539.44222888001</c:v>
                </c:pt>
                <c:pt idx="59">
                  <c:v>418727.54599853797</c:v>
                </c:pt>
                <c:pt idx="60">
                  <c:v>398075.86189455801</c:v>
                </c:pt>
                <c:pt idx="61">
                  <c:v>385061.53366525</c:v>
                </c:pt>
                <c:pt idx="62">
                  <c:v>374405.567912506</c:v>
                </c:pt>
                <c:pt idx="63">
                  <c:v>364015.38765518798</c:v>
                </c:pt>
                <c:pt idx="64">
                  <c:v>356897.57623852004</c:v>
                </c:pt>
                <c:pt idx="65">
                  <c:v>345684.96474681597</c:v>
                </c:pt>
                <c:pt idx="66">
                  <c:v>338374.11144666403</c:v>
                </c:pt>
                <c:pt idx="67">
                  <c:v>332462.411841764</c:v>
                </c:pt>
                <c:pt idx="68">
                  <c:v>321787.29836951202</c:v>
                </c:pt>
                <c:pt idx="69">
                  <c:v>318781.26410245203</c:v>
                </c:pt>
                <c:pt idx="70">
                  <c:v>308790.092313628</c:v>
                </c:pt>
                <c:pt idx="71">
                  <c:v>302315.40005881799</c:v>
                </c:pt>
                <c:pt idx="72">
                  <c:v>299153.04143787402</c:v>
                </c:pt>
                <c:pt idx="73">
                  <c:v>296826.687248884</c:v>
                </c:pt>
                <c:pt idx="74">
                  <c:v>288713.43794347602</c:v>
                </c:pt>
                <c:pt idx="75">
                  <c:v>282599.66475270403</c:v>
                </c:pt>
                <c:pt idx="76">
                  <c:v>276432.40587021201</c:v>
                </c:pt>
                <c:pt idx="77">
                  <c:v>272031.34235645802</c:v>
                </c:pt>
                <c:pt idx="78">
                  <c:v>268041.05237515405</c:v>
                </c:pt>
                <c:pt idx="79">
                  <c:v>263582.89957241202</c:v>
                </c:pt>
                <c:pt idx="80">
                  <c:v>258953.11132867201</c:v>
                </c:pt>
                <c:pt idx="81">
                  <c:v>249907.80062548202</c:v>
                </c:pt>
                <c:pt idx="82">
                  <c:v>238730.67399619403</c:v>
                </c:pt>
                <c:pt idx="83">
                  <c:v>231018.07491629804</c:v>
                </c:pt>
                <c:pt idx="84">
                  <c:v>223683.24854641801</c:v>
                </c:pt>
                <c:pt idx="85">
                  <c:v>220097.55759426401</c:v>
                </c:pt>
                <c:pt idx="86">
                  <c:v>213482.92149649002</c:v>
                </c:pt>
                <c:pt idx="87">
                  <c:v>204943.901673438</c:v>
                </c:pt>
                <c:pt idx="88">
                  <c:v>197937.9447883034</c:v>
                </c:pt>
                <c:pt idx="89">
                  <c:v>186100.02871609523</c:v>
                </c:pt>
                <c:pt idx="90">
                  <c:v>175145.67326204819</c:v>
                </c:pt>
                <c:pt idx="91">
                  <c:v>165054.17192547102</c:v>
                </c:pt>
                <c:pt idx="92">
                  <c:v>155735.94844202002</c:v>
                </c:pt>
                <c:pt idx="93">
                  <c:v>146294.46570605741</c:v>
                </c:pt>
                <c:pt idx="94">
                  <c:v>139255.91930875622</c:v>
                </c:pt>
                <c:pt idx="95">
                  <c:v>128591.53087528121</c:v>
                </c:pt>
                <c:pt idx="96">
                  <c:v>119127.43603272561</c:v>
                </c:pt>
                <c:pt idx="97">
                  <c:v>107928.0236818674</c:v>
                </c:pt>
                <c:pt idx="98">
                  <c:v>98354.561487665807</c:v>
                </c:pt>
              </c:numCache>
            </c:numRef>
          </c:yVal>
          <c:smooth val="0"/>
          <c:extLst>
            <c:ext xmlns:c16="http://schemas.microsoft.com/office/drawing/2014/chart" uri="{C3380CC4-5D6E-409C-BE32-E72D297353CC}">
              <c16:uniqueId val="{00000001-EADE-4128-852F-CB991A2E889B}"/>
            </c:ext>
          </c:extLst>
        </c:ser>
        <c:ser>
          <c:idx val="2"/>
          <c:order val="2"/>
          <c:tx>
            <c:strRef>
              <c:f>Asia!$J$1</c:f>
              <c:strCache>
                <c:ptCount val="1"/>
                <c:pt idx="0">
                  <c:v>Lower 95%</c:v>
                </c:pt>
              </c:strCache>
            </c:strRef>
          </c:tx>
          <c:spPr>
            <a:ln w="19050" cap="rnd">
              <a:solidFill>
                <a:srgbClr val="FF0000"/>
              </a:solidFill>
              <a:prstDash val="dash"/>
              <a:round/>
            </a:ln>
            <a:effectLst/>
          </c:spPr>
          <c:marker>
            <c:symbol val="none"/>
          </c:marker>
          <c:xVal>
            <c:numRef>
              <c:f>Asia!$G$2:$G$101</c:f>
              <c:numCache>
                <c:formatCode>General</c:formatCode>
                <c:ptCount val="100"/>
                <c:pt idx="0">
                  <c:v>0</c:v>
                </c:pt>
                <c:pt idx="1">
                  <c:v>458.20919497138402</c:v>
                </c:pt>
                <c:pt idx="2">
                  <c:v>916.41838994277202</c:v>
                </c:pt>
                <c:pt idx="3">
                  <c:v>1374.6275849141559</c:v>
                </c:pt>
                <c:pt idx="4">
                  <c:v>1832.836779885544</c:v>
                </c:pt>
                <c:pt idx="5">
                  <c:v>2291.0459748569324</c:v>
                </c:pt>
                <c:pt idx="6">
                  <c:v>2749.2551698283164</c:v>
                </c:pt>
                <c:pt idx="7">
                  <c:v>3207.4643647997041</c:v>
                </c:pt>
                <c:pt idx="8">
                  <c:v>3665.6735597710922</c:v>
                </c:pt>
                <c:pt idx="9">
                  <c:v>4123.8827547424407</c:v>
                </c:pt>
                <c:pt idx="10">
                  <c:v>4582.0919497138402</c:v>
                </c:pt>
                <c:pt idx="11">
                  <c:v>5040.3011446852406</c:v>
                </c:pt>
                <c:pt idx="12">
                  <c:v>5498.5103396566001</c:v>
                </c:pt>
                <c:pt idx="13">
                  <c:v>5956.7195346280005</c:v>
                </c:pt>
                <c:pt idx="14">
                  <c:v>6414.9287295994009</c:v>
                </c:pt>
                <c:pt idx="15">
                  <c:v>6873.1379245707603</c:v>
                </c:pt>
                <c:pt idx="16">
                  <c:v>7331.3471195421607</c:v>
                </c:pt>
                <c:pt idx="17">
                  <c:v>7789.5563145135602</c:v>
                </c:pt>
                <c:pt idx="18">
                  <c:v>8247.7655094849197</c:v>
                </c:pt>
                <c:pt idx="19">
                  <c:v>8705.9747044563192</c:v>
                </c:pt>
                <c:pt idx="20">
                  <c:v>9164.1838994277205</c:v>
                </c:pt>
                <c:pt idx="21">
                  <c:v>9622.3930943990799</c:v>
                </c:pt>
                <c:pt idx="22">
                  <c:v>10080.602289370481</c:v>
                </c:pt>
                <c:pt idx="23">
                  <c:v>10538.811484341879</c:v>
                </c:pt>
                <c:pt idx="24">
                  <c:v>10997.02067931324</c:v>
                </c:pt>
                <c:pt idx="25">
                  <c:v>11455.229874284641</c:v>
                </c:pt>
                <c:pt idx="26">
                  <c:v>11913.439069256039</c:v>
                </c:pt>
                <c:pt idx="27">
                  <c:v>12371.6482642274</c:v>
                </c:pt>
                <c:pt idx="28">
                  <c:v>12829.857459198802</c:v>
                </c:pt>
                <c:pt idx="29">
                  <c:v>13288.066654170199</c:v>
                </c:pt>
                <c:pt idx="30">
                  <c:v>13746.275849141561</c:v>
                </c:pt>
                <c:pt idx="31">
                  <c:v>14204.485044112962</c:v>
                </c:pt>
                <c:pt idx="32">
                  <c:v>14662.694239084361</c:v>
                </c:pt>
                <c:pt idx="33">
                  <c:v>15120.903434055721</c:v>
                </c:pt>
                <c:pt idx="34">
                  <c:v>15579.11262902712</c:v>
                </c:pt>
                <c:pt idx="35">
                  <c:v>16037.32182399848</c:v>
                </c:pt>
                <c:pt idx="36">
                  <c:v>16495.531018969879</c:v>
                </c:pt>
                <c:pt idx="37">
                  <c:v>16953.740213941281</c:v>
                </c:pt>
                <c:pt idx="38">
                  <c:v>17411.949408912638</c:v>
                </c:pt>
                <c:pt idx="39">
                  <c:v>17870.15860388404</c:v>
                </c:pt>
                <c:pt idx="40">
                  <c:v>18328.367798855441</c:v>
                </c:pt>
                <c:pt idx="41">
                  <c:v>18786.576993826802</c:v>
                </c:pt>
                <c:pt idx="42">
                  <c:v>19244.786188798204</c:v>
                </c:pt>
                <c:pt idx="43">
                  <c:v>19702.995383769601</c:v>
                </c:pt>
                <c:pt idx="44">
                  <c:v>20161.204578740962</c:v>
                </c:pt>
                <c:pt idx="45">
                  <c:v>20619.413773712364</c:v>
                </c:pt>
                <c:pt idx="46">
                  <c:v>21077.622968683758</c:v>
                </c:pt>
                <c:pt idx="47">
                  <c:v>21535.832163655159</c:v>
                </c:pt>
                <c:pt idx="48">
                  <c:v>21994.041358626524</c:v>
                </c:pt>
                <c:pt idx="49">
                  <c:v>22452.250553597918</c:v>
                </c:pt>
                <c:pt idx="50">
                  <c:v>22910.459748569319</c:v>
                </c:pt>
                <c:pt idx="51">
                  <c:v>23368.668943540684</c:v>
                </c:pt>
                <c:pt idx="52">
                  <c:v>23826.878138512078</c:v>
                </c:pt>
                <c:pt idx="53">
                  <c:v>24285.08733348348</c:v>
                </c:pt>
                <c:pt idx="54">
                  <c:v>24743.296528454845</c:v>
                </c:pt>
                <c:pt idx="55">
                  <c:v>25201.505723426239</c:v>
                </c:pt>
                <c:pt idx="56">
                  <c:v>25659.71491839764</c:v>
                </c:pt>
                <c:pt idx="57">
                  <c:v>26117.924113369041</c:v>
                </c:pt>
                <c:pt idx="58">
                  <c:v>26576.133308340399</c:v>
                </c:pt>
                <c:pt idx="59">
                  <c:v>27034.3425033118</c:v>
                </c:pt>
                <c:pt idx="60">
                  <c:v>27492.551698283201</c:v>
                </c:pt>
                <c:pt idx="61">
                  <c:v>27950.760893254559</c:v>
                </c:pt>
                <c:pt idx="62">
                  <c:v>28408.97008822596</c:v>
                </c:pt>
                <c:pt idx="63">
                  <c:v>28867.179283197362</c:v>
                </c:pt>
                <c:pt idx="64">
                  <c:v>29325.388478168759</c:v>
                </c:pt>
                <c:pt idx="65">
                  <c:v>29783.597673140124</c:v>
                </c:pt>
                <c:pt idx="66">
                  <c:v>30241.806868111518</c:v>
                </c:pt>
                <c:pt idx="67">
                  <c:v>30700.01606308292</c:v>
                </c:pt>
                <c:pt idx="68">
                  <c:v>31158.225258054284</c:v>
                </c:pt>
                <c:pt idx="69">
                  <c:v>31616.434453025679</c:v>
                </c:pt>
                <c:pt idx="70">
                  <c:v>32074.64364799708</c:v>
                </c:pt>
                <c:pt idx="71">
                  <c:v>32532.852842968445</c:v>
                </c:pt>
                <c:pt idx="72">
                  <c:v>32991.062037939839</c:v>
                </c:pt>
                <c:pt idx="73">
                  <c:v>33449.27123291124</c:v>
                </c:pt>
                <c:pt idx="74">
                  <c:v>33907.480427882641</c:v>
                </c:pt>
                <c:pt idx="75">
                  <c:v>34365.689622853999</c:v>
                </c:pt>
                <c:pt idx="76">
                  <c:v>34823.8988178254</c:v>
                </c:pt>
                <c:pt idx="77">
                  <c:v>35282.108012796802</c:v>
                </c:pt>
                <c:pt idx="78">
                  <c:v>35740.317207768159</c:v>
                </c:pt>
                <c:pt idx="79">
                  <c:v>36198.526402739561</c:v>
                </c:pt>
                <c:pt idx="80">
                  <c:v>36656.735597710962</c:v>
                </c:pt>
                <c:pt idx="81">
                  <c:v>37114.944792682363</c:v>
                </c:pt>
                <c:pt idx="82">
                  <c:v>37573.153987653721</c:v>
                </c:pt>
                <c:pt idx="83">
                  <c:v>38031.363182625122</c:v>
                </c:pt>
                <c:pt idx="84">
                  <c:v>38489.572377596523</c:v>
                </c:pt>
                <c:pt idx="85">
                  <c:v>38947.781572567881</c:v>
                </c:pt>
                <c:pt idx="86">
                  <c:v>39405.990767539282</c:v>
                </c:pt>
                <c:pt idx="87">
                  <c:v>39864.199962510684</c:v>
                </c:pt>
                <c:pt idx="88">
                  <c:v>40322.409157481998</c:v>
                </c:pt>
                <c:pt idx="89">
                  <c:v>40780.618352453203</c:v>
                </c:pt>
                <c:pt idx="90">
                  <c:v>41238.8275474248</c:v>
                </c:pt>
                <c:pt idx="91">
                  <c:v>41697.036742396005</c:v>
                </c:pt>
                <c:pt idx="92">
                  <c:v>42155.245937367603</c:v>
                </c:pt>
                <c:pt idx="93">
                  <c:v>42613.4551323388</c:v>
                </c:pt>
                <c:pt idx="94">
                  <c:v>43071.664327309998</c:v>
                </c:pt>
                <c:pt idx="95">
                  <c:v>43529.873522281603</c:v>
                </c:pt>
                <c:pt idx="96">
                  <c:v>43988.082717252801</c:v>
                </c:pt>
                <c:pt idx="97">
                  <c:v>44446.291912224406</c:v>
                </c:pt>
                <c:pt idx="98">
                  <c:v>44904.501107195603</c:v>
                </c:pt>
                <c:pt idx="99">
                  <c:v>45362.710302167208</c:v>
                </c:pt>
              </c:numCache>
            </c:numRef>
          </c:xVal>
          <c:yVal>
            <c:numRef>
              <c:f>Asia!$J$2:$J$101</c:f>
              <c:numCache>
                <c:formatCode>General</c:formatCode>
                <c:ptCount val="100"/>
                <c:pt idx="0">
                  <c:v>78190.307926187408</c:v>
                </c:pt>
                <c:pt idx="1">
                  <c:v>78190.307926187408</c:v>
                </c:pt>
                <c:pt idx="2">
                  <c:v>78190.307926187408</c:v>
                </c:pt>
                <c:pt idx="3">
                  <c:v>78190.307926187408</c:v>
                </c:pt>
                <c:pt idx="4">
                  <c:v>78190.307926187408</c:v>
                </c:pt>
                <c:pt idx="5">
                  <c:v>78190.307926187408</c:v>
                </c:pt>
                <c:pt idx="6">
                  <c:v>78190.307926187408</c:v>
                </c:pt>
                <c:pt idx="7">
                  <c:v>78190.307926187408</c:v>
                </c:pt>
                <c:pt idx="8">
                  <c:v>78190.307926187408</c:v>
                </c:pt>
                <c:pt idx="9">
                  <c:v>78190.307926187408</c:v>
                </c:pt>
                <c:pt idx="10">
                  <c:v>78190.307926187408</c:v>
                </c:pt>
                <c:pt idx="11">
                  <c:v>78190.307926187408</c:v>
                </c:pt>
                <c:pt idx="12">
                  <c:v>78190.307926187408</c:v>
                </c:pt>
                <c:pt idx="13">
                  <c:v>78190.307926187408</c:v>
                </c:pt>
                <c:pt idx="14">
                  <c:v>78190.307926187408</c:v>
                </c:pt>
                <c:pt idx="15">
                  <c:v>78190.307926187408</c:v>
                </c:pt>
                <c:pt idx="16">
                  <c:v>78190.307926187408</c:v>
                </c:pt>
                <c:pt idx="17">
                  <c:v>78190.307926187408</c:v>
                </c:pt>
                <c:pt idx="18">
                  <c:v>78190.307926187408</c:v>
                </c:pt>
                <c:pt idx="19">
                  <c:v>78190.307926187408</c:v>
                </c:pt>
                <c:pt idx="20">
                  <c:v>78190.307926187408</c:v>
                </c:pt>
                <c:pt idx="21">
                  <c:v>78190.307926187408</c:v>
                </c:pt>
                <c:pt idx="22">
                  <c:v>78190.307926187408</c:v>
                </c:pt>
                <c:pt idx="23">
                  <c:v>78190.307926187408</c:v>
                </c:pt>
                <c:pt idx="24">
                  <c:v>78157.899160174813</c:v>
                </c:pt>
                <c:pt idx="25">
                  <c:v>78157.899160174813</c:v>
                </c:pt>
                <c:pt idx="26">
                  <c:v>78088.580474383198</c:v>
                </c:pt>
                <c:pt idx="27">
                  <c:v>78011.530686595404</c:v>
                </c:pt>
                <c:pt idx="28">
                  <c:v>77469.384255676807</c:v>
                </c:pt>
                <c:pt idx="29">
                  <c:v>76834.079448863995</c:v>
                </c:pt>
                <c:pt idx="30">
                  <c:v>76461.4605345116</c:v>
                </c:pt>
                <c:pt idx="31">
                  <c:v>74832.306371973609</c:v>
                </c:pt>
                <c:pt idx="32">
                  <c:v>73565.310401707</c:v>
                </c:pt>
                <c:pt idx="33">
                  <c:v>71828.948661781804</c:v>
                </c:pt>
                <c:pt idx="34">
                  <c:v>69150.510392715005</c:v>
                </c:pt>
                <c:pt idx="35">
                  <c:v>67098.687105850608</c:v>
                </c:pt>
                <c:pt idx="36">
                  <c:v>64573.123137264411</c:v>
                </c:pt>
                <c:pt idx="37">
                  <c:v>60108.201792101798</c:v>
                </c:pt>
                <c:pt idx="38">
                  <c:v>56057.629400175596</c:v>
                </c:pt>
                <c:pt idx="39">
                  <c:v>51517.225568855407</c:v>
                </c:pt>
                <c:pt idx="40">
                  <c:v>48528.756172292</c:v>
                </c:pt>
                <c:pt idx="41">
                  <c:v>44668.725091226202</c:v>
                </c:pt>
                <c:pt idx="42">
                  <c:v>40440.223350621796</c:v>
                </c:pt>
                <c:pt idx="43">
                  <c:v>37196.797857133002</c:v>
                </c:pt>
                <c:pt idx="44">
                  <c:v>35304.693704190802</c:v>
                </c:pt>
                <c:pt idx="45">
                  <c:v>32741.371939133402</c:v>
                </c:pt>
                <c:pt idx="46">
                  <c:v>31422.7960290064</c:v>
                </c:pt>
                <c:pt idx="47">
                  <c:v>29935.725108066399</c:v>
                </c:pt>
                <c:pt idx="48">
                  <c:v>29078.438250153602</c:v>
                </c:pt>
                <c:pt idx="49">
                  <c:v>27808.266308394399</c:v>
                </c:pt>
                <c:pt idx="50">
                  <c:v>26935.0537912172</c:v>
                </c:pt>
                <c:pt idx="51">
                  <c:v>26274.852305738401</c:v>
                </c:pt>
                <c:pt idx="52">
                  <c:v>25576.402261479401</c:v>
                </c:pt>
                <c:pt idx="53">
                  <c:v>24771.042479944001</c:v>
                </c:pt>
                <c:pt idx="54">
                  <c:v>24025.586015414803</c:v>
                </c:pt>
                <c:pt idx="55">
                  <c:v>23334.9724663712</c:v>
                </c:pt>
                <c:pt idx="56">
                  <c:v>22801.605050325401</c:v>
                </c:pt>
                <c:pt idx="57">
                  <c:v>22306.861989999197</c:v>
                </c:pt>
                <c:pt idx="58">
                  <c:v>21810.990638978001</c:v>
                </c:pt>
                <c:pt idx="59">
                  <c:v>21209.668691237403</c:v>
                </c:pt>
                <c:pt idx="60">
                  <c:v>20863.937793066601</c:v>
                </c:pt>
                <c:pt idx="61">
                  <c:v>20297.1885305008</c:v>
                </c:pt>
                <c:pt idx="62">
                  <c:v>19791.483353133863</c:v>
                </c:pt>
                <c:pt idx="63">
                  <c:v>19139.559465926239</c:v>
                </c:pt>
                <c:pt idx="64">
                  <c:v>18635.16535724538</c:v>
                </c:pt>
                <c:pt idx="65">
                  <c:v>18125.468842509159</c:v>
                </c:pt>
                <c:pt idx="66">
                  <c:v>17523.230469047961</c:v>
                </c:pt>
                <c:pt idx="67">
                  <c:v>16587.376554077779</c:v>
                </c:pt>
                <c:pt idx="68">
                  <c:v>15933.518491567962</c:v>
                </c:pt>
                <c:pt idx="69">
                  <c:v>14263.989981211882</c:v>
                </c:pt>
                <c:pt idx="70">
                  <c:v>12818.168339516382</c:v>
                </c:pt>
                <c:pt idx="71">
                  <c:v>11865.321594840141</c:v>
                </c:pt>
                <c:pt idx="72">
                  <c:v>10506.41959339688</c:v>
                </c:pt>
                <c:pt idx="73">
                  <c:v>9736.5792131170801</c:v>
                </c:pt>
                <c:pt idx="74">
                  <c:v>8495.1452560807211</c:v>
                </c:pt>
                <c:pt idx="75">
                  <c:v>7591.8250363936404</c:v>
                </c:pt>
                <c:pt idx="76">
                  <c:v>6608.4097539602408</c:v>
                </c:pt>
                <c:pt idx="77">
                  <c:v>6225.7212747370395</c:v>
                </c:pt>
                <c:pt idx="78">
                  <c:v>5718.3954457253203</c:v>
                </c:pt>
                <c:pt idx="79">
                  <c:v>5180.0572406577403</c:v>
                </c:pt>
                <c:pt idx="80">
                  <c:v>4806.1647136682004</c:v>
                </c:pt>
                <c:pt idx="81">
                  <c:v>4363.66409852576</c:v>
                </c:pt>
                <c:pt idx="82">
                  <c:v>3956.0519272410397</c:v>
                </c:pt>
                <c:pt idx="83">
                  <c:v>3810.0139322905197</c:v>
                </c:pt>
                <c:pt idx="84">
                  <c:v>3565.3724114024399</c:v>
                </c:pt>
                <c:pt idx="85">
                  <c:v>3381.9662958497597</c:v>
                </c:pt>
                <c:pt idx="86">
                  <c:v>3118.9888893415</c:v>
                </c:pt>
                <c:pt idx="87">
                  <c:v>2974.6405481362403</c:v>
                </c:pt>
                <c:pt idx="88">
                  <c:v>2799.6589255067202</c:v>
                </c:pt>
                <c:pt idx="89">
                  <c:v>2658.6641090851399</c:v>
                </c:pt>
                <c:pt idx="90">
                  <c:v>2531.6751419546599</c:v>
                </c:pt>
                <c:pt idx="91">
                  <c:v>2449.1451432033004</c:v>
                </c:pt>
                <c:pt idx="92">
                  <c:v>2303.5012936916</c:v>
                </c:pt>
                <c:pt idx="93">
                  <c:v>2224.93750338466</c:v>
                </c:pt>
                <c:pt idx="94">
                  <c:v>2190.7653025988602</c:v>
                </c:pt>
                <c:pt idx="95">
                  <c:v>2135.30006590012</c:v>
                </c:pt>
                <c:pt idx="96">
                  <c:v>2094.5075646126402</c:v>
                </c:pt>
                <c:pt idx="97">
                  <c:v>2012.2402186674601</c:v>
                </c:pt>
                <c:pt idx="98">
                  <c:v>1964.0849544952121</c:v>
                </c:pt>
              </c:numCache>
            </c:numRef>
          </c:yVal>
          <c:smooth val="0"/>
          <c:extLst>
            <c:ext xmlns:c16="http://schemas.microsoft.com/office/drawing/2014/chart" uri="{C3380CC4-5D6E-409C-BE32-E72D297353CC}">
              <c16:uniqueId val="{00000002-EADE-4128-852F-CB991A2E889B}"/>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588720547984"/>
              <c:y val="0.894788568095654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t>America</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696391076115482"/>
          <c:y val="0.17050962379702536"/>
          <c:w val="0.69602230971128609"/>
          <c:h val="0.58995771361913096"/>
        </c:manualLayout>
      </c:layout>
      <c:scatterChart>
        <c:scatterStyle val="lineMarker"/>
        <c:varyColors val="0"/>
        <c:ser>
          <c:idx val="0"/>
          <c:order val="0"/>
          <c:tx>
            <c:strRef>
              <c:f>America!$H$1</c:f>
              <c:strCache>
                <c:ptCount val="1"/>
                <c:pt idx="0">
                  <c:v>Median</c:v>
                </c:pt>
              </c:strCache>
            </c:strRef>
          </c:tx>
          <c:spPr>
            <a:ln w="31750" cap="rnd">
              <a:solidFill>
                <a:srgbClr val="FF0000"/>
              </a:solidFill>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America!$H$2:$H$101</c:f>
              <c:numCache>
                <c:formatCode>General</c:formatCode>
                <c:ptCount val="100"/>
                <c:pt idx="0">
                  <c:v>128268.3173646854</c:v>
                </c:pt>
                <c:pt idx="1">
                  <c:v>128268.3173646854</c:v>
                </c:pt>
                <c:pt idx="2">
                  <c:v>128268.3173646854</c:v>
                </c:pt>
                <c:pt idx="3">
                  <c:v>128268.3173646854</c:v>
                </c:pt>
                <c:pt idx="4">
                  <c:v>128268.3173646854</c:v>
                </c:pt>
                <c:pt idx="5">
                  <c:v>128268.3173646854</c:v>
                </c:pt>
                <c:pt idx="6">
                  <c:v>128268.3173646854</c:v>
                </c:pt>
                <c:pt idx="7">
                  <c:v>128201.58523437681</c:v>
                </c:pt>
                <c:pt idx="8">
                  <c:v>128200.32946104421</c:v>
                </c:pt>
                <c:pt idx="9">
                  <c:v>128071.51687599759</c:v>
                </c:pt>
                <c:pt idx="10">
                  <c:v>128003.6391996882</c:v>
                </c:pt>
                <c:pt idx="11">
                  <c:v>127823.47564557202</c:v>
                </c:pt>
                <c:pt idx="12">
                  <c:v>127243.9175934896</c:v>
                </c:pt>
                <c:pt idx="13">
                  <c:v>126330.0410365258</c:v>
                </c:pt>
                <c:pt idx="14">
                  <c:v>125373.39146938961</c:v>
                </c:pt>
                <c:pt idx="15">
                  <c:v>124113.4405425986</c:v>
                </c:pt>
                <c:pt idx="16">
                  <c:v>122675.98292268682</c:v>
                </c:pt>
                <c:pt idx="17">
                  <c:v>119934.835633842</c:v>
                </c:pt>
                <c:pt idx="18">
                  <c:v>116521.74968062461</c:v>
                </c:pt>
                <c:pt idx="19">
                  <c:v>113261.46812769081</c:v>
                </c:pt>
                <c:pt idx="20">
                  <c:v>108384.93400857681</c:v>
                </c:pt>
                <c:pt idx="21">
                  <c:v>101857.403620148</c:v>
                </c:pt>
                <c:pt idx="22">
                  <c:v>94611.8806773822</c:v>
                </c:pt>
                <c:pt idx="23">
                  <c:v>87427.156242453799</c:v>
                </c:pt>
                <c:pt idx="24">
                  <c:v>79791.453365965805</c:v>
                </c:pt>
                <c:pt idx="25">
                  <c:v>72688.619938470598</c:v>
                </c:pt>
                <c:pt idx="26">
                  <c:v>65382.774022394602</c:v>
                </c:pt>
                <c:pt idx="27">
                  <c:v>59966.201614603604</c:v>
                </c:pt>
                <c:pt idx="28">
                  <c:v>55231.246149762002</c:v>
                </c:pt>
                <c:pt idx="29">
                  <c:v>51642.852372972404</c:v>
                </c:pt>
                <c:pt idx="30">
                  <c:v>48699.552753454402</c:v>
                </c:pt>
                <c:pt idx="31">
                  <c:v>46155.260510328204</c:v>
                </c:pt>
                <c:pt idx="32">
                  <c:v>44475.986059839997</c:v>
                </c:pt>
                <c:pt idx="33">
                  <c:v>42942.435917500203</c:v>
                </c:pt>
                <c:pt idx="34">
                  <c:v>41820.0838803816</c:v>
                </c:pt>
                <c:pt idx="35">
                  <c:v>40943.574387566005</c:v>
                </c:pt>
                <c:pt idx="36">
                  <c:v>40274.889691081604</c:v>
                </c:pt>
                <c:pt idx="37">
                  <c:v>39872.072696738804</c:v>
                </c:pt>
                <c:pt idx="38">
                  <c:v>39464.319566912403</c:v>
                </c:pt>
                <c:pt idx="39">
                  <c:v>39092.673212995804</c:v>
                </c:pt>
                <c:pt idx="40">
                  <c:v>38800.454996303401</c:v>
                </c:pt>
                <c:pt idx="41">
                  <c:v>38658.755700887006</c:v>
                </c:pt>
                <c:pt idx="42">
                  <c:v>38498.366551341802</c:v>
                </c:pt>
                <c:pt idx="43">
                  <c:v>38411.204626186802</c:v>
                </c:pt>
                <c:pt idx="44">
                  <c:v>38278.224044386399</c:v>
                </c:pt>
                <c:pt idx="45">
                  <c:v>38260.765366080603</c:v>
                </c:pt>
                <c:pt idx="46">
                  <c:v>38156.7654090262</c:v>
                </c:pt>
                <c:pt idx="47">
                  <c:v>38114.376982397807</c:v>
                </c:pt>
                <c:pt idx="48">
                  <c:v>38035.272970637401</c:v>
                </c:pt>
                <c:pt idx="49">
                  <c:v>38035.272970637401</c:v>
                </c:pt>
                <c:pt idx="50">
                  <c:v>38021.56497395</c:v>
                </c:pt>
                <c:pt idx="51">
                  <c:v>38009.209543107601</c:v>
                </c:pt>
                <c:pt idx="52">
                  <c:v>37984.059025319206</c:v>
                </c:pt>
                <c:pt idx="53">
                  <c:v>37851.904037369</c:v>
                </c:pt>
                <c:pt idx="54">
                  <c:v>37805.2293978698</c:v>
                </c:pt>
                <c:pt idx="55">
                  <c:v>37761.642162020602</c:v>
                </c:pt>
                <c:pt idx="56">
                  <c:v>37693.834441125997</c:v>
                </c:pt>
                <c:pt idx="57">
                  <c:v>37683.8241423328</c:v>
                </c:pt>
                <c:pt idx="58">
                  <c:v>37644.785219568206</c:v>
                </c:pt>
                <c:pt idx="59">
                  <c:v>37606.338923284799</c:v>
                </c:pt>
                <c:pt idx="60">
                  <c:v>37518.428499730398</c:v>
                </c:pt>
                <c:pt idx="61">
                  <c:v>37518.206222237</c:v>
                </c:pt>
                <c:pt idx="62">
                  <c:v>37481.824973595001</c:v>
                </c:pt>
                <c:pt idx="63">
                  <c:v>37418.825506343201</c:v>
                </c:pt>
                <c:pt idx="64">
                  <c:v>37296.556164293004</c:v>
                </c:pt>
                <c:pt idx="65">
                  <c:v>37250.308099220398</c:v>
                </c:pt>
                <c:pt idx="66">
                  <c:v>37170.982593141802</c:v>
                </c:pt>
                <c:pt idx="67">
                  <c:v>37051.9820615266</c:v>
                </c:pt>
                <c:pt idx="68">
                  <c:v>36942.486957032401</c:v>
                </c:pt>
                <c:pt idx="69">
                  <c:v>36776.380496025602</c:v>
                </c:pt>
                <c:pt idx="70">
                  <c:v>36657.665020238004</c:v>
                </c:pt>
                <c:pt idx="71">
                  <c:v>36511.495075579798</c:v>
                </c:pt>
                <c:pt idx="72">
                  <c:v>36396.229804746799</c:v>
                </c:pt>
                <c:pt idx="73">
                  <c:v>36249.3481925464</c:v>
                </c:pt>
                <c:pt idx="74">
                  <c:v>36165.460153390399</c:v>
                </c:pt>
                <c:pt idx="75">
                  <c:v>35996.939476325198</c:v>
                </c:pt>
                <c:pt idx="76">
                  <c:v>35792.699163843201</c:v>
                </c:pt>
                <c:pt idx="77">
                  <c:v>35656.242698927002</c:v>
                </c:pt>
                <c:pt idx="78">
                  <c:v>35550.632117146</c:v>
                </c:pt>
                <c:pt idx="79">
                  <c:v>35274.516992955199</c:v>
                </c:pt>
                <c:pt idx="80">
                  <c:v>35048.703854891799</c:v>
                </c:pt>
                <c:pt idx="81">
                  <c:v>34731.854238460604</c:v>
                </c:pt>
                <c:pt idx="82">
                  <c:v>34461.563853170403</c:v>
                </c:pt>
                <c:pt idx="83">
                  <c:v>34200.784358856799</c:v>
                </c:pt>
                <c:pt idx="84">
                  <c:v>33858.764553526802</c:v>
                </c:pt>
                <c:pt idx="85">
                  <c:v>33668.504825160198</c:v>
                </c:pt>
                <c:pt idx="86">
                  <c:v>33330.046146379005</c:v>
                </c:pt>
                <c:pt idx="87">
                  <c:v>32987.710611713403</c:v>
                </c:pt>
                <c:pt idx="88">
                  <c:v>32625.6147450848</c:v>
                </c:pt>
                <c:pt idx="89">
                  <c:v>32363.398530942603</c:v>
                </c:pt>
                <c:pt idx="90">
                  <c:v>32001.450857922398</c:v>
                </c:pt>
                <c:pt idx="91">
                  <c:v>31631.502652964002</c:v>
                </c:pt>
                <c:pt idx="92">
                  <c:v>31225.9685290462</c:v>
                </c:pt>
                <c:pt idx="93">
                  <c:v>30848.180208618203</c:v>
                </c:pt>
                <c:pt idx="94">
                  <c:v>30294.572610103602</c:v>
                </c:pt>
                <c:pt idx="95">
                  <c:v>29805.365222856803</c:v>
                </c:pt>
                <c:pt idx="96">
                  <c:v>29341.2502566648</c:v>
                </c:pt>
                <c:pt idx="97">
                  <c:v>28871.079012276601</c:v>
                </c:pt>
                <c:pt idx="98">
                  <c:v>28412.709833003599</c:v>
                </c:pt>
              </c:numCache>
            </c:numRef>
          </c:yVal>
          <c:smooth val="0"/>
          <c:extLst>
            <c:ext xmlns:c16="http://schemas.microsoft.com/office/drawing/2014/chart" uri="{C3380CC4-5D6E-409C-BE32-E72D297353CC}">
              <c16:uniqueId val="{00000000-6928-49A3-9645-41F0D89C3649}"/>
            </c:ext>
          </c:extLst>
        </c:ser>
        <c:ser>
          <c:idx val="1"/>
          <c:order val="1"/>
          <c:tx>
            <c:strRef>
              <c:f>America!$I$1</c:f>
              <c:strCache>
                <c:ptCount val="1"/>
                <c:pt idx="0">
                  <c:v>Upper 95%</c:v>
                </c:pt>
              </c:strCache>
            </c:strRef>
          </c:tx>
          <c:spPr>
            <a:ln w="15875"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America!$I$2:$I$101</c:f>
              <c:numCache>
                <c:formatCode>General</c:formatCode>
                <c:ptCount val="100"/>
                <c:pt idx="0">
                  <c:v>981918.33041376015</c:v>
                </c:pt>
                <c:pt idx="1">
                  <c:v>981918.33041376015</c:v>
                </c:pt>
                <c:pt idx="2">
                  <c:v>981918.33041376015</c:v>
                </c:pt>
                <c:pt idx="3">
                  <c:v>981918.33041376015</c:v>
                </c:pt>
                <c:pt idx="4">
                  <c:v>981918.33041376015</c:v>
                </c:pt>
                <c:pt idx="5">
                  <c:v>981918.33041376015</c:v>
                </c:pt>
                <c:pt idx="6">
                  <c:v>981918.33041376015</c:v>
                </c:pt>
                <c:pt idx="7">
                  <c:v>981918.33041376015</c:v>
                </c:pt>
                <c:pt idx="8">
                  <c:v>981918.33041376015</c:v>
                </c:pt>
                <c:pt idx="9">
                  <c:v>981918.33041376015</c:v>
                </c:pt>
                <c:pt idx="10">
                  <c:v>981918.33041376015</c:v>
                </c:pt>
                <c:pt idx="11">
                  <c:v>981865.81138111604</c:v>
                </c:pt>
                <c:pt idx="12">
                  <c:v>979892.25412842212</c:v>
                </c:pt>
                <c:pt idx="13">
                  <c:v>979892.25412842212</c:v>
                </c:pt>
                <c:pt idx="14">
                  <c:v>979421.62382777408</c:v>
                </c:pt>
                <c:pt idx="15">
                  <c:v>978310.86724305607</c:v>
                </c:pt>
                <c:pt idx="16">
                  <c:v>968627.50522746402</c:v>
                </c:pt>
                <c:pt idx="17">
                  <c:v>955181.33575971401</c:v>
                </c:pt>
                <c:pt idx="18">
                  <c:v>950332.43377289397</c:v>
                </c:pt>
                <c:pt idx="19">
                  <c:v>922652.43289386597</c:v>
                </c:pt>
                <c:pt idx="20">
                  <c:v>898927.30940028408</c:v>
                </c:pt>
                <c:pt idx="21">
                  <c:v>882958.73515701399</c:v>
                </c:pt>
                <c:pt idx="22">
                  <c:v>836853.49178228003</c:v>
                </c:pt>
                <c:pt idx="23">
                  <c:v>799355.72317401401</c:v>
                </c:pt>
                <c:pt idx="24">
                  <c:v>729489.76570505195</c:v>
                </c:pt>
                <c:pt idx="25">
                  <c:v>664508.55358614202</c:v>
                </c:pt>
                <c:pt idx="26">
                  <c:v>581940.24903577007</c:v>
                </c:pt>
                <c:pt idx="27">
                  <c:v>530418.04066205199</c:v>
                </c:pt>
                <c:pt idx="28">
                  <c:v>489278.24204168603</c:v>
                </c:pt>
                <c:pt idx="29">
                  <c:v>444842.58498392801</c:v>
                </c:pt>
                <c:pt idx="30">
                  <c:v>377056.60659877397</c:v>
                </c:pt>
                <c:pt idx="31">
                  <c:v>320228.78347801999</c:v>
                </c:pt>
                <c:pt idx="32">
                  <c:v>269410.78098253801</c:v>
                </c:pt>
                <c:pt idx="33">
                  <c:v>232636.97079337202</c:v>
                </c:pt>
                <c:pt idx="34">
                  <c:v>201872.84447289401</c:v>
                </c:pt>
                <c:pt idx="35">
                  <c:v>181062.72856352659</c:v>
                </c:pt>
                <c:pt idx="36">
                  <c:v>164191.38610711822</c:v>
                </c:pt>
                <c:pt idx="37">
                  <c:v>153694.62054529539</c:v>
                </c:pt>
                <c:pt idx="38">
                  <c:v>145038.1897660984</c:v>
                </c:pt>
                <c:pt idx="39">
                  <c:v>140853.36246431479</c:v>
                </c:pt>
                <c:pt idx="40">
                  <c:v>133759.18564971202</c:v>
                </c:pt>
                <c:pt idx="41">
                  <c:v>130307.98030053261</c:v>
                </c:pt>
                <c:pt idx="42">
                  <c:v>127959.16479639561</c:v>
                </c:pt>
                <c:pt idx="43">
                  <c:v>124364.8394866422</c:v>
                </c:pt>
                <c:pt idx="44">
                  <c:v>123211.90612186001</c:v>
                </c:pt>
                <c:pt idx="45">
                  <c:v>122686.77283534981</c:v>
                </c:pt>
                <c:pt idx="46">
                  <c:v>121813.074405607</c:v>
                </c:pt>
                <c:pt idx="47">
                  <c:v>120384.90403404822</c:v>
                </c:pt>
                <c:pt idx="48">
                  <c:v>119813.47759776641</c:v>
                </c:pt>
                <c:pt idx="49">
                  <c:v>119535.2795593514</c:v>
                </c:pt>
                <c:pt idx="50">
                  <c:v>118946.63419743179</c:v>
                </c:pt>
                <c:pt idx="51">
                  <c:v>118502.42971461761</c:v>
                </c:pt>
                <c:pt idx="52">
                  <c:v>118174.34464518722</c:v>
                </c:pt>
                <c:pt idx="53">
                  <c:v>118174.34464518722</c:v>
                </c:pt>
                <c:pt idx="54">
                  <c:v>118195.61974428821</c:v>
                </c:pt>
                <c:pt idx="55">
                  <c:v>118138.02718128441</c:v>
                </c:pt>
                <c:pt idx="56">
                  <c:v>118138.02718128441</c:v>
                </c:pt>
                <c:pt idx="57">
                  <c:v>118174.34464518722</c:v>
                </c:pt>
                <c:pt idx="58">
                  <c:v>118174.34464518722</c:v>
                </c:pt>
                <c:pt idx="59">
                  <c:v>118066.22019177039</c:v>
                </c:pt>
                <c:pt idx="60">
                  <c:v>118138.02718128441</c:v>
                </c:pt>
                <c:pt idx="61">
                  <c:v>118174.34464518722</c:v>
                </c:pt>
                <c:pt idx="62">
                  <c:v>118138.02718128441</c:v>
                </c:pt>
                <c:pt idx="63">
                  <c:v>117918.4709350474</c:v>
                </c:pt>
                <c:pt idx="64">
                  <c:v>118066.22019177039</c:v>
                </c:pt>
                <c:pt idx="65">
                  <c:v>117658.7581428808</c:v>
                </c:pt>
                <c:pt idx="66">
                  <c:v>117448.2161771682</c:v>
                </c:pt>
                <c:pt idx="67">
                  <c:v>117191.07675613741</c:v>
                </c:pt>
                <c:pt idx="68">
                  <c:v>117099.3308928864</c:v>
                </c:pt>
                <c:pt idx="69">
                  <c:v>117159.4103802514</c:v>
                </c:pt>
                <c:pt idx="70">
                  <c:v>116706.88204868541</c:v>
                </c:pt>
                <c:pt idx="71">
                  <c:v>116366.221860119</c:v>
                </c:pt>
                <c:pt idx="72">
                  <c:v>115231.4791979414</c:v>
                </c:pt>
                <c:pt idx="73">
                  <c:v>114699.92702350201</c:v>
                </c:pt>
                <c:pt idx="74">
                  <c:v>114498.6161824358</c:v>
                </c:pt>
                <c:pt idx="75">
                  <c:v>114204.05841027941</c:v>
                </c:pt>
                <c:pt idx="76">
                  <c:v>114159.76771311161</c:v>
                </c:pt>
                <c:pt idx="77">
                  <c:v>114140.9960238402</c:v>
                </c:pt>
                <c:pt idx="78">
                  <c:v>113701.64852918041</c:v>
                </c:pt>
                <c:pt idx="79">
                  <c:v>113534.34119104041</c:v>
                </c:pt>
                <c:pt idx="80">
                  <c:v>112783.29911456861</c:v>
                </c:pt>
                <c:pt idx="81">
                  <c:v>111759.7752842426</c:v>
                </c:pt>
                <c:pt idx="82">
                  <c:v>111591.9115121716</c:v>
                </c:pt>
                <c:pt idx="83">
                  <c:v>111183.1648133914</c:v>
                </c:pt>
                <c:pt idx="84">
                  <c:v>110358.0330203084</c:v>
                </c:pt>
                <c:pt idx="85">
                  <c:v>109898.02300697601</c:v>
                </c:pt>
                <c:pt idx="86">
                  <c:v>108912.5120776808</c:v>
                </c:pt>
                <c:pt idx="87">
                  <c:v>107472.0317242384</c:v>
                </c:pt>
                <c:pt idx="88">
                  <c:v>106888.57045568821</c:v>
                </c:pt>
                <c:pt idx="89">
                  <c:v>106420.8520893354</c:v>
                </c:pt>
                <c:pt idx="90">
                  <c:v>105224.4131023284</c:v>
                </c:pt>
                <c:pt idx="91">
                  <c:v>104186.03378820181</c:v>
                </c:pt>
                <c:pt idx="92">
                  <c:v>103764.31776581661</c:v>
                </c:pt>
                <c:pt idx="93">
                  <c:v>103395.5564800914</c:v>
                </c:pt>
                <c:pt idx="94">
                  <c:v>102069.99196660701</c:v>
                </c:pt>
                <c:pt idx="95">
                  <c:v>101460.44620732819</c:v>
                </c:pt>
                <c:pt idx="96">
                  <c:v>100793.93753125602</c:v>
                </c:pt>
                <c:pt idx="97">
                  <c:v>100521.4976588042</c:v>
                </c:pt>
                <c:pt idx="98">
                  <c:v>100177.44866545202</c:v>
                </c:pt>
              </c:numCache>
            </c:numRef>
          </c:yVal>
          <c:smooth val="0"/>
          <c:extLst>
            <c:ext xmlns:c16="http://schemas.microsoft.com/office/drawing/2014/chart" uri="{C3380CC4-5D6E-409C-BE32-E72D297353CC}">
              <c16:uniqueId val="{00000001-6928-49A3-9645-41F0D89C3649}"/>
            </c:ext>
          </c:extLst>
        </c:ser>
        <c:ser>
          <c:idx val="2"/>
          <c:order val="2"/>
          <c:tx>
            <c:strRef>
              <c:f>America!$J$1</c:f>
              <c:strCache>
                <c:ptCount val="1"/>
                <c:pt idx="0">
                  <c:v>Lower 95%</c:v>
                </c:pt>
              </c:strCache>
            </c:strRef>
          </c:tx>
          <c:spPr>
            <a:ln w="19050" cap="rnd">
              <a:solidFill>
                <a:srgbClr val="FF0000"/>
              </a:solidFill>
              <a:prstDash val="dash"/>
              <a:round/>
            </a:ln>
            <a:effectLst/>
          </c:spPr>
          <c:marker>
            <c:symbol val="none"/>
          </c:marker>
          <c:xVal>
            <c:numRef>
              <c:f>America!$G$2:$G$101</c:f>
              <c:numCache>
                <c:formatCode>General</c:formatCode>
                <c:ptCount val="100"/>
                <c:pt idx="0">
                  <c:v>0</c:v>
                </c:pt>
                <c:pt idx="1">
                  <c:v>458.85849498857607</c:v>
                </c:pt>
                <c:pt idx="2">
                  <c:v>917.716989977156</c:v>
                </c:pt>
                <c:pt idx="3">
                  <c:v>1376.5754849657362</c:v>
                </c:pt>
                <c:pt idx="4">
                  <c:v>1835.4339799543161</c:v>
                </c:pt>
                <c:pt idx="5">
                  <c:v>2294.2924749428962</c:v>
                </c:pt>
                <c:pt idx="6">
                  <c:v>2753.1509699314761</c:v>
                </c:pt>
                <c:pt idx="7">
                  <c:v>3212.009464920056</c:v>
                </c:pt>
                <c:pt idx="8">
                  <c:v>3670.8679599086358</c:v>
                </c:pt>
                <c:pt idx="9">
                  <c:v>4129.7264548971998</c:v>
                </c:pt>
                <c:pt idx="10">
                  <c:v>4588.5849498857597</c:v>
                </c:pt>
                <c:pt idx="11">
                  <c:v>5047.4434448743596</c:v>
                </c:pt>
                <c:pt idx="12">
                  <c:v>5506.3019398629194</c:v>
                </c:pt>
                <c:pt idx="13">
                  <c:v>5965.1604348515202</c:v>
                </c:pt>
                <c:pt idx="14">
                  <c:v>6424.018929840081</c:v>
                </c:pt>
                <c:pt idx="15">
                  <c:v>6882.8774248286809</c:v>
                </c:pt>
                <c:pt idx="16">
                  <c:v>7341.7359198172408</c:v>
                </c:pt>
                <c:pt idx="17">
                  <c:v>7800.5944148058406</c:v>
                </c:pt>
                <c:pt idx="18">
                  <c:v>8259.4529097943996</c:v>
                </c:pt>
                <c:pt idx="19">
                  <c:v>8718.3114047830004</c:v>
                </c:pt>
                <c:pt idx="20">
                  <c:v>9177.1698997715594</c:v>
                </c:pt>
                <c:pt idx="21">
                  <c:v>9636.0283947601602</c:v>
                </c:pt>
                <c:pt idx="22">
                  <c:v>10094.886889748719</c:v>
                </c:pt>
                <c:pt idx="23">
                  <c:v>10553.74538473732</c:v>
                </c:pt>
                <c:pt idx="24">
                  <c:v>11012.603879725881</c:v>
                </c:pt>
                <c:pt idx="25">
                  <c:v>11471.462374714481</c:v>
                </c:pt>
                <c:pt idx="26">
                  <c:v>11930.32086970304</c:v>
                </c:pt>
                <c:pt idx="27">
                  <c:v>12389.179364691639</c:v>
                </c:pt>
                <c:pt idx="28">
                  <c:v>12848.0378596802</c:v>
                </c:pt>
                <c:pt idx="29">
                  <c:v>13306.896354668801</c:v>
                </c:pt>
                <c:pt idx="30">
                  <c:v>13765.754849657362</c:v>
                </c:pt>
                <c:pt idx="31">
                  <c:v>14224.613344645961</c:v>
                </c:pt>
                <c:pt idx="32">
                  <c:v>14683.47183963452</c:v>
                </c:pt>
                <c:pt idx="33">
                  <c:v>15142.330334623121</c:v>
                </c:pt>
                <c:pt idx="34">
                  <c:v>15601.188829611681</c:v>
                </c:pt>
                <c:pt idx="35">
                  <c:v>16060.04732460028</c:v>
                </c:pt>
                <c:pt idx="36">
                  <c:v>16518.905819588839</c:v>
                </c:pt>
                <c:pt idx="37">
                  <c:v>16977.764314577438</c:v>
                </c:pt>
                <c:pt idx="38">
                  <c:v>17436.622809566001</c:v>
                </c:pt>
                <c:pt idx="39">
                  <c:v>17895.4813045546</c:v>
                </c:pt>
                <c:pt idx="40">
                  <c:v>18354.339799543162</c:v>
                </c:pt>
                <c:pt idx="41">
                  <c:v>18813.198294531761</c:v>
                </c:pt>
                <c:pt idx="42">
                  <c:v>19272.05678952032</c:v>
                </c:pt>
                <c:pt idx="43">
                  <c:v>19730.915284508923</c:v>
                </c:pt>
                <c:pt idx="44">
                  <c:v>20189.773779497478</c:v>
                </c:pt>
                <c:pt idx="45">
                  <c:v>20648.632274486077</c:v>
                </c:pt>
                <c:pt idx="46">
                  <c:v>21107.49076947464</c:v>
                </c:pt>
                <c:pt idx="47">
                  <c:v>21566.349264463239</c:v>
                </c:pt>
                <c:pt idx="48">
                  <c:v>22025.207759451801</c:v>
                </c:pt>
                <c:pt idx="49">
                  <c:v>22484.0662544404</c:v>
                </c:pt>
                <c:pt idx="50">
                  <c:v>22942.924749428963</c:v>
                </c:pt>
                <c:pt idx="51">
                  <c:v>23401.783244417562</c:v>
                </c:pt>
                <c:pt idx="52">
                  <c:v>23860.641739406121</c:v>
                </c:pt>
                <c:pt idx="53">
                  <c:v>24319.50023439468</c:v>
                </c:pt>
                <c:pt idx="54">
                  <c:v>24778.358729383279</c:v>
                </c:pt>
                <c:pt idx="55">
                  <c:v>25237.217224371841</c:v>
                </c:pt>
                <c:pt idx="56">
                  <c:v>25696.07571936044</c:v>
                </c:pt>
                <c:pt idx="57">
                  <c:v>26154.934214348999</c:v>
                </c:pt>
                <c:pt idx="58">
                  <c:v>26613.792709337602</c:v>
                </c:pt>
                <c:pt idx="59">
                  <c:v>27072.651204326161</c:v>
                </c:pt>
                <c:pt idx="60">
                  <c:v>27531.509699314764</c:v>
                </c:pt>
                <c:pt idx="61">
                  <c:v>27990.368194303323</c:v>
                </c:pt>
                <c:pt idx="62">
                  <c:v>28449.226689291922</c:v>
                </c:pt>
                <c:pt idx="63">
                  <c:v>28908.08518428048</c:v>
                </c:pt>
                <c:pt idx="64">
                  <c:v>29366.943679269079</c:v>
                </c:pt>
                <c:pt idx="65">
                  <c:v>29825.802174257642</c:v>
                </c:pt>
                <c:pt idx="66">
                  <c:v>30284.660669246201</c:v>
                </c:pt>
                <c:pt idx="67">
                  <c:v>30743.5191642348</c:v>
                </c:pt>
                <c:pt idx="68">
                  <c:v>31202.377659223363</c:v>
                </c:pt>
                <c:pt idx="69">
                  <c:v>31661.236154211962</c:v>
                </c:pt>
                <c:pt idx="70">
                  <c:v>32120.094649200524</c:v>
                </c:pt>
                <c:pt idx="71">
                  <c:v>32578.953144189123</c:v>
                </c:pt>
                <c:pt idx="72">
                  <c:v>33037.811639177678</c:v>
                </c:pt>
                <c:pt idx="73">
                  <c:v>33496.670134166277</c:v>
                </c:pt>
                <c:pt idx="74">
                  <c:v>33955.52862915484</c:v>
                </c:pt>
                <c:pt idx="75">
                  <c:v>34414.387124143439</c:v>
                </c:pt>
                <c:pt idx="76">
                  <c:v>34873.245619132002</c:v>
                </c:pt>
                <c:pt idx="77">
                  <c:v>35332.104114120564</c:v>
                </c:pt>
                <c:pt idx="78">
                  <c:v>35790.962609109163</c:v>
                </c:pt>
                <c:pt idx="79">
                  <c:v>36249.821104097726</c:v>
                </c:pt>
                <c:pt idx="80">
                  <c:v>36708.679599086325</c:v>
                </c:pt>
                <c:pt idx="81">
                  <c:v>37167.53809407488</c:v>
                </c:pt>
                <c:pt idx="82">
                  <c:v>37626.396589063479</c:v>
                </c:pt>
                <c:pt idx="83">
                  <c:v>38085.255084052042</c:v>
                </c:pt>
                <c:pt idx="84">
                  <c:v>38544.113579040641</c:v>
                </c:pt>
                <c:pt idx="85">
                  <c:v>39002.972074029203</c:v>
                </c:pt>
                <c:pt idx="86">
                  <c:v>39461.830569017802</c:v>
                </c:pt>
                <c:pt idx="87">
                  <c:v>39920.689064006358</c:v>
                </c:pt>
                <c:pt idx="88">
                  <c:v>40379.547558994804</c:v>
                </c:pt>
                <c:pt idx="89">
                  <c:v>40838.406053983199</c:v>
                </c:pt>
                <c:pt idx="90">
                  <c:v>41297.264548972002</c:v>
                </c:pt>
                <c:pt idx="91">
                  <c:v>41756.123043960404</c:v>
                </c:pt>
                <c:pt idx="92">
                  <c:v>42214.9815389492</c:v>
                </c:pt>
                <c:pt idx="93">
                  <c:v>42673.840033937602</c:v>
                </c:pt>
                <c:pt idx="94">
                  <c:v>43132.698528926405</c:v>
                </c:pt>
                <c:pt idx="95">
                  <c:v>43591.5570239148</c:v>
                </c:pt>
                <c:pt idx="96">
                  <c:v>44050.415518903603</c:v>
                </c:pt>
                <c:pt idx="97">
                  <c:v>44509.274013892005</c:v>
                </c:pt>
                <c:pt idx="98">
                  <c:v>44968.132508880401</c:v>
                </c:pt>
              </c:numCache>
            </c:numRef>
          </c:xVal>
          <c:yVal>
            <c:numRef>
              <c:f>America!$J$2:$J$101</c:f>
              <c:numCache>
                <c:formatCode>General</c:formatCode>
                <c:ptCount val="100"/>
                <c:pt idx="0">
                  <c:v>38934.879139895005</c:v>
                </c:pt>
                <c:pt idx="1">
                  <c:v>38934.879139895005</c:v>
                </c:pt>
                <c:pt idx="2">
                  <c:v>38934.879139895005</c:v>
                </c:pt>
                <c:pt idx="3">
                  <c:v>38934.879139895005</c:v>
                </c:pt>
                <c:pt idx="4">
                  <c:v>38934.879139895005</c:v>
                </c:pt>
                <c:pt idx="5">
                  <c:v>38934.879139895005</c:v>
                </c:pt>
                <c:pt idx="6">
                  <c:v>38934.879139895005</c:v>
                </c:pt>
                <c:pt idx="7">
                  <c:v>38934.879139895005</c:v>
                </c:pt>
                <c:pt idx="8">
                  <c:v>38934.879139895005</c:v>
                </c:pt>
                <c:pt idx="9">
                  <c:v>38886.364440724603</c:v>
                </c:pt>
                <c:pt idx="10">
                  <c:v>38862.789113668601</c:v>
                </c:pt>
                <c:pt idx="11">
                  <c:v>38506.861507613801</c:v>
                </c:pt>
                <c:pt idx="12">
                  <c:v>38334.929364929005</c:v>
                </c:pt>
                <c:pt idx="13">
                  <c:v>38057.357185264802</c:v>
                </c:pt>
                <c:pt idx="14">
                  <c:v>37393.2614779574</c:v>
                </c:pt>
                <c:pt idx="15">
                  <c:v>36187.978678167397</c:v>
                </c:pt>
                <c:pt idx="16">
                  <c:v>34982.335360875804</c:v>
                </c:pt>
                <c:pt idx="17">
                  <c:v>32869.685661992196</c:v>
                </c:pt>
                <c:pt idx="18">
                  <c:v>30383.057635720801</c:v>
                </c:pt>
                <c:pt idx="19">
                  <c:v>27692.7444531818</c:v>
                </c:pt>
                <c:pt idx="20">
                  <c:v>25175.512079440803</c:v>
                </c:pt>
                <c:pt idx="21">
                  <c:v>23171.455140711598</c:v>
                </c:pt>
                <c:pt idx="22">
                  <c:v>21478.216391237202</c:v>
                </c:pt>
                <c:pt idx="23">
                  <c:v>19615.882585313881</c:v>
                </c:pt>
                <c:pt idx="24">
                  <c:v>18161.903610328442</c:v>
                </c:pt>
                <c:pt idx="25">
                  <c:v>17267.592295623341</c:v>
                </c:pt>
                <c:pt idx="26">
                  <c:v>16198.610555943082</c:v>
                </c:pt>
                <c:pt idx="27">
                  <c:v>15451.566993309281</c:v>
                </c:pt>
                <c:pt idx="28">
                  <c:v>15058.00317923866</c:v>
                </c:pt>
                <c:pt idx="29">
                  <c:v>14175.755442739681</c:v>
                </c:pt>
                <c:pt idx="30">
                  <c:v>14259.278478374539</c:v>
                </c:pt>
                <c:pt idx="31">
                  <c:v>14104.3663195525</c:v>
                </c:pt>
                <c:pt idx="32">
                  <c:v>14259.278478374539</c:v>
                </c:pt>
                <c:pt idx="33">
                  <c:v>14175.755442739681</c:v>
                </c:pt>
                <c:pt idx="34">
                  <c:v>14228.43155871706</c:v>
                </c:pt>
                <c:pt idx="35">
                  <c:v>14450.792798414101</c:v>
                </c:pt>
                <c:pt idx="36">
                  <c:v>14450.792798414101</c:v>
                </c:pt>
                <c:pt idx="37">
                  <c:v>14687.800887506661</c:v>
                </c:pt>
                <c:pt idx="38">
                  <c:v>14969.755773445781</c:v>
                </c:pt>
                <c:pt idx="39">
                  <c:v>14930.1880738359</c:v>
                </c:pt>
                <c:pt idx="40">
                  <c:v>14916.021279397459</c:v>
                </c:pt>
                <c:pt idx="41">
                  <c:v>14976.037732996181</c:v>
                </c:pt>
                <c:pt idx="42">
                  <c:v>15032.785749851641</c:v>
                </c:pt>
                <c:pt idx="43">
                  <c:v>15105.335740247881</c:v>
                </c:pt>
                <c:pt idx="44">
                  <c:v>15095.15861576114</c:v>
                </c:pt>
                <c:pt idx="45">
                  <c:v>15105.335740247881</c:v>
                </c:pt>
                <c:pt idx="46">
                  <c:v>15123.008940507181</c:v>
                </c:pt>
                <c:pt idx="47">
                  <c:v>15103.713436925482</c:v>
                </c:pt>
                <c:pt idx="48">
                  <c:v>15084.836041194521</c:v>
                </c:pt>
                <c:pt idx="49">
                  <c:v>15058.00317923866</c:v>
                </c:pt>
                <c:pt idx="50">
                  <c:v>15032.785749851641</c:v>
                </c:pt>
                <c:pt idx="51">
                  <c:v>14995.175514436041</c:v>
                </c:pt>
                <c:pt idx="52">
                  <c:v>14945.27964086284</c:v>
                </c:pt>
                <c:pt idx="53">
                  <c:v>14944.938818876881</c:v>
                </c:pt>
                <c:pt idx="54">
                  <c:v>14786.973527555241</c:v>
                </c:pt>
                <c:pt idx="55">
                  <c:v>14775.577240380562</c:v>
                </c:pt>
                <c:pt idx="56">
                  <c:v>14700.180752071439</c:v>
                </c:pt>
                <c:pt idx="57">
                  <c:v>14689.932294997901</c:v>
                </c:pt>
                <c:pt idx="58">
                  <c:v>14670.69834863524</c:v>
                </c:pt>
                <c:pt idx="59">
                  <c:v>14636.329020592841</c:v>
                </c:pt>
                <c:pt idx="60">
                  <c:v>14629.29984381276</c:v>
                </c:pt>
                <c:pt idx="61">
                  <c:v>14606.421503182641</c:v>
                </c:pt>
                <c:pt idx="62">
                  <c:v>14565.94777662092</c:v>
                </c:pt>
                <c:pt idx="63">
                  <c:v>14538.65326587394</c:v>
                </c:pt>
                <c:pt idx="64">
                  <c:v>14442.524651097439</c:v>
                </c:pt>
                <c:pt idx="65">
                  <c:v>14325.857062050862</c:v>
                </c:pt>
                <c:pt idx="66">
                  <c:v>14169.021097926161</c:v>
                </c:pt>
                <c:pt idx="67">
                  <c:v>14069.037693526399</c:v>
                </c:pt>
                <c:pt idx="68">
                  <c:v>14015.363808488581</c:v>
                </c:pt>
                <c:pt idx="69">
                  <c:v>13913.812479974102</c:v>
                </c:pt>
                <c:pt idx="70">
                  <c:v>13727.52208070396</c:v>
                </c:pt>
                <c:pt idx="71">
                  <c:v>13514.829245709081</c:v>
                </c:pt>
                <c:pt idx="72">
                  <c:v>13367.065651910822</c:v>
                </c:pt>
                <c:pt idx="73">
                  <c:v>12910.09449813802</c:v>
                </c:pt>
                <c:pt idx="74">
                  <c:v>12569.239646709661</c:v>
                </c:pt>
                <c:pt idx="75">
                  <c:v>12071.695934260641</c:v>
                </c:pt>
                <c:pt idx="76">
                  <c:v>11664.97954578982</c:v>
                </c:pt>
                <c:pt idx="77">
                  <c:v>11340.454093201921</c:v>
                </c:pt>
                <c:pt idx="78">
                  <c:v>11119.37632517032</c:v>
                </c:pt>
                <c:pt idx="79">
                  <c:v>10936.55174469854</c:v>
                </c:pt>
                <c:pt idx="80">
                  <c:v>10511.777145630982</c:v>
                </c:pt>
                <c:pt idx="81">
                  <c:v>9706.1572139158598</c:v>
                </c:pt>
                <c:pt idx="82">
                  <c:v>9379.1498454489792</c:v>
                </c:pt>
                <c:pt idx="83">
                  <c:v>8817.87703723704</c:v>
                </c:pt>
                <c:pt idx="84">
                  <c:v>8295.1239204521808</c:v>
                </c:pt>
                <c:pt idx="85">
                  <c:v>7847.4505969094407</c:v>
                </c:pt>
                <c:pt idx="86">
                  <c:v>7247.0186039255605</c:v>
                </c:pt>
                <c:pt idx="87">
                  <c:v>6656.0473036521598</c:v>
                </c:pt>
                <c:pt idx="88">
                  <c:v>6341.1150544159609</c:v>
                </c:pt>
                <c:pt idx="89">
                  <c:v>5936.3539781099998</c:v>
                </c:pt>
                <c:pt idx="90">
                  <c:v>5449.2051523954597</c:v>
                </c:pt>
                <c:pt idx="91">
                  <c:v>4957.0246332440602</c:v>
                </c:pt>
                <c:pt idx="92">
                  <c:v>4609.2314054283006</c:v>
                </c:pt>
                <c:pt idx="93">
                  <c:v>4311.2496845299602</c:v>
                </c:pt>
                <c:pt idx="94">
                  <c:v>3941.0669836071802</c:v>
                </c:pt>
                <c:pt idx="95">
                  <c:v>3677.6187956621202</c:v>
                </c:pt>
                <c:pt idx="96">
                  <c:v>3442.1566867995402</c:v>
                </c:pt>
                <c:pt idx="97">
                  <c:v>3243.9900507982002</c:v>
                </c:pt>
                <c:pt idx="98">
                  <c:v>3074.4522367700001</c:v>
                </c:pt>
              </c:numCache>
            </c:numRef>
          </c:yVal>
          <c:smooth val="0"/>
          <c:extLst>
            <c:ext xmlns:c16="http://schemas.microsoft.com/office/drawing/2014/chart" uri="{C3380CC4-5D6E-409C-BE32-E72D297353CC}">
              <c16:uniqueId val="{00000002-6928-49A3-9645-41F0D89C3649}"/>
            </c:ext>
          </c:extLst>
        </c:ser>
        <c:dLbls>
          <c:showLegendKey val="0"/>
          <c:showVal val="0"/>
          <c:showCatName val="0"/>
          <c:showSerName val="0"/>
          <c:showPercent val="0"/>
          <c:showBubbleSize val="0"/>
        </c:dLbls>
        <c:axId val="707557128"/>
        <c:axId val="707555816"/>
      </c:scatterChart>
      <c:valAx>
        <c:axId val="707557128"/>
        <c:scaling>
          <c:orientation val="minMax"/>
          <c:max val="10000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u="none" strike="noStrike" baseline="0" dirty="0">
                    <a:effectLst/>
                  </a:rPr>
                  <a:t>Years</a:t>
                </a:r>
                <a:r>
                  <a:rPr lang="en-US" sz="1600" dirty="0"/>
                  <a:t> Before Present</a:t>
                </a:r>
              </a:p>
            </c:rich>
          </c:tx>
          <c:layout>
            <c:manualLayout>
              <c:xMode val="edge"/>
              <c:yMode val="edge"/>
              <c:x val="0.40969391920200116"/>
              <c:y val="0.8808996792067658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5816"/>
        <c:crosses val="autoZero"/>
        <c:crossBetween val="midCat"/>
      </c:valAx>
      <c:valAx>
        <c:axId val="707555816"/>
        <c:scaling>
          <c:logBase val="10"/>
          <c:orientation val="minMax"/>
          <c:min val="100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i="1"/>
                  <a:t>N</a:t>
                </a:r>
                <a:r>
                  <a:rPr lang="en-US" sz="2000" i="1" baseline="-25000"/>
                  <a:t>ef</a:t>
                </a:r>
              </a:p>
            </c:rich>
          </c:tx>
          <c:layout>
            <c:manualLayout>
              <c:xMode val="edge"/>
              <c:yMode val="edge"/>
              <c:x val="1.1111111111111112E-2"/>
              <c:y val="0.4030347769028871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07557128"/>
        <c:crosses val="autoZero"/>
        <c:crossBetween val="midCat"/>
      </c:valAx>
      <c:spPr>
        <a:noFill/>
        <a:ln>
          <a:noFill/>
        </a:ln>
        <a:effectLst/>
      </c:spPr>
    </c:plotArea>
    <c:legend>
      <c:legendPos val="b"/>
      <c:layout>
        <c:manualLayout>
          <c:xMode val="edge"/>
          <c:yMode val="edge"/>
          <c:x val="0.72344663167104117"/>
          <c:y val="0.12363116068824728"/>
          <c:w val="0.24477340332458442"/>
          <c:h val="0.20044291338582676"/>
        </c:manualLayout>
      </c:layout>
      <c:overlay val="0"/>
      <c:spPr>
        <a:noFill/>
        <a:ln>
          <a:solidFill>
            <a:schemeClr val="tx1"/>
          </a:solid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Sub-Sahara Africa</c:v>
          </c:tx>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6="http://schemas.microsoft.com/office/drawing/2014/chart" uri="{C3380CC4-5D6E-409C-BE32-E72D297353CC}">
              <c16:uniqueId val="{00000000-DD9D-45A8-A9B1-0C796D40AA7F}"/>
            </c:ext>
          </c:extLst>
        </c:ser>
        <c:ser>
          <c:idx val="2"/>
          <c:order val="1"/>
          <c:tx>
            <c:v>Europe</c:v>
          </c:tx>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6="http://schemas.microsoft.com/office/drawing/2014/chart" uri="{C3380CC4-5D6E-409C-BE32-E72D297353CC}">
              <c16:uniqueId val="{00000001-DD9D-45A8-A9B1-0C796D40AA7F}"/>
            </c:ext>
          </c:extLst>
        </c:ser>
        <c:ser>
          <c:idx val="3"/>
          <c:order val="2"/>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2-DD9D-45A8-A9B1-0C796D40AA7F}"/>
            </c:ext>
          </c:extLst>
        </c:ser>
        <c:ser>
          <c:idx val="0"/>
          <c:order val="3"/>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3-DD9D-45A8-A9B1-0C796D40AA7F}"/>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4"/>
          <c:order val="0"/>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0-D6CC-466C-8AE8-19DDC416D97E}"/>
            </c:ext>
          </c:extLst>
        </c:ser>
        <c:ser>
          <c:idx val="1"/>
          <c:order val="1"/>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1-D6CC-466C-8AE8-19DDC416D97E}"/>
            </c:ext>
          </c:extLst>
        </c:ser>
        <c:ser>
          <c:idx val="2"/>
          <c:order val="2"/>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2-D6CC-466C-8AE8-19DDC416D97E}"/>
            </c:ext>
          </c:extLst>
        </c:ser>
        <c:ser>
          <c:idx val="3"/>
          <c:order val="3"/>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3-D6CC-466C-8AE8-19DDC416D97E}"/>
            </c:ext>
          </c:extLst>
        </c:ser>
        <c:ser>
          <c:idx val="0"/>
          <c:order val="4"/>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4-D6CC-466C-8AE8-19DDC416D97E}"/>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5"/>
          <c:order val="0"/>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0-F68A-4BC0-877C-83F6177CFE3C}"/>
            </c:ext>
          </c:extLst>
        </c:ser>
        <c:ser>
          <c:idx val="4"/>
          <c:order val="1"/>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1-F68A-4BC0-877C-83F6177CFE3C}"/>
            </c:ext>
          </c:extLst>
        </c:ser>
        <c:ser>
          <c:idx val="1"/>
          <c:order val="2"/>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2-F68A-4BC0-877C-83F6177CFE3C}"/>
            </c:ext>
          </c:extLst>
        </c:ser>
        <c:ser>
          <c:idx val="2"/>
          <c:order val="3"/>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3-F68A-4BC0-877C-83F6177CFE3C}"/>
            </c:ext>
          </c:extLst>
        </c:ser>
        <c:ser>
          <c:idx val="3"/>
          <c:order val="4"/>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4-F68A-4BC0-877C-83F6177CFE3C}"/>
            </c:ext>
          </c:extLst>
        </c:ser>
        <c:ser>
          <c:idx val="0"/>
          <c:order val="5"/>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5-F68A-4BC0-877C-83F6177CFE3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6"/>
          <c:order val="0"/>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0-60A8-4E1C-B8BB-48D1E499DE45}"/>
            </c:ext>
          </c:extLst>
        </c:ser>
        <c:ser>
          <c:idx val="5"/>
          <c:order val="1"/>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1-60A8-4E1C-B8BB-48D1E499DE45}"/>
            </c:ext>
          </c:extLst>
        </c:ser>
        <c:ser>
          <c:idx val="4"/>
          <c:order val="2"/>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2-60A8-4E1C-B8BB-48D1E499DE45}"/>
            </c:ext>
          </c:extLst>
        </c:ser>
        <c:ser>
          <c:idx val="1"/>
          <c:order val="3"/>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3-60A8-4E1C-B8BB-48D1E499DE45}"/>
            </c:ext>
          </c:extLst>
        </c:ser>
        <c:ser>
          <c:idx val="2"/>
          <c:order val="4"/>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4-60A8-4E1C-B8BB-48D1E499DE45}"/>
            </c:ext>
          </c:extLst>
        </c:ser>
        <c:ser>
          <c:idx val="3"/>
          <c:order val="5"/>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5-60A8-4E1C-B8BB-48D1E499DE45}"/>
            </c:ext>
          </c:extLst>
        </c:ser>
        <c:ser>
          <c:idx val="0"/>
          <c:order val="6"/>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6-60A8-4E1C-B8BB-48D1E499DE45}"/>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spPr>
            <a:ln w="19050" cap="rnd">
              <a:noFill/>
              <a:round/>
            </a:ln>
            <a:effectLst/>
          </c:spPr>
          <c:marker>
            <c:symbol val="circle"/>
            <c:size val="6"/>
            <c:spPr>
              <a:solidFill>
                <a:srgbClr val="CCFF33"/>
              </a:solidFill>
              <a:ln>
                <a:solidFill>
                  <a:schemeClr val="tx1"/>
                </a:solidFill>
              </a:ln>
            </c:spPr>
          </c:marker>
          <c:xVal>
            <c:numRef>
              <c:f>Sheet2!$B$3064:$B$3128</c:f>
              <c:numCache>
                <c:formatCode>General</c:formatCode>
                <c:ptCount val="65"/>
                <c:pt idx="0">
                  <c:v>11.5910901890883</c:v>
                </c:pt>
                <c:pt idx="1">
                  <c:v>11.954289944552</c:v>
                </c:pt>
                <c:pt idx="2">
                  <c:v>12.1023506106865</c:v>
                </c:pt>
                <c:pt idx="3">
                  <c:v>11.8047532059314</c:v>
                </c:pt>
                <c:pt idx="4">
                  <c:v>11.6285981605473</c:v>
                </c:pt>
                <c:pt idx="5">
                  <c:v>13.2428638077178</c:v>
                </c:pt>
                <c:pt idx="6">
                  <c:v>10.512332139617</c:v>
                </c:pt>
                <c:pt idx="7">
                  <c:v>11.3523074980699</c:v>
                </c:pt>
                <c:pt idx="8">
                  <c:v>10.7770097100786</c:v>
                </c:pt>
                <c:pt idx="9">
                  <c:v>13.296946476747999</c:v>
                </c:pt>
                <c:pt idx="10">
                  <c:v>13.230953594539599</c:v>
                </c:pt>
                <c:pt idx="11">
                  <c:v>12.6431747286729</c:v>
                </c:pt>
                <c:pt idx="12">
                  <c:v>11.526542628606901</c:v>
                </c:pt>
                <c:pt idx="13">
                  <c:v>13.532490539704099</c:v>
                </c:pt>
                <c:pt idx="14">
                  <c:v>12.322188218188399</c:v>
                </c:pt>
                <c:pt idx="15">
                  <c:v>12.5699455821144</c:v>
                </c:pt>
                <c:pt idx="16">
                  <c:v>11.564030457708901</c:v>
                </c:pt>
                <c:pt idx="17">
                  <c:v>8.0107504939945393</c:v>
                </c:pt>
                <c:pt idx="18">
                  <c:v>12.3909876899232</c:v>
                </c:pt>
                <c:pt idx="19">
                  <c:v>11.216617407974301</c:v>
                </c:pt>
                <c:pt idx="20">
                  <c:v>11.5443825179378</c:v>
                </c:pt>
                <c:pt idx="21">
                  <c:v>13.2003129041072</c:v>
                </c:pt>
                <c:pt idx="22">
                  <c:v>10.5257175868588</c:v>
                </c:pt>
                <c:pt idx="23">
                  <c:v>12.9384417288392</c:v>
                </c:pt>
                <c:pt idx="24">
                  <c:v>12.3316214904634</c:v>
                </c:pt>
                <c:pt idx="25">
                  <c:v>12.702298107219001</c:v>
                </c:pt>
                <c:pt idx="26">
                  <c:v>11.455573815230499</c:v>
                </c:pt>
                <c:pt idx="27">
                  <c:v>11.8930035945073</c:v>
                </c:pt>
                <c:pt idx="28">
                  <c:v>11.078052095255201</c:v>
                </c:pt>
                <c:pt idx="29">
                  <c:v>14.3878839330935</c:v>
                </c:pt>
                <c:pt idx="30">
                  <c:v>12.6117167914296</c:v>
                </c:pt>
                <c:pt idx="31">
                  <c:v>12.2446542231518</c:v>
                </c:pt>
                <c:pt idx="32">
                  <c:v>12.890302013228199</c:v>
                </c:pt>
                <c:pt idx="33">
                  <c:v>9.6517730172657092</c:v>
                </c:pt>
                <c:pt idx="34">
                  <c:v>12.3867172196725</c:v>
                </c:pt>
                <c:pt idx="35">
                  <c:v>12.3856772337233</c:v>
                </c:pt>
                <c:pt idx="36">
                  <c:v>13.1348324889557</c:v>
                </c:pt>
                <c:pt idx="37">
                  <c:v>11.230151072764899</c:v>
                </c:pt>
                <c:pt idx="38">
                  <c:v>9.7396176229007505</c:v>
                </c:pt>
                <c:pt idx="39">
                  <c:v>11.4103228971553</c:v>
                </c:pt>
                <c:pt idx="40">
                  <c:v>13.1877171528168</c:v>
                </c:pt>
                <c:pt idx="41">
                  <c:v>11.877601630975301</c:v>
                </c:pt>
                <c:pt idx="42">
                  <c:v>11.595548136890301</c:v>
                </c:pt>
                <c:pt idx="43">
                  <c:v>14.0144940236795</c:v>
                </c:pt>
                <c:pt idx="44">
                  <c:v>12.021654306730801</c:v>
                </c:pt>
                <c:pt idx="45">
                  <c:v>10.989609902896699</c:v>
                </c:pt>
                <c:pt idx="46">
                  <c:v>13.8224284241973</c:v>
                </c:pt>
                <c:pt idx="47">
                  <c:v>11.1176216165774</c:v>
                </c:pt>
                <c:pt idx="48">
                  <c:v>11.5607819004882</c:v>
                </c:pt>
                <c:pt idx="49">
                  <c:v>13.0873592568104</c:v>
                </c:pt>
                <c:pt idx="50">
                  <c:v>11.6041903054922</c:v>
                </c:pt>
                <c:pt idx="51">
                  <c:v>12.753780657961199</c:v>
                </c:pt>
                <c:pt idx="52">
                  <c:v>11.8231178265653</c:v>
                </c:pt>
                <c:pt idx="53">
                  <c:v>11.001632495913499</c:v>
                </c:pt>
                <c:pt idx="54">
                  <c:v>10.7484657371282</c:v>
                </c:pt>
                <c:pt idx="55">
                  <c:v>9.5251069060238596</c:v>
                </c:pt>
                <c:pt idx="56">
                  <c:v>11.469738090206899</c:v>
                </c:pt>
                <c:pt idx="57">
                  <c:v>9.5932101340886096</c:v>
                </c:pt>
                <c:pt idx="58">
                  <c:v>12.0852647762897</c:v>
                </c:pt>
                <c:pt idx="59">
                  <c:v>11.518330179546201</c:v>
                </c:pt>
                <c:pt idx="60">
                  <c:v>13.8394535036155</c:v>
                </c:pt>
                <c:pt idx="61">
                  <c:v>11.1863778562767</c:v>
                </c:pt>
                <c:pt idx="62">
                  <c:v>11.691666246977601</c:v>
                </c:pt>
                <c:pt idx="63">
                  <c:v>8.5716576453396396</c:v>
                </c:pt>
                <c:pt idx="64">
                  <c:v>7.8358162608693904</c:v>
                </c:pt>
              </c:numCache>
            </c:numRef>
          </c:xVal>
          <c:yVal>
            <c:numRef>
              <c:f>Sheet2!$C$3064:$C$3128</c:f>
              <c:numCache>
                <c:formatCode>General</c:formatCode>
                <c:ptCount val="65"/>
                <c:pt idx="0">
                  <c:v>-9.6627928186541805</c:v>
                </c:pt>
                <c:pt idx="1">
                  <c:v>-9.6065697598791502</c:v>
                </c:pt>
                <c:pt idx="2">
                  <c:v>-10.4241421965678</c:v>
                </c:pt>
                <c:pt idx="3">
                  <c:v>-10.3002375490017</c:v>
                </c:pt>
                <c:pt idx="4">
                  <c:v>-10.5209278525282</c:v>
                </c:pt>
                <c:pt idx="5">
                  <c:v>-10.1540211349402</c:v>
                </c:pt>
                <c:pt idx="6">
                  <c:v>-8.3075611320604708</c:v>
                </c:pt>
                <c:pt idx="7">
                  <c:v>-8.1295013276922301</c:v>
                </c:pt>
                <c:pt idx="8">
                  <c:v>-8.7941820300018296</c:v>
                </c:pt>
                <c:pt idx="9">
                  <c:v>-11.5421102084814</c:v>
                </c:pt>
                <c:pt idx="10">
                  <c:v>-9.6915265854427695</c:v>
                </c:pt>
                <c:pt idx="11">
                  <c:v>-9.0172664436949805</c:v>
                </c:pt>
                <c:pt idx="12">
                  <c:v>-8.8431508186978895</c:v>
                </c:pt>
                <c:pt idx="13">
                  <c:v>-9.3259391734386394</c:v>
                </c:pt>
                <c:pt idx="14">
                  <c:v>-10.904919507779599</c:v>
                </c:pt>
                <c:pt idx="15">
                  <c:v>-10.393920148219699</c:v>
                </c:pt>
                <c:pt idx="16">
                  <c:v>-9.1290489829804393</c:v>
                </c:pt>
                <c:pt idx="17">
                  <c:v>-7.19260540082605</c:v>
                </c:pt>
                <c:pt idx="18">
                  <c:v>-9.6896633922304005</c:v>
                </c:pt>
                <c:pt idx="19">
                  <c:v>-9.2077301699868599</c:v>
                </c:pt>
                <c:pt idx="20">
                  <c:v>-10.5722116294275</c:v>
                </c:pt>
                <c:pt idx="21">
                  <c:v>-10.025222766310501</c:v>
                </c:pt>
                <c:pt idx="22">
                  <c:v>-11.4411379895816</c:v>
                </c:pt>
                <c:pt idx="23">
                  <c:v>-7.9588056907752804</c:v>
                </c:pt>
                <c:pt idx="24">
                  <c:v>-11.5773826855821</c:v>
                </c:pt>
                <c:pt idx="25">
                  <c:v>-10.349334375242901</c:v>
                </c:pt>
                <c:pt idx="26">
                  <c:v>-10.2330571733933</c:v>
                </c:pt>
                <c:pt idx="27">
                  <c:v>-10.472991627852601</c:v>
                </c:pt>
                <c:pt idx="28">
                  <c:v>-9.0555362487372992</c:v>
                </c:pt>
                <c:pt idx="29">
                  <c:v>-12.7098676004449</c:v>
                </c:pt>
                <c:pt idx="30">
                  <c:v>-8.4131915301647702</c:v>
                </c:pt>
                <c:pt idx="31">
                  <c:v>-10.083865887281799</c:v>
                </c:pt>
                <c:pt idx="32">
                  <c:v>-10.246768628837099</c:v>
                </c:pt>
                <c:pt idx="33">
                  <c:v>-7.4086034105268901</c:v>
                </c:pt>
                <c:pt idx="34">
                  <c:v>-10.7967347307866</c:v>
                </c:pt>
                <c:pt idx="35">
                  <c:v>-10.3990267594342</c:v>
                </c:pt>
                <c:pt idx="36">
                  <c:v>-10.4934415311218</c:v>
                </c:pt>
                <c:pt idx="37">
                  <c:v>-7.3301789680664298</c:v>
                </c:pt>
                <c:pt idx="38">
                  <c:v>-8.8682163313343807</c:v>
                </c:pt>
                <c:pt idx="39">
                  <c:v>-8.9176769022872797</c:v>
                </c:pt>
                <c:pt idx="40">
                  <c:v>-10.666507969973001</c:v>
                </c:pt>
                <c:pt idx="41">
                  <c:v>-9.8090909139641909</c:v>
                </c:pt>
                <c:pt idx="42">
                  <c:v>-11.0450607627834</c:v>
                </c:pt>
                <c:pt idx="43">
                  <c:v>-9.0431914641558695</c:v>
                </c:pt>
                <c:pt idx="44">
                  <c:v>-10.246579131165101</c:v>
                </c:pt>
                <c:pt idx="45">
                  <c:v>-10.5646753625718</c:v>
                </c:pt>
                <c:pt idx="46">
                  <c:v>-13.832407092399</c:v>
                </c:pt>
                <c:pt idx="47">
                  <c:v>-7.6358873976456803</c:v>
                </c:pt>
                <c:pt idx="48">
                  <c:v>-7.8558591726387101</c:v>
                </c:pt>
                <c:pt idx="49">
                  <c:v>-9.9380569803373504</c:v>
                </c:pt>
                <c:pt idx="50">
                  <c:v>-11.560140378565199</c:v>
                </c:pt>
                <c:pt idx="51">
                  <c:v>-11.4084072029419</c:v>
                </c:pt>
                <c:pt idx="52">
                  <c:v>-12.044592653454099</c:v>
                </c:pt>
                <c:pt idx="53">
                  <c:v>-11.9888396921375</c:v>
                </c:pt>
                <c:pt idx="54">
                  <c:v>-9.7683489441230709</c:v>
                </c:pt>
                <c:pt idx="55">
                  <c:v>-9.3122685996548995</c:v>
                </c:pt>
                <c:pt idx="56">
                  <c:v>-9.19831781560503</c:v>
                </c:pt>
                <c:pt idx="57">
                  <c:v>-11.4094224655875</c:v>
                </c:pt>
                <c:pt idx="58">
                  <c:v>-9.5237985129234008</c:v>
                </c:pt>
                <c:pt idx="59">
                  <c:v>-11.0289406614949</c:v>
                </c:pt>
                <c:pt idx="60">
                  <c:v>-12.1423614126965</c:v>
                </c:pt>
                <c:pt idx="61">
                  <c:v>-11.6818109565101</c:v>
                </c:pt>
                <c:pt idx="62">
                  <c:v>-9.5692761961800503</c:v>
                </c:pt>
                <c:pt idx="63">
                  <c:v>-9.4193205019423392</c:v>
                </c:pt>
                <c:pt idx="64">
                  <c:v>-7.1202493509216804</c:v>
                </c:pt>
              </c:numCache>
            </c:numRef>
          </c:yVal>
          <c:smooth val="0"/>
          <c:extLst>
            <c:ext xmlns:c16="http://schemas.microsoft.com/office/drawing/2014/chart" uri="{C3380CC4-5D6E-409C-BE32-E72D297353CC}">
              <c16:uniqueId val="{00000001-34BC-4E18-95CF-A74AF7AB660C}"/>
            </c:ext>
          </c:extLst>
        </c:ser>
        <c:ser>
          <c:idx val="9"/>
          <c:order val="1"/>
          <c:spPr>
            <a:ln w="19050" cap="rnd">
              <a:noFill/>
              <a:round/>
            </a:ln>
            <a:effectLst/>
          </c:spPr>
          <c:marker>
            <c:symbol val="circle"/>
            <c:size val="6"/>
            <c:spPr>
              <a:solidFill>
                <a:srgbClr val="99FF99"/>
              </a:solidFill>
              <a:ln>
                <a:solidFill>
                  <a:schemeClr val="tx1"/>
                </a:solidFill>
              </a:ln>
            </c:spPr>
          </c:marker>
          <c:xVal>
            <c:numRef>
              <c:f>Sheet2!$B$2450:$B$2603</c:f>
              <c:numCache>
                <c:formatCode>General</c:formatCode>
                <c:ptCount val="154"/>
                <c:pt idx="0">
                  <c:v>9.8242297459048498</c:v>
                </c:pt>
                <c:pt idx="1">
                  <c:v>15.193541447737999</c:v>
                </c:pt>
                <c:pt idx="2">
                  <c:v>15.716166576307099</c:v>
                </c:pt>
                <c:pt idx="3">
                  <c:v>14.0301252508267</c:v>
                </c:pt>
                <c:pt idx="4">
                  <c:v>13.5842910993983</c:v>
                </c:pt>
                <c:pt idx="5">
                  <c:v>12.625685066719001</c:v>
                </c:pt>
                <c:pt idx="6">
                  <c:v>12.857372894295599</c:v>
                </c:pt>
                <c:pt idx="7">
                  <c:v>11.004787157339299</c:v>
                </c:pt>
                <c:pt idx="8">
                  <c:v>14.4756910748037</c:v>
                </c:pt>
                <c:pt idx="9">
                  <c:v>15.8391313716455</c:v>
                </c:pt>
                <c:pt idx="10">
                  <c:v>16.720870049886098</c:v>
                </c:pt>
                <c:pt idx="11">
                  <c:v>16.4154644895352</c:v>
                </c:pt>
                <c:pt idx="12">
                  <c:v>16.629714418574999</c:v>
                </c:pt>
                <c:pt idx="13">
                  <c:v>16.139943392807002</c:v>
                </c:pt>
                <c:pt idx="14">
                  <c:v>14.6731684369286</c:v>
                </c:pt>
                <c:pt idx="15">
                  <c:v>15.5792182799341</c:v>
                </c:pt>
                <c:pt idx="16">
                  <c:v>14.937697270613601</c:v>
                </c:pt>
                <c:pt idx="17">
                  <c:v>16.301305859329702</c:v>
                </c:pt>
                <c:pt idx="18">
                  <c:v>16.3907973942725</c:v>
                </c:pt>
                <c:pt idx="19">
                  <c:v>14.2294496227977</c:v>
                </c:pt>
                <c:pt idx="20">
                  <c:v>15.9203933552301</c:v>
                </c:pt>
                <c:pt idx="21">
                  <c:v>14.6911122735752</c:v>
                </c:pt>
                <c:pt idx="22">
                  <c:v>13.9446945453232</c:v>
                </c:pt>
                <c:pt idx="23">
                  <c:v>14.8259409203138</c:v>
                </c:pt>
                <c:pt idx="24">
                  <c:v>15.1529883501816</c:v>
                </c:pt>
                <c:pt idx="25">
                  <c:v>14.579042632471101</c:v>
                </c:pt>
                <c:pt idx="26">
                  <c:v>14.4352316041814</c:v>
                </c:pt>
                <c:pt idx="27">
                  <c:v>15.1374968448748</c:v>
                </c:pt>
                <c:pt idx="28">
                  <c:v>14.947424793119101</c:v>
                </c:pt>
                <c:pt idx="29">
                  <c:v>14.7615530980281</c:v>
                </c:pt>
                <c:pt idx="30">
                  <c:v>15.445777905622499</c:v>
                </c:pt>
                <c:pt idx="31">
                  <c:v>15.943169340764699</c:v>
                </c:pt>
                <c:pt idx="32">
                  <c:v>13.474760644416</c:v>
                </c:pt>
                <c:pt idx="33">
                  <c:v>15.585447484337299</c:v>
                </c:pt>
                <c:pt idx="34">
                  <c:v>14.2110684508788</c:v>
                </c:pt>
                <c:pt idx="35">
                  <c:v>15.0248379114902</c:v>
                </c:pt>
                <c:pt idx="36">
                  <c:v>13.240538906678299</c:v>
                </c:pt>
                <c:pt idx="37">
                  <c:v>16.545048572620999</c:v>
                </c:pt>
                <c:pt idx="38">
                  <c:v>10.4166379144531</c:v>
                </c:pt>
                <c:pt idx="39">
                  <c:v>12.4606861288337</c:v>
                </c:pt>
                <c:pt idx="40">
                  <c:v>13.855074512687301</c:v>
                </c:pt>
                <c:pt idx="41">
                  <c:v>14.52402877001</c:v>
                </c:pt>
                <c:pt idx="42">
                  <c:v>15.079586186081301</c:v>
                </c:pt>
                <c:pt idx="43">
                  <c:v>14.432390242869699</c:v>
                </c:pt>
                <c:pt idx="44">
                  <c:v>13.156111859033301</c:v>
                </c:pt>
                <c:pt idx="45">
                  <c:v>11.8079507191574</c:v>
                </c:pt>
                <c:pt idx="46">
                  <c:v>13.371145612907201</c:v>
                </c:pt>
                <c:pt idx="47">
                  <c:v>12.848015547104399</c:v>
                </c:pt>
                <c:pt idx="48">
                  <c:v>14.607823192333999</c:v>
                </c:pt>
                <c:pt idx="49">
                  <c:v>13.635191791701301</c:v>
                </c:pt>
                <c:pt idx="50">
                  <c:v>12.5700185230485</c:v>
                </c:pt>
                <c:pt idx="51">
                  <c:v>15.8914566043241</c:v>
                </c:pt>
                <c:pt idx="52">
                  <c:v>13.8895149997598</c:v>
                </c:pt>
                <c:pt idx="53">
                  <c:v>13.5747701113507</c:v>
                </c:pt>
                <c:pt idx="54">
                  <c:v>12.580090190960201</c:v>
                </c:pt>
                <c:pt idx="55">
                  <c:v>14.417984367945801</c:v>
                </c:pt>
                <c:pt idx="56">
                  <c:v>12.8335148450498</c:v>
                </c:pt>
                <c:pt idx="57">
                  <c:v>13.8234929432108</c:v>
                </c:pt>
                <c:pt idx="58">
                  <c:v>14.484893025398801</c:v>
                </c:pt>
                <c:pt idx="59">
                  <c:v>13.707425495821401</c:v>
                </c:pt>
                <c:pt idx="60">
                  <c:v>13.901793459897601</c:v>
                </c:pt>
                <c:pt idx="61">
                  <c:v>14.260744280426101</c:v>
                </c:pt>
                <c:pt idx="62">
                  <c:v>15.788085954278399</c:v>
                </c:pt>
                <c:pt idx="63">
                  <c:v>15.3103842693573</c:v>
                </c:pt>
                <c:pt idx="64">
                  <c:v>14.7661635465887</c:v>
                </c:pt>
                <c:pt idx="65">
                  <c:v>14.3922939297457</c:v>
                </c:pt>
                <c:pt idx="66">
                  <c:v>14.45408689844</c:v>
                </c:pt>
                <c:pt idx="67">
                  <c:v>15.371103508537701</c:v>
                </c:pt>
                <c:pt idx="68">
                  <c:v>15.443510159511799</c:v>
                </c:pt>
                <c:pt idx="69">
                  <c:v>15.498491856661801</c:v>
                </c:pt>
                <c:pt idx="70">
                  <c:v>14.432401861351099</c:v>
                </c:pt>
                <c:pt idx="71">
                  <c:v>14.9401221439166</c:v>
                </c:pt>
                <c:pt idx="72">
                  <c:v>13.8479604002969</c:v>
                </c:pt>
                <c:pt idx="73">
                  <c:v>14.1332101410694</c:v>
                </c:pt>
                <c:pt idx="74">
                  <c:v>16.058159179318501</c:v>
                </c:pt>
                <c:pt idx="75">
                  <c:v>14.041646533929701</c:v>
                </c:pt>
                <c:pt idx="76">
                  <c:v>14.182112293703399</c:v>
                </c:pt>
                <c:pt idx="77">
                  <c:v>13.3672416198244</c:v>
                </c:pt>
                <c:pt idx="78">
                  <c:v>14.3086541870779</c:v>
                </c:pt>
                <c:pt idx="79">
                  <c:v>15.6111211795895</c:v>
                </c:pt>
                <c:pt idx="80">
                  <c:v>15.0815384360466</c:v>
                </c:pt>
                <c:pt idx="81">
                  <c:v>15.1917263471704</c:v>
                </c:pt>
                <c:pt idx="82">
                  <c:v>14.6759701133094</c:v>
                </c:pt>
                <c:pt idx="83">
                  <c:v>15.1832891613684</c:v>
                </c:pt>
                <c:pt idx="84">
                  <c:v>14.0007299416412</c:v>
                </c:pt>
                <c:pt idx="85">
                  <c:v>14.440468032556099</c:v>
                </c:pt>
                <c:pt idx="86">
                  <c:v>15.8530372110482</c:v>
                </c:pt>
                <c:pt idx="87">
                  <c:v>14.1159643754208</c:v>
                </c:pt>
                <c:pt idx="88">
                  <c:v>13.3538649325685</c:v>
                </c:pt>
                <c:pt idx="89">
                  <c:v>15.8783574234693</c:v>
                </c:pt>
                <c:pt idx="90">
                  <c:v>13.911973878393599</c:v>
                </c:pt>
                <c:pt idx="91">
                  <c:v>14.7633680709397</c:v>
                </c:pt>
                <c:pt idx="92">
                  <c:v>13.745926725335901</c:v>
                </c:pt>
                <c:pt idx="93">
                  <c:v>15.159092952351701</c:v>
                </c:pt>
                <c:pt idx="94">
                  <c:v>13.277149178778499</c:v>
                </c:pt>
                <c:pt idx="95">
                  <c:v>14.0923132973652</c:v>
                </c:pt>
                <c:pt idx="96">
                  <c:v>15.826588870024</c:v>
                </c:pt>
                <c:pt idx="97">
                  <c:v>16.397403680301402</c:v>
                </c:pt>
                <c:pt idx="98">
                  <c:v>13.714599409856699</c:v>
                </c:pt>
                <c:pt idx="99">
                  <c:v>13.921702962417999</c:v>
                </c:pt>
                <c:pt idx="100">
                  <c:v>15.716708622567999</c:v>
                </c:pt>
                <c:pt idx="101">
                  <c:v>12.8374264941665</c:v>
                </c:pt>
                <c:pt idx="102">
                  <c:v>16.602621743028301</c:v>
                </c:pt>
                <c:pt idx="103">
                  <c:v>14.0321652948394</c:v>
                </c:pt>
                <c:pt idx="104">
                  <c:v>13.4587405022588</c:v>
                </c:pt>
                <c:pt idx="105">
                  <c:v>14.427428672508899</c:v>
                </c:pt>
                <c:pt idx="106">
                  <c:v>15.6558835452844</c:v>
                </c:pt>
                <c:pt idx="107">
                  <c:v>12.803630451738799</c:v>
                </c:pt>
                <c:pt idx="108">
                  <c:v>13.895750902715699</c:v>
                </c:pt>
                <c:pt idx="109">
                  <c:v>16.661744245361</c:v>
                </c:pt>
                <c:pt idx="110">
                  <c:v>15.814936443277899</c:v>
                </c:pt>
                <c:pt idx="111">
                  <c:v>15.1498325583583</c:v>
                </c:pt>
                <c:pt idx="112">
                  <c:v>16.0245985094997</c:v>
                </c:pt>
                <c:pt idx="113">
                  <c:v>14.3998931065188</c:v>
                </c:pt>
                <c:pt idx="114">
                  <c:v>15.2553580418924</c:v>
                </c:pt>
                <c:pt idx="115">
                  <c:v>15.6466777831765</c:v>
                </c:pt>
                <c:pt idx="116">
                  <c:v>15.941026026566</c:v>
                </c:pt>
                <c:pt idx="117">
                  <c:v>16.390764299382699</c:v>
                </c:pt>
                <c:pt idx="118">
                  <c:v>14.086520364514801</c:v>
                </c:pt>
                <c:pt idx="119">
                  <c:v>15.631519484586599</c:v>
                </c:pt>
                <c:pt idx="120">
                  <c:v>13.9267226278359</c:v>
                </c:pt>
                <c:pt idx="121">
                  <c:v>12.566584666650501</c:v>
                </c:pt>
                <c:pt idx="122">
                  <c:v>13.615366652952201</c:v>
                </c:pt>
                <c:pt idx="123">
                  <c:v>10.9561159971006</c:v>
                </c:pt>
                <c:pt idx="124">
                  <c:v>14.719349044179401</c:v>
                </c:pt>
                <c:pt idx="125">
                  <c:v>16.185745166849401</c:v>
                </c:pt>
                <c:pt idx="126">
                  <c:v>15.400010264845299</c:v>
                </c:pt>
                <c:pt idx="127">
                  <c:v>14.3069468670503</c:v>
                </c:pt>
                <c:pt idx="128">
                  <c:v>14.100358130897201</c:v>
                </c:pt>
                <c:pt idx="129">
                  <c:v>12.234955191974599</c:v>
                </c:pt>
                <c:pt idx="130">
                  <c:v>13.380082405361501</c:v>
                </c:pt>
                <c:pt idx="131">
                  <c:v>14.103733003269401</c:v>
                </c:pt>
                <c:pt idx="132">
                  <c:v>12.302334374926801</c:v>
                </c:pt>
                <c:pt idx="133">
                  <c:v>10.6793256995775</c:v>
                </c:pt>
                <c:pt idx="134">
                  <c:v>12.303255607978899</c:v>
                </c:pt>
                <c:pt idx="135">
                  <c:v>14.8138134241225</c:v>
                </c:pt>
                <c:pt idx="136">
                  <c:v>15.1280460110466</c:v>
                </c:pt>
                <c:pt idx="137">
                  <c:v>15.1376027041436</c:v>
                </c:pt>
                <c:pt idx="138">
                  <c:v>16.548435114546699</c:v>
                </c:pt>
                <c:pt idx="139">
                  <c:v>16.547293697523699</c:v>
                </c:pt>
                <c:pt idx="140">
                  <c:v>15.543137025227001</c:v>
                </c:pt>
                <c:pt idx="141">
                  <c:v>13.534169574273401</c:v>
                </c:pt>
                <c:pt idx="142">
                  <c:v>17.306265899055699</c:v>
                </c:pt>
                <c:pt idx="143">
                  <c:v>15.7628948116653</c:v>
                </c:pt>
                <c:pt idx="144">
                  <c:v>14.2038289990788</c:v>
                </c:pt>
                <c:pt idx="145">
                  <c:v>15.8224212912677</c:v>
                </c:pt>
                <c:pt idx="146">
                  <c:v>14.5907712543207</c:v>
                </c:pt>
                <c:pt idx="147">
                  <c:v>16.186243823750001</c:v>
                </c:pt>
                <c:pt idx="148">
                  <c:v>15.042027855973499</c:v>
                </c:pt>
                <c:pt idx="149">
                  <c:v>15.2819848149632</c:v>
                </c:pt>
                <c:pt idx="150">
                  <c:v>16.692097112287701</c:v>
                </c:pt>
                <c:pt idx="151">
                  <c:v>17.128267582379902</c:v>
                </c:pt>
                <c:pt idx="152">
                  <c:v>16.189699419254399</c:v>
                </c:pt>
                <c:pt idx="153">
                  <c:v>17.651521559559399</c:v>
                </c:pt>
              </c:numCache>
            </c:numRef>
          </c:xVal>
          <c:yVal>
            <c:numRef>
              <c:f>Sheet2!$C$2450:$C$2603</c:f>
              <c:numCache>
                <c:formatCode>General</c:formatCode>
                <c:ptCount val="154"/>
                <c:pt idx="0">
                  <c:v>-11.1728897024818</c:v>
                </c:pt>
                <c:pt idx="1">
                  <c:v>-18.430514375682598</c:v>
                </c:pt>
                <c:pt idx="2">
                  <c:v>-16.522255085537498</c:v>
                </c:pt>
                <c:pt idx="3">
                  <c:v>-17.6973423072542</c:v>
                </c:pt>
                <c:pt idx="4">
                  <c:v>-14.496990716298599</c:v>
                </c:pt>
                <c:pt idx="5">
                  <c:v>-15.1858571230882</c:v>
                </c:pt>
                <c:pt idx="6">
                  <c:v>-15.439555398465</c:v>
                </c:pt>
                <c:pt idx="7">
                  <c:v>-13.264174505536699</c:v>
                </c:pt>
                <c:pt idx="8">
                  <c:v>-15.6268752717172</c:v>
                </c:pt>
                <c:pt idx="9">
                  <c:v>-17.364407791485799</c:v>
                </c:pt>
                <c:pt idx="10">
                  <c:v>-13.363549072177801</c:v>
                </c:pt>
                <c:pt idx="11">
                  <c:v>-13.867754529919299</c:v>
                </c:pt>
                <c:pt idx="12">
                  <c:v>-15.441199647425799</c:v>
                </c:pt>
                <c:pt idx="13">
                  <c:v>-15.368952621917201</c:v>
                </c:pt>
                <c:pt idx="14">
                  <c:v>-17.3239085808429</c:v>
                </c:pt>
                <c:pt idx="15">
                  <c:v>-16.108302563151302</c:v>
                </c:pt>
                <c:pt idx="16">
                  <c:v>-16.604653030392701</c:v>
                </c:pt>
                <c:pt idx="17">
                  <c:v>-15.480297738439599</c:v>
                </c:pt>
                <c:pt idx="18">
                  <c:v>-15.686457153860699</c:v>
                </c:pt>
                <c:pt idx="19">
                  <c:v>-15.2982867296941</c:v>
                </c:pt>
                <c:pt idx="20">
                  <c:v>-15.4231936616284</c:v>
                </c:pt>
                <c:pt idx="21">
                  <c:v>-13.6437531452711</c:v>
                </c:pt>
                <c:pt idx="22">
                  <c:v>-16.0766143045349</c:v>
                </c:pt>
                <c:pt idx="23">
                  <c:v>-14.4912978135074</c:v>
                </c:pt>
                <c:pt idx="24">
                  <c:v>-13.940996216206701</c:v>
                </c:pt>
                <c:pt idx="25">
                  <c:v>-15.4114968530005</c:v>
                </c:pt>
                <c:pt idx="26">
                  <c:v>-13.512197403109599</c:v>
                </c:pt>
                <c:pt idx="27">
                  <c:v>-15.3828173280697</c:v>
                </c:pt>
                <c:pt idx="28">
                  <c:v>-12.563849481718799</c:v>
                </c:pt>
                <c:pt idx="29">
                  <c:v>-16.121278501889801</c:v>
                </c:pt>
                <c:pt idx="30">
                  <c:v>-15.2515607662178</c:v>
                </c:pt>
                <c:pt idx="31">
                  <c:v>-16.372724066957701</c:v>
                </c:pt>
                <c:pt idx="32">
                  <c:v>-12.4933983989902</c:v>
                </c:pt>
                <c:pt idx="33">
                  <c:v>-14.1217274571939</c:v>
                </c:pt>
                <c:pt idx="34">
                  <c:v>-14.1586490449164</c:v>
                </c:pt>
                <c:pt idx="35">
                  <c:v>-13.8289168507475</c:v>
                </c:pt>
                <c:pt idx="36">
                  <c:v>-15.8729634537177</c:v>
                </c:pt>
                <c:pt idx="37">
                  <c:v>-15.2381195069729</c:v>
                </c:pt>
                <c:pt idx="38">
                  <c:v>-12.1718430173699</c:v>
                </c:pt>
                <c:pt idx="39">
                  <c:v>-12.226742743431799</c:v>
                </c:pt>
                <c:pt idx="40">
                  <c:v>-14.6167122940442</c:v>
                </c:pt>
                <c:pt idx="41">
                  <c:v>-14.8372532258434</c:v>
                </c:pt>
                <c:pt idx="42">
                  <c:v>-13.7513524859163</c:v>
                </c:pt>
                <c:pt idx="43">
                  <c:v>-14.8669097707266</c:v>
                </c:pt>
                <c:pt idx="44">
                  <c:v>-14.3882943049373</c:v>
                </c:pt>
                <c:pt idx="45">
                  <c:v>-13.5172032451599</c:v>
                </c:pt>
                <c:pt idx="46">
                  <c:v>-15.0013100695822</c:v>
                </c:pt>
                <c:pt idx="47">
                  <c:v>-13.2686307425225</c:v>
                </c:pt>
                <c:pt idx="48">
                  <c:v>-13.187554747057399</c:v>
                </c:pt>
                <c:pt idx="49">
                  <c:v>-12.415575887111901</c:v>
                </c:pt>
                <c:pt idx="50">
                  <c:v>-11.8510291694584</c:v>
                </c:pt>
                <c:pt idx="51">
                  <c:v>-14.671202837725801</c:v>
                </c:pt>
                <c:pt idx="52">
                  <c:v>-14.8752782350341</c:v>
                </c:pt>
                <c:pt idx="53">
                  <c:v>-15.046580197621401</c:v>
                </c:pt>
                <c:pt idx="54">
                  <c:v>-12.636510687214701</c:v>
                </c:pt>
                <c:pt idx="55">
                  <c:v>-13.644087169429501</c:v>
                </c:pt>
                <c:pt idx="56">
                  <c:v>-11.899541983304999</c:v>
                </c:pt>
                <c:pt idx="57">
                  <c:v>-13.5271506472616</c:v>
                </c:pt>
                <c:pt idx="58">
                  <c:v>-10.7203144000762</c:v>
                </c:pt>
                <c:pt idx="59">
                  <c:v>-11.338034866032199</c:v>
                </c:pt>
                <c:pt idx="60">
                  <c:v>-12.135606963593901</c:v>
                </c:pt>
                <c:pt idx="61">
                  <c:v>-13.820775841388601</c:v>
                </c:pt>
                <c:pt idx="62">
                  <c:v>-13.8255971182955</c:v>
                </c:pt>
                <c:pt idx="63">
                  <c:v>-13.1416588213628</c:v>
                </c:pt>
                <c:pt idx="64">
                  <c:v>-14.666374096584301</c:v>
                </c:pt>
                <c:pt idx="65">
                  <c:v>-13.8026167371809</c:v>
                </c:pt>
                <c:pt idx="66">
                  <c:v>-13.574887574110599</c:v>
                </c:pt>
                <c:pt idx="67">
                  <c:v>-14.442835563094899</c:v>
                </c:pt>
                <c:pt idx="68">
                  <c:v>-12.2980371055624</c:v>
                </c:pt>
                <c:pt idx="69">
                  <c:v>-12.575263746920401</c:v>
                </c:pt>
                <c:pt idx="70">
                  <c:v>-12.3441927112098</c:v>
                </c:pt>
                <c:pt idx="71">
                  <c:v>-13.8482132502361</c:v>
                </c:pt>
                <c:pt idx="72">
                  <c:v>-10.7226320049846</c:v>
                </c:pt>
                <c:pt idx="73">
                  <c:v>-13.682401460972301</c:v>
                </c:pt>
                <c:pt idx="74">
                  <c:v>-14.7924187764943</c:v>
                </c:pt>
                <c:pt idx="75">
                  <c:v>-11.8672885706064</c:v>
                </c:pt>
                <c:pt idx="76">
                  <c:v>-13.267450284817601</c:v>
                </c:pt>
                <c:pt idx="77">
                  <c:v>-14.2973842098262</c:v>
                </c:pt>
                <c:pt idx="78">
                  <c:v>-13.982929162539801</c:v>
                </c:pt>
                <c:pt idx="79">
                  <c:v>-13.659280898535</c:v>
                </c:pt>
                <c:pt idx="80">
                  <c:v>-11.9780672937774</c:v>
                </c:pt>
                <c:pt idx="81">
                  <c:v>-11.2550122037251</c:v>
                </c:pt>
                <c:pt idx="82">
                  <c:v>-13.7347301205203</c:v>
                </c:pt>
                <c:pt idx="83">
                  <c:v>-15.1426930172628</c:v>
                </c:pt>
                <c:pt idx="84">
                  <c:v>-15.5271071608438</c:v>
                </c:pt>
                <c:pt idx="85">
                  <c:v>-15.508291102580801</c:v>
                </c:pt>
                <c:pt idx="86">
                  <c:v>-14.014086715142099</c:v>
                </c:pt>
                <c:pt idx="87">
                  <c:v>-14.155523333029</c:v>
                </c:pt>
                <c:pt idx="88">
                  <c:v>-14.9466940873086</c:v>
                </c:pt>
                <c:pt idx="89">
                  <c:v>-16.058191113317399</c:v>
                </c:pt>
                <c:pt idx="90">
                  <c:v>-16.143094386464998</c:v>
                </c:pt>
                <c:pt idx="91">
                  <c:v>-13.969106090033</c:v>
                </c:pt>
                <c:pt idx="92">
                  <c:v>-12.9420709807622</c:v>
                </c:pt>
                <c:pt idx="93">
                  <c:v>-15.604290745287299</c:v>
                </c:pt>
                <c:pt idx="94">
                  <c:v>-15.346779524027401</c:v>
                </c:pt>
                <c:pt idx="95">
                  <c:v>-14.181538336411601</c:v>
                </c:pt>
                <c:pt idx="96">
                  <c:v>-12.6446843095147</c:v>
                </c:pt>
                <c:pt idx="97">
                  <c:v>-13.8559196341707</c:v>
                </c:pt>
                <c:pt idx="98">
                  <c:v>-12.7663510606128</c:v>
                </c:pt>
                <c:pt idx="99">
                  <c:v>-15.1401332852344</c:v>
                </c:pt>
                <c:pt idx="100">
                  <c:v>-13.786665803179501</c:v>
                </c:pt>
                <c:pt idx="101">
                  <c:v>-12.0367726401629</c:v>
                </c:pt>
                <c:pt idx="102">
                  <c:v>-16.185128982634701</c:v>
                </c:pt>
                <c:pt idx="103">
                  <c:v>-14.738592135314301</c:v>
                </c:pt>
                <c:pt idx="104">
                  <c:v>-14.979840272150399</c:v>
                </c:pt>
                <c:pt idx="105">
                  <c:v>-15.866264289395399</c:v>
                </c:pt>
                <c:pt idx="106">
                  <c:v>-14.574721773290101</c:v>
                </c:pt>
                <c:pt idx="107">
                  <c:v>-16.4651238333437</c:v>
                </c:pt>
                <c:pt idx="108">
                  <c:v>-15.6247618705885</c:v>
                </c:pt>
                <c:pt idx="109">
                  <c:v>-15.4358096724792</c:v>
                </c:pt>
                <c:pt idx="110">
                  <c:v>-14.867516909736199</c:v>
                </c:pt>
                <c:pt idx="111">
                  <c:v>-15.6355545810253</c:v>
                </c:pt>
                <c:pt idx="112">
                  <c:v>-16.984921360328201</c:v>
                </c:pt>
                <c:pt idx="113">
                  <c:v>-16.210698708511899</c:v>
                </c:pt>
                <c:pt idx="114">
                  <c:v>-15.226796889199299</c:v>
                </c:pt>
                <c:pt idx="115">
                  <c:v>-15.5345728298481</c:v>
                </c:pt>
                <c:pt idx="116">
                  <c:v>-14.634233203046</c:v>
                </c:pt>
                <c:pt idx="117">
                  <c:v>-15.3642321893145</c:v>
                </c:pt>
                <c:pt idx="118">
                  <c:v>-16.707516970362999</c:v>
                </c:pt>
                <c:pt idx="119">
                  <c:v>-16.110495941440099</c:v>
                </c:pt>
                <c:pt idx="120">
                  <c:v>-14.976112230584301</c:v>
                </c:pt>
                <c:pt idx="121">
                  <c:v>-16.1039257595571</c:v>
                </c:pt>
                <c:pt idx="122">
                  <c:v>-12.4320722010566</c:v>
                </c:pt>
                <c:pt idx="123">
                  <c:v>-14.9314695429679</c:v>
                </c:pt>
                <c:pt idx="124">
                  <c:v>-17.2235897501625</c:v>
                </c:pt>
                <c:pt idx="125">
                  <c:v>-15.937613546141799</c:v>
                </c:pt>
                <c:pt idx="126">
                  <c:v>-16.183484802044799</c:v>
                </c:pt>
                <c:pt idx="127">
                  <c:v>-16.141527728823402</c:v>
                </c:pt>
                <c:pt idx="128">
                  <c:v>-18.638198332316001</c:v>
                </c:pt>
                <c:pt idx="129">
                  <c:v>-15.013452174969901</c:v>
                </c:pt>
                <c:pt idx="130">
                  <c:v>-13.9031543497257</c:v>
                </c:pt>
                <c:pt idx="131">
                  <c:v>-14.8855380068768</c:v>
                </c:pt>
                <c:pt idx="132">
                  <c:v>-16.2347569303668</c:v>
                </c:pt>
                <c:pt idx="133">
                  <c:v>-14.264344964489799</c:v>
                </c:pt>
                <c:pt idx="134">
                  <c:v>-12.9398932866173</c:v>
                </c:pt>
                <c:pt idx="135">
                  <c:v>-15.7513854041747</c:v>
                </c:pt>
                <c:pt idx="136">
                  <c:v>-14.8727292659763</c:v>
                </c:pt>
                <c:pt idx="137">
                  <c:v>-12.8196229697338</c:v>
                </c:pt>
                <c:pt idx="138">
                  <c:v>-15.536936669339999</c:v>
                </c:pt>
                <c:pt idx="139">
                  <c:v>-17.839066529131902</c:v>
                </c:pt>
                <c:pt idx="140">
                  <c:v>-16.837280772729098</c:v>
                </c:pt>
                <c:pt idx="141">
                  <c:v>-16.2119617289231</c:v>
                </c:pt>
                <c:pt idx="142">
                  <c:v>-16.578591646146698</c:v>
                </c:pt>
                <c:pt idx="143">
                  <c:v>-16.362070862199499</c:v>
                </c:pt>
                <c:pt idx="144">
                  <c:v>-14.8299968238898</c:v>
                </c:pt>
                <c:pt idx="145">
                  <c:v>-17.8691642698723</c:v>
                </c:pt>
                <c:pt idx="146">
                  <c:v>-18.517680688480802</c:v>
                </c:pt>
                <c:pt idx="147">
                  <c:v>-17.459094982961801</c:v>
                </c:pt>
                <c:pt idx="148">
                  <c:v>-17.457675861599601</c:v>
                </c:pt>
                <c:pt idx="149">
                  <c:v>-16.610324541632998</c:v>
                </c:pt>
                <c:pt idx="150">
                  <c:v>-16.150462344561699</c:v>
                </c:pt>
                <c:pt idx="151">
                  <c:v>-16.9129466693207</c:v>
                </c:pt>
                <c:pt idx="152">
                  <c:v>-17.025782365509901</c:v>
                </c:pt>
                <c:pt idx="153">
                  <c:v>-16.730769594339399</c:v>
                </c:pt>
              </c:numCache>
            </c:numRef>
          </c:yVal>
          <c:smooth val="0"/>
          <c:extLst>
            <c:ext xmlns:c16="http://schemas.microsoft.com/office/drawing/2014/chart" uri="{C3380CC4-5D6E-409C-BE32-E72D297353CC}">
              <c16:uniqueId val="{00000002-34BC-4E18-95CF-A74AF7AB660C}"/>
            </c:ext>
          </c:extLst>
        </c:ser>
        <c:ser>
          <c:idx val="6"/>
          <c:order val="2"/>
          <c:spPr>
            <a:ln>
              <a:noFill/>
            </a:ln>
          </c:spPr>
          <c:marker>
            <c:symbol val="circle"/>
            <c:size val="6"/>
            <c:spPr>
              <a:solidFill>
                <a:schemeClr val="bg1"/>
              </a:solidFill>
              <a:ln>
                <a:solidFill>
                  <a:schemeClr val="tx1"/>
                </a:solidFill>
              </a:ln>
            </c:spPr>
          </c:marker>
          <c:xVal>
            <c:numRef>
              <c:f>Sheet2!$B$2854:$B$2903</c:f>
              <c:numCache>
                <c:formatCode>General</c:formatCode>
                <c:ptCount val="50"/>
                <c:pt idx="0">
                  <c:v>10.554331096597799</c:v>
                </c:pt>
                <c:pt idx="1">
                  <c:v>11.6800712541156</c:v>
                </c:pt>
                <c:pt idx="2">
                  <c:v>11.4147204132888</c:v>
                </c:pt>
                <c:pt idx="3">
                  <c:v>11.041451865349201</c:v>
                </c:pt>
                <c:pt idx="4">
                  <c:v>12.8616926445359</c:v>
                </c:pt>
                <c:pt idx="5">
                  <c:v>11.8803291144187</c:v>
                </c:pt>
                <c:pt idx="6">
                  <c:v>12.2498887687943</c:v>
                </c:pt>
                <c:pt idx="7">
                  <c:v>10.570856167085999</c:v>
                </c:pt>
                <c:pt idx="8">
                  <c:v>11.8401441770433</c:v>
                </c:pt>
                <c:pt idx="9">
                  <c:v>11.253661555537899</c:v>
                </c:pt>
                <c:pt idx="10">
                  <c:v>10.6316196630625</c:v>
                </c:pt>
                <c:pt idx="11">
                  <c:v>12.5140088101949</c:v>
                </c:pt>
                <c:pt idx="12">
                  <c:v>11.089618379162699</c:v>
                </c:pt>
                <c:pt idx="13">
                  <c:v>11.784636647609</c:v>
                </c:pt>
                <c:pt idx="14">
                  <c:v>11.721406461162299</c:v>
                </c:pt>
                <c:pt idx="15">
                  <c:v>10.276409113107199</c:v>
                </c:pt>
                <c:pt idx="16">
                  <c:v>11.751252088602101</c:v>
                </c:pt>
                <c:pt idx="17">
                  <c:v>11.646838598314099</c:v>
                </c:pt>
                <c:pt idx="18">
                  <c:v>12.341218485691099</c:v>
                </c:pt>
                <c:pt idx="19">
                  <c:v>11.5523243711704</c:v>
                </c:pt>
                <c:pt idx="20">
                  <c:v>12.0395381979584</c:v>
                </c:pt>
                <c:pt idx="21">
                  <c:v>12.009543175109901</c:v>
                </c:pt>
                <c:pt idx="22">
                  <c:v>11.1466972888336</c:v>
                </c:pt>
                <c:pt idx="23">
                  <c:v>11.1702112137654</c:v>
                </c:pt>
                <c:pt idx="24">
                  <c:v>11.3684261854961</c:v>
                </c:pt>
                <c:pt idx="25">
                  <c:v>13.441960608794799</c:v>
                </c:pt>
                <c:pt idx="26">
                  <c:v>12.2761756913453</c:v>
                </c:pt>
                <c:pt idx="27">
                  <c:v>12.487903004915299</c:v>
                </c:pt>
                <c:pt idx="28">
                  <c:v>10.8482895402453</c:v>
                </c:pt>
                <c:pt idx="29">
                  <c:v>11.5251591979008</c:v>
                </c:pt>
                <c:pt idx="30">
                  <c:v>11.1931184017925</c:v>
                </c:pt>
                <c:pt idx="31">
                  <c:v>10.7968256020777</c:v>
                </c:pt>
                <c:pt idx="32">
                  <c:v>11.9708375461946</c:v>
                </c:pt>
                <c:pt idx="33">
                  <c:v>11.9420649085933</c:v>
                </c:pt>
                <c:pt idx="34">
                  <c:v>12.208234463817</c:v>
                </c:pt>
                <c:pt idx="35">
                  <c:v>12.218219205538601</c:v>
                </c:pt>
                <c:pt idx="36">
                  <c:v>11.435405419943599</c:v>
                </c:pt>
                <c:pt idx="37">
                  <c:v>11.5600242141231</c:v>
                </c:pt>
                <c:pt idx="38">
                  <c:v>11.350462674422699</c:v>
                </c:pt>
                <c:pt idx="39">
                  <c:v>12.218684245172</c:v>
                </c:pt>
                <c:pt idx="40">
                  <c:v>12.5876238970903</c:v>
                </c:pt>
                <c:pt idx="41">
                  <c:v>12.5104496927799</c:v>
                </c:pt>
                <c:pt idx="42">
                  <c:v>10.598912133198001</c:v>
                </c:pt>
                <c:pt idx="43">
                  <c:v>13.4099295597326</c:v>
                </c:pt>
                <c:pt idx="44">
                  <c:v>12.5339324474528</c:v>
                </c:pt>
                <c:pt idx="45">
                  <c:v>12.1384294804782</c:v>
                </c:pt>
                <c:pt idx="46">
                  <c:v>13.1567553297735</c:v>
                </c:pt>
                <c:pt idx="47">
                  <c:v>12.59355452082</c:v>
                </c:pt>
                <c:pt idx="48">
                  <c:v>10.892941097604</c:v>
                </c:pt>
                <c:pt idx="49">
                  <c:v>11.6366669193558</c:v>
                </c:pt>
              </c:numCache>
            </c:numRef>
          </c:xVal>
          <c:yVal>
            <c:numRef>
              <c:f>Sheet2!$C$2854:$C$2903</c:f>
              <c:numCache>
                <c:formatCode>General</c:formatCode>
                <c:ptCount val="50"/>
                <c:pt idx="0">
                  <c:v>4.82954585864581</c:v>
                </c:pt>
                <c:pt idx="1">
                  <c:v>1.3158331092714</c:v>
                </c:pt>
                <c:pt idx="2">
                  <c:v>2.3672683970708199</c:v>
                </c:pt>
                <c:pt idx="3">
                  <c:v>3.3778039078975901</c:v>
                </c:pt>
                <c:pt idx="4">
                  <c:v>2.8861726116779001</c:v>
                </c:pt>
                <c:pt idx="5">
                  <c:v>3.3009381322235498</c:v>
                </c:pt>
                <c:pt idx="6">
                  <c:v>2.36653856234076</c:v>
                </c:pt>
                <c:pt idx="7">
                  <c:v>3.6614661843004201</c:v>
                </c:pt>
                <c:pt idx="8">
                  <c:v>2.6913416837975799</c:v>
                </c:pt>
                <c:pt idx="9">
                  <c:v>3.22609829195232</c:v>
                </c:pt>
                <c:pt idx="10">
                  <c:v>2.1817826861595102</c:v>
                </c:pt>
                <c:pt idx="11">
                  <c:v>2.8920161464690199</c:v>
                </c:pt>
                <c:pt idx="12">
                  <c:v>2.2845608551583099</c:v>
                </c:pt>
                <c:pt idx="13">
                  <c:v>2.87421329308658</c:v>
                </c:pt>
                <c:pt idx="14">
                  <c:v>4.4060821882596901</c:v>
                </c:pt>
                <c:pt idx="15">
                  <c:v>4.1988060943067298</c:v>
                </c:pt>
                <c:pt idx="16">
                  <c:v>3.6335039562329201</c:v>
                </c:pt>
                <c:pt idx="17">
                  <c:v>2.0913794260682099</c:v>
                </c:pt>
                <c:pt idx="18">
                  <c:v>3.3579955797035099</c:v>
                </c:pt>
                <c:pt idx="19">
                  <c:v>2.4164501343369298</c:v>
                </c:pt>
                <c:pt idx="20">
                  <c:v>2.2219829384212599</c:v>
                </c:pt>
                <c:pt idx="21">
                  <c:v>3.41128837621123</c:v>
                </c:pt>
                <c:pt idx="22">
                  <c:v>1.6937157795468101</c:v>
                </c:pt>
                <c:pt idx="23">
                  <c:v>1.72582249877044</c:v>
                </c:pt>
                <c:pt idx="24">
                  <c:v>4.4687717119215504</c:v>
                </c:pt>
                <c:pt idx="25">
                  <c:v>2.5411192301955698</c:v>
                </c:pt>
                <c:pt idx="26">
                  <c:v>3.9590896824524302</c:v>
                </c:pt>
                <c:pt idx="27">
                  <c:v>1.4825112545922301</c:v>
                </c:pt>
                <c:pt idx="28">
                  <c:v>2.46324258089341</c:v>
                </c:pt>
                <c:pt idx="29">
                  <c:v>2.23510340425862</c:v>
                </c:pt>
                <c:pt idx="30">
                  <c:v>3.3858052462845301</c:v>
                </c:pt>
                <c:pt idx="31">
                  <c:v>1.8138558608724999</c:v>
                </c:pt>
                <c:pt idx="32">
                  <c:v>2.1869601379649302</c:v>
                </c:pt>
                <c:pt idx="33">
                  <c:v>3.5119555629679802</c:v>
                </c:pt>
                <c:pt idx="34">
                  <c:v>3.6954543223819698</c:v>
                </c:pt>
                <c:pt idx="35">
                  <c:v>3.2943759297821602</c:v>
                </c:pt>
                <c:pt idx="36">
                  <c:v>2.8281489121263998</c:v>
                </c:pt>
                <c:pt idx="37">
                  <c:v>2.6767465412054099</c:v>
                </c:pt>
                <c:pt idx="38">
                  <c:v>2.51829597176524</c:v>
                </c:pt>
                <c:pt idx="39">
                  <c:v>2.7651576982747899</c:v>
                </c:pt>
                <c:pt idx="40">
                  <c:v>2.4855107910154901</c:v>
                </c:pt>
                <c:pt idx="41">
                  <c:v>2.25405581826934</c:v>
                </c:pt>
                <c:pt idx="42">
                  <c:v>2.5178529488023198</c:v>
                </c:pt>
                <c:pt idx="43">
                  <c:v>0.97810548258998697</c:v>
                </c:pt>
                <c:pt idx="44">
                  <c:v>2.78762810111439</c:v>
                </c:pt>
                <c:pt idx="45">
                  <c:v>3.6625396824989802</c:v>
                </c:pt>
                <c:pt idx="46">
                  <c:v>1.50402654108495</c:v>
                </c:pt>
                <c:pt idx="47">
                  <c:v>2.3876214484022</c:v>
                </c:pt>
                <c:pt idx="48">
                  <c:v>2.7623664051657699</c:v>
                </c:pt>
                <c:pt idx="49">
                  <c:v>1.6348193724028099</c:v>
                </c:pt>
              </c:numCache>
            </c:numRef>
          </c:yVal>
          <c:smooth val="0"/>
          <c:extLst>
            <c:ext xmlns:c16="http://schemas.microsoft.com/office/drawing/2014/chart" uri="{C3380CC4-5D6E-409C-BE32-E72D297353CC}">
              <c16:uniqueId val="{00000003-34BC-4E18-95CF-A74AF7AB660C}"/>
            </c:ext>
          </c:extLst>
        </c:ser>
        <c:ser>
          <c:idx val="5"/>
          <c:order val="3"/>
          <c:spPr>
            <a:ln>
              <a:noFill/>
            </a:ln>
          </c:spPr>
          <c:marker>
            <c:symbol val="circle"/>
            <c:size val="6"/>
            <c:spPr>
              <a:solidFill>
                <a:srgbClr val="CC00CC"/>
              </a:solidFill>
              <a:ln>
                <a:solidFill>
                  <a:schemeClr val="tx1"/>
                </a:solidFill>
              </a:ln>
            </c:spPr>
          </c:marker>
          <c:xVal>
            <c:numRef>
              <c:f>Sheet2!$B$3564:$B$4392</c:f>
              <c:numCache>
                <c:formatCode>General</c:formatCode>
                <c:ptCount val="829"/>
                <c:pt idx="0">
                  <c:v>6.9933852864665997</c:v>
                </c:pt>
                <c:pt idx="1">
                  <c:v>7.2583553237363203</c:v>
                </c:pt>
                <c:pt idx="2">
                  <c:v>7.3744956875523604</c:v>
                </c:pt>
                <c:pt idx="3">
                  <c:v>7.1040449217877004</c:v>
                </c:pt>
                <c:pt idx="4">
                  <c:v>4.9869858455262097</c:v>
                </c:pt>
                <c:pt idx="5">
                  <c:v>6.8951652123325502</c:v>
                </c:pt>
                <c:pt idx="6">
                  <c:v>5.8504284786649601</c:v>
                </c:pt>
                <c:pt idx="7">
                  <c:v>8.0042818025400297</c:v>
                </c:pt>
                <c:pt idx="8">
                  <c:v>6.7726973530298897</c:v>
                </c:pt>
                <c:pt idx="9">
                  <c:v>9.4247985371563008</c:v>
                </c:pt>
                <c:pt idx="10">
                  <c:v>9.2695765656026303</c:v>
                </c:pt>
                <c:pt idx="11">
                  <c:v>6.7615772010896498</c:v>
                </c:pt>
                <c:pt idx="12">
                  <c:v>8.0438371988550603</c:v>
                </c:pt>
                <c:pt idx="13">
                  <c:v>7.9899931696472102</c:v>
                </c:pt>
                <c:pt idx="14">
                  <c:v>6.2851250037512001</c:v>
                </c:pt>
                <c:pt idx="15">
                  <c:v>6.6022543579366602</c:v>
                </c:pt>
                <c:pt idx="16">
                  <c:v>9.8117405626888807</c:v>
                </c:pt>
                <c:pt idx="17">
                  <c:v>6.29833478498779</c:v>
                </c:pt>
                <c:pt idx="18">
                  <c:v>7.17724951754077</c:v>
                </c:pt>
                <c:pt idx="19">
                  <c:v>7.9911307747560496</c:v>
                </c:pt>
                <c:pt idx="20">
                  <c:v>8.3071681682845995</c:v>
                </c:pt>
                <c:pt idx="21">
                  <c:v>6.1679093841146599</c:v>
                </c:pt>
                <c:pt idx="22">
                  <c:v>7.2712821717149101</c:v>
                </c:pt>
                <c:pt idx="23">
                  <c:v>7.2102992842998601</c:v>
                </c:pt>
                <c:pt idx="24">
                  <c:v>5.4606693388466896</c:v>
                </c:pt>
                <c:pt idx="25">
                  <c:v>8.0663756631036296</c:v>
                </c:pt>
                <c:pt idx="26">
                  <c:v>7.7716221728414903</c:v>
                </c:pt>
                <c:pt idx="27">
                  <c:v>8.1770942547407905</c:v>
                </c:pt>
                <c:pt idx="28">
                  <c:v>7.7462769868982297</c:v>
                </c:pt>
                <c:pt idx="29">
                  <c:v>7.8390719391840697</c:v>
                </c:pt>
                <c:pt idx="30">
                  <c:v>6.0355080542366801</c:v>
                </c:pt>
                <c:pt idx="31">
                  <c:v>8.4020841816026799</c:v>
                </c:pt>
                <c:pt idx="32">
                  <c:v>8.3313087423008003</c:v>
                </c:pt>
                <c:pt idx="33">
                  <c:v>7.8260379124852202</c:v>
                </c:pt>
                <c:pt idx="34">
                  <c:v>7.40058042025513</c:v>
                </c:pt>
                <c:pt idx="35">
                  <c:v>8.3425328242560894</c:v>
                </c:pt>
                <c:pt idx="36">
                  <c:v>7.25280189736218</c:v>
                </c:pt>
                <c:pt idx="37">
                  <c:v>8.5479997245350692</c:v>
                </c:pt>
                <c:pt idx="38">
                  <c:v>8.5163138678755104</c:v>
                </c:pt>
                <c:pt idx="39">
                  <c:v>7.0587413670065802</c:v>
                </c:pt>
                <c:pt idx="40">
                  <c:v>6.7193740825276898</c:v>
                </c:pt>
                <c:pt idx="41">
                  <c:v>8.8915049807163804</c:v>
                </c:pt>
                <c:pt idx="42">
                  <c:v>6.2399526074948799</c:v>
                </c:pt>
                <c:pt idx="43">
                  <c:v>6.4118655734407204</c:v>
                </c:pt>
                <c:pt idx="44">
                  <c:v>7.9142339512303499</c:v>
                </c:pt>
                <c:pt idx="45">
                  <c:v>6.7251334760148502</c:v>
                </c:pt>
                <c:pt idx="46">
                  <c:v>9.2961156353009198</c:v>
                </c:pt>
                <c:pt idx="47">
                  <c:v>8.0849887672546004</c:v>
                </c:pt>
                <c:pt idx="48">
                  <c:v>8.2080038268252693</c:v>
                </c:pt>
                <c:pt idx="49">
                  <c:v>8.8677685760214704</c:v>
                </c:pt>
                <c:pt idx="50">
                  <c:v>6.0530090235865899</c:v>
                </c:pt>
                <c:pt idx="51">
                  <c:v>7.4718020291383596</c:v>
                </c:pt>
                <c:pt idx="52">
                  <c:v>7.9301693304669296</c:v>
                </c:pt>
                <c:pt idx="53">
                  <c:v>8.2291685515427897</c:v>
                </c:pt>
                <c:pt idx="54">
                  <c:v>7.5884677868362704</c:v>
                </c:pt>
                <c:pt idx="55">
                  <c:v>7.4292082735104401</c:v>
                </c:pt>
                <c:pt idx="56">
                  <c:v>7.2306604697385701</c:v>
                </c:pt>
                <c:pt idx="57">
                  <c:v>6.9726626171717099</c:v>
                </c:pt>
                <c:pt idx="58">
                  <c:v>5.6476493777021401</c:v>
                </c:pt>
                <c:pt idx="59">
                  <c:v>8.4667324617399409</c:v>
                </c:pt>
                <c:pt idx="60">
                  <c:v>7.4196449217640401</c:v>
                </c:pt>
                <c:pt idx="61">
                  <c:v>9.1537607682425595</c:v>
                </c:pt>
                <c:pt idx="62">
                  <c:v>5.6993593178384501</c:v>
                </c:pt>
                <c:pt idx="63">
                  <c:v>6.3968544321786496</c:v>
                </c:pt>
                <c:pt idx="64">
                  <c:v>7.0128312135019302</c:v>
                </c:pt>
                <c:pt idx="65">
                  <c:v>6.6115398540425296</c:v>
                </c:pt>
                <c:pt idx="66">
                  <c:v>8.6694151609079704</c:v>
                </c:pt>
                <c:pt idx="67">
                  <c:v>7.17592775515838</c:v>
                </c:pt>
                <c:pt idx="68">
                  <c:v>7.4657949729095403</c:v>
                </c:pt>
                <c:pt idx="69">
                  <c:v>7.8803235527913804</c:v>
                </c:pt>
                <c:pt idx="70">
                  <c:v>7.6149714550153904</c:v>
                </c:pt>
                <c:pt idx="71">
                  <c:v>7.1327343509796197</c:v>
                </c:pt>
                <c:pt idx="72">
                  <c:v>9.0426755592624808</c:v>
                </c:pt>
                <c:pt idx="73">
                  <c:v>7.2519120339294503</c:v>
                </c:pt>
                <c:pt idx="74">
                  <c:v>7.4789455031876697</c:v>
                </c:pt>
                <c:pt idx="75">
                  <c:v>7.56104895567415</c:v>
                </c:pt>
                <c:pt idx="76">
                  <c:v>5.9641868650508298</c:v>
                </c:pt>
                <c:pt idx="77">
                  <c:v>7.5651610937345302</c:v>
                </c:pt>
                <c:pt idx="78">
                  <c:v>7.2931886816728202</c:v>
                </c:pt>
                <c:pt idx="79">
                  <c:v>6.7776374325825204</c:v>
                </c:pt>
                <c:pt idx="80">
                  <c:v>7.6697922140009904</c:v>
                </c:pt>
                <c:pt idx="81">
                  <c:v>6.7696410977625598</c:v>
                </c:pt>
                <c:pt idx="82">
                  <c:v>6.3158149798990202</c:v>
                </c:pt>
                <c:pt idx="83">
                  <c:v>7.2244922117480401</c:v>
                </c:pt>
                <c:pt idx="84">
                  <c:v>7.8801017332409096</c:v>
                </c:pt>
                <c:pt idx="85">
                  <c:v>6.2152853095875402</c:v>
                </c:pt>
                <c:pt idx="86">
                  <c:v>6.9054760719053903</c:v>
                </c:pt>
                <c:pt idx="87">
                  <c:v>6.82555306145579</c:v>
                </c:pt>
                <c:pt idx="88">
                  <c:v>8.3858477424362707</c:v>
                </c:pt>
                <c:pt idx="89">
                  <c:v>6.7043007891548703</c:v>
                </c:pt>
                <c:pt idx="90">
                  <c:v>7.6463612890986701</c:v>
                </c:pt>
                <c:pt idx="91">
                  <c:v>7.9694494894417804</c:v>
                </c:pt>
                <c:pt idx="92">
                  <c:v>7.5167886550474501</c:v>
                </c:pt>
                <c:pt idx="93">
                  <c:v>6.6512950343736401</c:v>
                </c:pt>
                <c:pt idx="94">
                  <c:v>5.6702195812989604</c:v>
                </c:pt>
                <c:pt idx="95">
                  <c:v>6.7017753876824102</c:v>
                </c:pt>
                <c:pt idx="96">
                  <c:v>7.2757118948837203</c:v>
                </c:pt>
                <c:pt idx="97">
                  <c:v>8.1678034871484808</c:v>
                </c:pt>
                <c:pt idx="98">
                  <c:v>5.8512684133292101</c:v>
                </c:pt>
                <c:pt idx="99">
                  <c:v>9.7613518475692107</c:v>
                </c:pt>
                <c:pt idx="100">
                  <c:v>7.69654465487036</c:v>
                </c:pt>
                <c:pt idx="101">
                  <c:v>6.2009555455886902</c:v>
                </c:pt>
                <c:pt idx="102">
                  <c:v>7.9567159342512204</c:v>
                </c:pt>
                <c:pt idx="103">
                  <c:v>8.51822465222671</c:v>
                </c:pt>
                <c:pt idx="104">
                  <c:v>7.3989270272837899</c:v>
                </c:pt>
                <c:pt idx="105">
                  <c:v>9.0490767627004605</c:v>
                </c:pt>
                <c:pt idx="106">
                  <c:v>7.7113298893039701</c:v>
                </c:pt>
                <c:pt idx="107">
                  <c:v>8.0077085296832209</c:v>
                </c:pt>
                <c:pt idx="108">
                  <c:v>8.9121876044226198</c:v>
                </c:pt>
                <c:pt idx="109">
                  <c:v>6.6990000481776004</c:v>
                </c:pt>
                <c:pt idx="110">
                  <c:v>7.48330878260888</c:v>
                </c:pt>
                <c:pt idx="111">
                  <c:v>7.3191057056475302</c:v>
                </c:pt>
                <c:pt idx="112">
                  <c:v>8.7740271509325396</c:v>
                </c:pt>
                <c:pt idx="113">
                  <c:v>6.2411295209808504</c:v>
                </c:pt>
                <c:pt idx="114">
                  <c:v>7.0007635982761496</c:v>
                </c:pt>
                <c:pt idx="115">
                  <c:v>5.8638903665524698</c:v>
                </c:pt>
                <c:pt idx="116">
                  <c:v>6.5206862036609303</c:v>
                </c:pt>
                <c:pt idx="117">
                  <c:v>8.2128557896163308</c:v>
                </c:pt>
                <c:pt idx="118">
                  <c:v>6.1987047941388997</c:v>
                </c:pt>
                <c:pt idx="119">
                  <c:v>7.0826818471967403</c:v>
                </c:pt>
                <c:pt idx="120">
                  <c:v>7.3975151533293504</c:v>
                </c:pt>
                <c:pt idx="121">
                  <c:v>6.6707514485431396</c:v>
                </c:pt>
                <c:pt idx="122">
                  <c:v>8.0645396717800093</c:v>
                </c:pt>
                <c:pt idx="123">
                  <c:v>7.53768057318708</c:v>
                </c:pt>
                <c:pt idx="124">
                  <c:v>6.0991962450498596</c:v>
                </c:pt>
                <c:pt idx="125">
                  <c:v>8.1811575303456703</c:v>
                </c:pt>
                <c:pt idx="126">
                  <c:v>6.7143948239283997</c:v>
                </c:pt>
                <c:pt idx="127">
                  <c:v>9.3473123210924793</c:v>
                </c:pt>
                <c:pt idx="128">
                  <c:v>7.4959888126854004</c:v>
                </c:pt>
                <c:pt idx="129">
                  <c:v>8.4378109632729394</c:v>
                </c:pt>
                <c:pt idx="130">
                  <c:v>8.0971497162017307</c:v>
                </c:pt>
                <c:pt idx="131">
                  <c:v>10.060023465804701</c:v>
                </c:pt>
                <c:pt idx="132">
                  <c:v>8.3695085220366998</c:v>
                </c:pt>
                <c:pt idx="133">
                  <c:v>7.3470929259271296</c:v>
                </c:pt>
                <c:pt idx="134">
                  <c:v>7.1019117404427998</c:v>
                </c:pt>
                <c:pt idx="135">
                  <c:v>7.6537249292084697</c:v>
                </c:pt>
                <c:pt idx="136">
                  <c:v>5.5439654679649699</c:v>
                </c:pt>
                <c:pt idx="137">
                  <c:v>7.7538847317426702</c:v>
                </c:pt>
                <c:pt idx="138">
                  <c:v>9.6524201004489196</c:v>
                </c:pt>
                <c:pt idx="139">
                  <c:v>8.7670260361779508</c:v>
                </c:pt>
                <c:pt idx="140">
                  <c:v>8.8280382664679493</c:v>
                </c:pt>
                <c:pt idx="141">
                  <c:v>7.6189786338632599</c:v>
                </c:pt>
                <c:pt idx="142">
                  <c:v>7.0779276444017896</c:v>
                </c:pt>
                <c:pt idx="143">
                  <c:v>6.9795204517275398</c:v>
                </c:pt>
                <c:pt idx="144">
                  <c:v>8.1682413327649108</c:v>
                </c:pt>
                <c:pt idx="145">
                  <c:v>8.7513541316164503</c:v>
                </c:pt>
                <c:pt idx="146">
                  <c:v>6.1493843686564604</c:v>
                </c:pt>
                <c:pt idx="147">
                  <c:v>6.1261866350095904</c:v>
                </c:pt>
                <c:pt idx="148">
                  <c:v>6.2067857378437603</c:v>
                </c:pt>
                <c:pt idx="149">
                  <c:v>7.6658175573464504</c:v>
                </c:pt>
                <c:pt idx="150">
                  <c:v>7.9955657828381499</c:v>
                </c:pt>
                <c:pt idx="151">
                  <c:v>8.0431508561600502</c:v>
                </c:pt>
                <c:pt idx="152">
                  <c:v>7.4230392181313798</c:v>
                </c:pt>
                <c:pt idx="153">
                  <c:v>8.8640671081944404</c:v>
                </c:pt>
                <c:pt idx="154">
                  <c:v>7.93698393195851</c:v>
                </c:pt>
                <c:pt idx="155">
                  <c:v>8.6674702821080203</c:v>
                </c:pt>
                <c:pt idx="156">
                  <c:v>7.8278263275495199</c:v>
                </c:pt>
                <c:pt idx="157">
                  <c:v>8.8991517628179793</c:v>
                </c:pt>
                <c:pt idx="158">
                  <c:v>8.0130014710982191</c:v>
                </c:pt>
                <c:pt idx="159">
                  <c:v>6.6007682823235303</c:v>
                </c:pt>
                <c:pt idx="160">
                  <c:v>8.4245935127708798</c:v>
                </c:pt>
                <c:pt idx="161">
                  <c:v>7.6522003785948796</c:v>
                </c:pt>
                <c:pt idx="162">
                  <c:v>8.3781028408161102</c:v>
                </c:pt>
                <c:pt idx="163">
                  <c:v>6.6338645684984403</c:v>
                </c:pt>
                <c:pt idx="164">
                  <c:v>8.1022560935810795</c:v>
                </c:pt>
                <c:pt idx="165">
                  <c:v>8.3425396310322402</c:v>
                </c:pt>
                <c:pt idx="166">
                  <c:v>8.9954861644304192</c:v>
                </c:pt>
                <c:pt idx="167">
                  <c:v>6.0944291121140797</c:v>
                </c:pt>
                <c:pt idx="168">
                  <c:v>7.1809002782852396</c:v>
                </c:pt>
                <c:pt idx="169">
                  <c:v>9.16356068463638</c:v>
                </c:pt>
                <c:pt idx="170">
                  <c:v>6.8313599695374103</c:v>
                </c:pt>
                <c:pt idx="171">
                  <c:v>7.2099609205222803</c:v>
                </c:pt>
                <c:pt idx="172">
                  <c:v>7.7513701223598597</c:v>
                </c:pt>
                <c:pt idx="173">
                  <c:v>7.1005276959634402</c:v>
                </c:pt>
                <c:pt idx="174">
                  <c:v>8.3759137531420897</c:v>
                </c:pt>
                <c:pt idx="175">
                  <c:v>6.4834904992414097</c:v>
                </c:pt>
                <c:pt idx="176">
                  <c:v>6.91405798841103</c:v>
                </c:pt>
                <c:pt idx="177">
                  <c:v>7.7989948663036301</c:v>
                </c:pt>
                <c:pt idx="178">
                  <c:v>8.3662757273762907</c:v>
                </c:pt>
                <c:pt idx="179">
                  <c:v>7.1000294123821197</c:v>
                </c:pt>
                <c:pt idx="180">
                  <c:v>8.2389348188815195</c:v>
                </c:pt>
                <c:pt idx="181">
                  <c:v>7.8220916115527901</c:v>
                </c:pt>
                <c:pt idx="182">
                  <c:v>7.8407192549527904</c:v>
                </c:pt>
                <c:pt idx="183">
                  <c:v>7.1774738237232301</c:v>
                </c:pt>
                <c:pt idx="184">
                  <c:v>6.9759226305995199</c:v>
                </c:pt>
                <c:pt idx="185">
                  <c:v>7.5053706127356001</c:v>
                </c:pt>
                <c:pt idx="186">
                  <c:v>7.42306092838803</c:v>
                </c:pt>
                <c:pt idx="187">
                  <c:v>8.2698352436173508</c:v>
                </c:pt>
                <c:pt idx="188">
                  <c:v>8.7390993160266408</c:v>
                </c:pt>
                <c:pt idx="189">
                  <c:v>8.9649796505456791</c:v>
                </c:pt>
                <c:pt idx="190">
                  <c:v>7.1734749888420799</c:v>
                </c:pt>
                <c:pt idx="191">
                  <c:v>6.3949186616163303</c:v>
                </c:pt>
                <c:pt idx="192">
                  <c:v>7.2896221899824702</c:v>
                </c:pt>
                <c:pt idx="193">
                  <c:v>5.8054846338161097</c:v>
                </c:pt>
                <c:pt idx="194">
                  <c:v>7.4349422927337896</c:v>
                </c:pt>
                <c:pt idx="195">
                  <c:v>8.3403261352678992</c:v>
                </c:pt>
                <c:pt idx="196">
                  <c:v>6.4358324109572598</c:v>
                </c:pt>
                <c:pt idx="197">
                  <c:v>8.1979436426761101</c:v>
                </c:pt>
                <c:pt idx="198">
                  <c:v>6.6596252105456104</c:v>
                </c:pt>
                <c:pt idx="199">
                  <c:v>7.4033136257555396</c:v>
                </c:pt>
                <c:pt idx="200">
                  <c:v>6.1414709047081901</c:v>
                </c:pt>
                <c:pt idx="201">
                  <c:v>9.0356989861885406</c:v>
                </c:pt>
                <c:pt idx="202">
                  <c:v>7.2233645603235601</c:v>
                </c:pt>
                <c:pt idx="203">
                  <c:v>6.12110963853796</c:v>
                </c:pt>
                <c:pt idx="204">
                  <c:v>7.9943324961007196</c:v>
                </c:pt>
                <c:pt idx="205">
                  <c:v>5.9826126314399799</c:v>
                </c:pt>
                <c:pt idx="206">
                  <c:v>7.9784010925664797</c:v>
                </c:pt>
                <c:pt idx="207">
                  <c:v>7.4816603129847596</c:v>
                </c:pt>
                <c:pt idx="208">
                  <c:v>7.4839429076879602</c:v>
                </c:pt>
                <c:pt idx="209">
                  <c:v>7.1260739231703303</c:v>
                </c:pt>
                <c:pt idx="210">
                  <c:v>8.9273714200611192</c:v>
                </c:pt>
                <c:pt idx="211">
                  <c:v>5.3746440622159799</c:v>
                </c:pt>
                <c:pt idx="212">
                  <c:v>8.0239270104781593</c:v>
                </c:pt>
                <c:pt idx="213">
                  <c:v>8.1481775983907898</c:v>
                </c:pt>
                <c:pt idx="214">
                  <c:v>6.5674290489370604</c:v>
                </c:pt>
                <c:pt idx="215">
                  <c:v>5.5354732829710098</c:v>
                </c:pt>
                <c:pt idx="216">
                  <c:v>6.5496162151839101</c:v>
                </c:pt>
                <c:pt idx="217">
                  <c:v>6.7758176434981703</c:v>
                </c:pt>
                <c:pt idx="218">
                  <c:v>4.8127778228547502</c:v>
                </c:pt>
                <c:pt idx="219">
                  <c:v>7.7387115443689396</c:v>
                </c:pt>
                <c:pt idx="220">
                  <c:v>7.2785590500651303</c:v>
                </c:pt>
                <c:pt idx="221">
                  <c:v>7.9056759515476704</c:v>
                </c:pt>
                <c:pt idx="222">
                  <c:v>7.50846076354199</c:v>
                </c:pt>
                <c:pt idx="223">
                  <c:v>8.6971658809719194</c:v>
                </c:pt>
                <c:pt idx="224">
                  <c:v>7.1380536133755301</c:v>
                </c:pt>
                <c:pt idx="225">
                  <c:v>9.0626088887477803</c:v>
                </c:pt>
                <c:pt idx="226">
                  <c:v>9.2706611624259203</c:v>
                </c:pt>
                <c:pt idx="227">
                  <c:v>7.1492684509284796</c:v>
                </c:pt>
                <c:pt idx="228">
                  <c:v>6.4842150297829102</c:v>
                </c:pt>
                <c:pt idx="229">
                  <c:v>7.2680210991396903</c:v>
                </c:pt>
                <c:pt idx="230">
                  <c:v>7.2166199994457401</c:v>
                </c:pt>
                <c:pt idx="231">
                  <c:v>8.0367438901861608</c:v>
                </c:pt>
                <c:pt idx="232">
                  <c:v>5.1816328403874401</c:v>
                </c:pt>
                <c:pt idx="233">
                  <c:v>8.3197338646411598</c:v>
                </c:pt>
                <c:pt idx="234">
                  <c:v>8.4387874578439597</c:v>
                </c:pt>
                <c:pt idx="235">
                  <c:v>6.25456159180239</c:v>
                </c:pt>
                <c:pt idx="236">
                  <c:v>6.86868759600274</c:v>
                </c:pt>
                <c:pt idx="237">
                  <c:v>7.9891957729783796</c:v>
                </c:pt>
                <c:pt idx="238">
                  <c:v>8.0699133245138608</c:v>
                </c:pt>
                <c:pt idx="239">
                  <c:v>7.89686881234877</c:v>
                </c:pt>
                <c:pt idx="240">
                  <c:v>7.6133658880042496</c:v>
                </c:pt>
                <c:pt idx="241">
                  <c:v>8.66106151578024</c:v>
                </c:pt>
                <c:pt idx="242">
                  <c:v>8.4504479193381705</c:v>
                </c:pt>
                <c:pt idx="243">
                  <c:v>9.3055450103196193</c:v>
                </c:pt>
                <c:pt idx="244">
                  <c:v>7.9696334614802096</c:v>
                </c:pt>
                <c:pt idx="245">
                  <c:v>9.0693430363227705</c:v>
                </c:pt>
                <c:pt idx="246">
                  <c:v>6.6795249265042003</c:v>
                </c:pt>
                <c:pt idx="247">
                  <c:v>7.9660686314084996</c:v>
                </c:pt>
                <c:pt idx="248">
                  <c:v>8.3025478904759709</c:v>
                </c:pt>
                <c:pt idx="249">
                  <c:v>7.6300435179268096</c:v>
                </c:pt>
                <c:pt idx="250">
                  <c:v>8.4973545022002792</c:v>
                </c:pt>
                <c:pt idx="251">
                  <c:v>6.4926867849734604</c:v>
                </c:pt>
                <c:pt idx="252">
                  <c:v>8.75090962393136</c:v>
                </c:pt>
                <c:pt idx="253">
                  <c:v>4.6507397864358797</c:v>
                </c:pt>
                <c:pt idx="254">
                  <c:v>6.8018053392167799</c:v>
                </c:pt>
                <c:pt idx="255">
                  <c:v>7.0944258321452098</c:v>
                </c:pt>
                <c:pt idx="256">
                  <c:v>8.0596408388753105</c:v>
                </c:pt>
                <c:pt idx="257">
                  <c:v>7.4734125548862798</c:v>
                </c:pt>
                <c:pt idx="258">
                  <c:v>8.9634315988243198</c:v>
                </c:pt>
                <c:pt idx="259">
                  <c:v>7.2989732873317301</c:v>
                </c:pt>
                <c:pt idx="260">
                  <c:v>8.4876801785383993</c:v>
                </c:pt>
                <c:pt idx="261">
                  <c:v>5.2184682701143901</c:v>
                </c:pt>
                <c:pt idx="262">
                  <c:v>5.4145820940753202</c:v>
                </c:pt>
                <c:pt idx="263">
                  <c:v>7.56743386393841</c:v>
                </c:pt>
                <c:pt idx="264">
                  <c:v>6.85877854117936</c:v>
                </c:pt>
                <c:pt idx="265">
                  <c:v>7.0006583806674598</c:v>
                </c:pt>
                <c:pt idx="266">
                  <c:v>6.4345168735720897</c:v>
                </c:pt>
                <c:pt idx="267">
                  <c:v>8.8853391211283004</c:v>
                </c:pt>
                <c:pt idx="268">
                  <c:v>6.0350027918395197</c:v>
                </c:pt>
                <c:pt idx="269">
                  <c:v>7.2791968695009697</c:v>
                </c:pt>
                <c:pt idx="270">
                  <c:v>8.3874504827390997</c:v>
                </c:pt>
                <c:pt idx="271">
                  <c:v>8.2432091782925401</c:v>
                </c:pt>
                <c:pt idx="272">
                  <c:v>9.4707586615687802</c:v>
                </c:pt>
                <c:pt idx="273">
                  <c:v>8.4313033341657597</c:v>
                </c:pt>
                <c:pt idx="274">
                  <c:v>8.6175759633404105</c:v>
                </c:pt>
                <c:pt idx="275">
                  <c:v>7.2545626473582097</c:v>
                </c:pt>
                <c:pt idx="276">
                  <c:v>7.1053026120931202</c:v>
                </c:pt>
                <c:pt idx="277">
                  <c:v>7.5405529888956497</c:v>
                </c:pt>
                <c:pt idx="278">
                  <c:v>6.4095880834358603</c:v>
                </c:pt>
                <c:pt idx="279">
                  <c:v>6.6996588700301203</c:v>
                </c:pt>
                <c:pt idx="280">
                  <c:v>6.8944648730002296</c:v>
                </c:pt>
                <c:pt idx="281">
                  <c:v>8.4614118034492307</c:v>
                </c:pt>
                <c:pt idx="282">
                  <c:v>7.49925740668745</c:v>
                </c:pt>
                <c:pt idx="283">
                  <c:v>6.9560507034462304</c:v>
                </c:pt>
                <c:pt idx="284">
                  <c:v>8.4664147998128794</c:v>
                </c:pt>
                <c:pt idx="285">
                  <c:v>7.3088490454936004</c:v>
                </c:pt>
                <c:pt idx="286">
                  <c:v>7.1679656561015896</c:v>
                </c:pt>
                <c:pt idx="287">
                  <c:v>8.2120619786893396</c:v>
                </c:pt>
                <c:pt idx="288">
                  <c:v>7.3326833263451796</c:v>
                </c:pt>
                <c:pt idx="289">
                  <c:v>7.2220728568760801</c:v>
                </c:pt>
                <c:pt idx="290">
                  <c:v>7.9947304141373499</c:v>
                </c:pt>
                <c:pt idx="291">
                  <c:v>8.5388034681767806</c:v>
                </c:pt>
                <c:pt idx="292">
                  <c:v>6.5085139167610899</c:v>
                </c:pt>
                <c:pt idx="293">
                  <c:v>8.4944625686045008</c:v>
                </c:pt>
                <c:pt idx="294">
                  <c:v>6.81818146295163</c:v>
                </c:pt>
                <c:pt idx="295">
                  <c:v>7.5828327650390497</c:v>
                </c:pt>
                <c:pt idx="296">
                  <c:v>7.0910113145056002</c:v>
                </c:pt>
                <c:pt idx="297">
                  <c:v>7.9974093074555999</c:v>
                </c:pt>
                <c:pt idx="298">
                  <c:v>8.4177013333263009</c:v>
                </c:pt>
                <c:pt idx="299">
                  <c:v>7.9101719717963004</c:v>
                </c:pt>
                <c:pt idx="300">
                  <c:v>8.1455685594360094</c:v>
                </c:pt>
                <c:pt idx="301">
                  <c:v>5.4389543663991402</c:v>
                </c:pt>
                <c:pt idx="302">
                  <c:v>7.4183602154178798</c:v>
                </c:pt>
                <c:pt idx="303">
                  <c:v>6.4209411103216603</c:v>
                </c:pt>
                <c:pt idx="304">
                  <c:v>7.4900872067393003</c:v>
                </c:pt>
                <c:pt idx="305">
                  <c:v>6.5087001456587803</c:v>
                </c:pt>
                <c:pt idx="306">
                  <c:v>7.8951677674930698</c:v>
                </c:pt>
                <c:pt idx="307">
                  <c:v>8.7352593967132197</c:v>
                </c:pt>
                <c:pt idx="308">
                  <c:v>8.2103218906276396</c:v>
                </c:pt>
                <c:pt idx="309">
                  <c:v>8.7892876977540997</c:v>
                </c:pt>
                <c:pt idx="310">
                  <c:v>6.0153125789921802</c:v>
                </c:pt>
                <c:pt idx="311">
                  <c:v>7.1211590462862597</c:v>
                </c:pt>
                <c:pt idx="312">
                  <c:v>7.9801691558347203</c:v>
                </c:pt>
                <c:pt idx="313">
                  <c:v>6.3723967650084798</c:v>
                </c:pt>
                <c:pt idx="314">
                  <c:v>6.0101109442947598</c:v>
                </c:pt>
                <c:pt idx="315">
                  <c:v>9.0338899638852208</c:v>
                </c:pt>
                <c:pt idx="316">
                  <c:v>6.4385293361251197</c:v>
                </c:pt>
                <c:pt idx="317">
                  <c:v>6.8921278436974802</c:v>
                </c:pt>
                <c:pt idx="318">
                  <c:v>8.0572705587763007</c:v>
                </c:pt>
                <c:pt idx="319">
                  <c:v>7.6685044192420797</c:v>
                </c:pt>
                <c:pt idx="320">
                  <c:v>6.8149584509531396</c:v>
                </c:pt>
                <c:pt idx="321">
                  <c:v>9.1296313383069592</c:v>
                </c:pt>
                <c:pt idx="322">
                  <c:v>5.18285767116984</c:v>
                </c:pt>
                <c:pt idx="323">
                  <c:v>5.4275107841925703</c:v>
                </c:pt>
                <c:pt idx="324">
                  <c:v>7.4564625933096504</c:v>
                </c:pt>
                <c:pt idx="325">
                  <c:v>8.0219244427999108</c:v>
                </c:pt>
                <c:pt idx="326">
                  <c:v>7.5918101074604003</c:v>
                </c:pt>
                <c:pt idx="327">
                  <c:v>7.5434936631484302</c:v>
                </c:pt>
                <c:pt idx="328">
                  <c:v>5.89626069981444</c:v>
                </c:pt>
                <c:pt idx="329">
                  <c:v>9.0574266186831398</c:v>
                </c:pt>
                <c:pt idx="330">
                  <c:v>6.1127529215746099</c:v>
                </c:pt>
                <c:pt idx="331">
                  <c:v>7.5322004757172998</c:v>
                </c:pt>
                <c:pt idx="332">
                  <c:v>6.7957238209504602</c:v>
                </c:pt>
                <c:pt idx="333">
                  <c:v>6.7767250087631101</c:v>
                </c:pt>
                <c:pt idx="334">
                  <c:v>7.6184403438253998</c:v>
                </c:pt>
                <c:pt idx="335">
                  <c:v>6.8777837077247099</c:v>
                </c:pt>
                <c:pt idx="336">
                  <c:v>4.9809670223494802</c:v>
                </c:pt>
                <c:pt idx="337">
                  <c:v>7.5923616681904704</c:v>
                </c:pt>
                <c:pt idx="338">
                  <c:v>7.5846623346984998</c:v>
                </c:pt>
                <c:pt idx="339">
                  <c:v>6.6621102195683504</c:v>
                </c:pt>
                <c:pt idx="340">
                  <c:v>7.9998443781475297</c:v>
                </c:pt>
                <c:pt idx="341">
                  <c:v>7.9254878906681201</c:v>
                </c:pt>
                <c:pt idx="342">
                  <c:v>4.6906189305827599</c:v>
                </c:pt>
                <c:pt idx="343">
                  <c:v>8.3408659609105609</c:v>
                </c:pt>
                <c:pt idx="344">
                  <c:v>7.0998100150914896</c:v>
                </c:pt>
                <c:pt idx="345">
                  <c:v>6.5372901591913699</c:v>
                </c:pt>
                <c:pt idx="346">
                  <c:v>9.0795818779620507</c:v>
                </c:pt>
                <c:pt idx="347">
                  <c:v>8.5421084469349893</c:v>
                </c:pt>
                <c:pt idx="348">
                  <c:v>9.2877469120723006</c:v>
                </c:pt>
                <c:pt idx="349">
                  <c:v>7.4424092214347697</c:v>
                </c:pt>
                <c:pt idx="350">
                  <c:v>8.7199817704027094</c:v>
                </c:pt>
                <c:pt idx="351">
                  <c:v>7.14347458970916</c:v>
                </c:pt>
                <c:pt idx="352">
                  <c:v>5.9791879557372196</c:v>
                </c:pt>
                <c:pt idx="353">
                  <c:v>7.3093462390825401</c:v>
                </c:pt>
                <c:pt idx="354">
                  <c:v>7.4546798035865196</c:v>
                </c:pt>
                <c:pt idx="355">
                  <c:v>8.8822705358658194</c:v>
                </c:pt>
                <c:pt idx="356">
                  <c:v>6.3648334218093803</c:v>
                </c:pt>
                <c:pt idx="357">
                  <c:v>7.5241509054199396</c:v>
                </c:pt>
                <c:pt idx="358">
                  <c:v>8.4411029506588005</c:v>
                </c:pt>
                <c:pt idx="359">
                  <c:v>4.9626323329703501</c:v>
                </c:pt>
                <c:pt idx="360">
                  <c:v>8.7693295481387405</c:v>
                </c:pt>
                <c:pt idx="361">
                  <c:v>8.8934038129717301</c:v>
                </c:pt>
                <c:pt idx="362">
                  <c:v>7.77906589900984</c:v>
                </c:pt>
                <c:pt idx="363">
                  <c:v>6.6020247878023399</c:v>
                </c:pt>
                <c:pt idx="364">
                  <c:v>7.6211246608524501</c:v>
                </c:pt>
                <c:pt idx="365">
                  <c:v>8.2672252012607697</c:v>
                </c:pt>
                <c:pt idx="366">
                  <c:v>6.8530207962315499</c:v>
                </c:pt>
                <c:pt idx="367">
                  <c:v>6.9609880146421297</c:v>
                </c:pt>
                <c:pt idx="368">
                  <c:v>7.0490323387774403</c:v>
                </c:pt>
                <c:pt idx="369">
                  <c:v>7.7818523417219003</c:v>
                </c:pt>
                <c:pt idx="370">
                  <c:v>8.8568955675557</c:v>
                </c:pt>
                <c:pt idx="371">
                  <c:v>8.62657310333109</c:v>
                </c:pt>
                <c:pt idx="372">
                  <c:v>7.91773863476506</c:v>
                </c:pt>
                <c:pt idx="373">
                  <c:v>6.8566220209553199</c:v>
                </c:pt>
                <c:pt idx="374">
                  <c:v>6.8265246170523204</c:v>
                </c:pt>
                <c:pt idx="375">
                  <c:v>7.8139181507358302</c:v>
                </c:pt>
                <c:pt idx="376">
                  <c:v>8.4485066439379803</c:v>
                </c:pt>
                <c:pt idx="377">
                  <c:v>7.6067549494858904</c:v>
                </c:pt>
                <c:pt idx="378">
                  <c:v>8.2079231640357797</c:v>
                </c:pt>
                <c:pt idx="379">
                  <c:v>7.3483516402289899</c:v>
                </c:pt>
                <c:pt idx="380">
                  <c:v>7.3664936241367904</c:v>
                </c:pt>
                <c:pt idx="381">
                  <c:v>7.9989464185054304</c:v>
                </c:pt>
                <c:pt idx="382">
                  <c:v>7.1485276327153802</c:v>
                </c:pt>
                <c:pt idx="383">
                  <c:v>7.5756827058619702</c:v>
                </c:pt>
                <c:pt idx="384">
                  <c:v>7.9189454093599601</c:v>
                </c:pt>
                <c:pt idx="385">
                  <c:v>7.9004287471383199</c:v>
                </c:pt>
                <c:pt idx="386">
                  <c:v>6.3569198975645902</c:v>
                </c:pt>
                <c:pt idx="387">
                  <c:v>8.3901506895214606</c:v>
                </c:pt>
                <c:pt idx="388">
                  <c:v>8.5009238477107996</c:v>
                </c:pt>
                <c:pt idx="389">
                  <c:v>8.3654691197865496</c:v>
                </c:pt>
                <c:pt idx="390">
                  <c:v>6.7794749507921797</c:v>
                </c:pt>
                <c:pt idx="391">
                  <c:v>3.9335469002721002</c:v>
                </c:pt>
                <c:pt idx="392">
                  <c:v>6.6578655680787904</c:v>
                </c:pt>
                <c:pt idx="393">
                  <c:v>6.3336982734934804</c:v>
                </c:pt>
                <c:pt idx="394">
                  <c:v>7.1767919045700603</c:v>
                </c:pt>
                <c:pt idx="395">
                  <c:v>7.8767418596526202</c:v>
                </c:pt>
                <c:pt idx="396">
                  <c:v>6.1722493073984603</c:v>
                </c:pt>
                <c:pt idx="397">
                  <c:v>8.2914440875600199</c:v>
                </c:pt>
                <c:pt idx="398">
                  <c:v>6.6297920355768802</c:v>
                </c:pt>
                <c:pt idx="399">
                  <c:v>7.89719631654821</c:v>
                </c:pt>
                <c:pt idx="400">
                  <c:v>7.5893581254555604</c:v>
                </c:pt>
                <c:pt idx="401">
                  <c:v>6.6785618312953003</c:v>
                </c:pt>
                <c:pt idx="402">
                  <c:v>8.3628770218611503</c:v>
                </c:pt>
                <c:pt idx="403">
                  <c:v>5.6394175062457297</c:v>
                </c:pt>
                <c:pt idx="404">
                  <c:v>5.9884689300681204</c:v>
                </c:pt>
                <c:pt idx="405">
                  <c:v>7.8972445394430801</c:v>
                </c:pt>
                <c:pt idx="406">
                  <c:v>7.38366036786105</c:v>
                </c:pt>
                <c:pt idx="407">
                  <c:v>7.1669479025046403</c:v>
                </c:pt>
                <c:pt idx="408">
                  <c:v>7.9962821613065502</c:v>
                </c:pt>
                <c:pt idx="409">
                  <c:v>6.9540721990022103</c:v>
                </c:pt>
                <c:pt idx="410">
                  <c:v>7.7101127778599299</c:v>
                </c:pt>
                <c:pt idx="411">
                  <c:v>6.9345814169421196</c:v>
                </c:pt>
                <c:pt idx="412">
                  <c:v>6.1703467518472701</c:v>
                </c:pt>
                <c:pt idx="413">
                  <c:v>7.7968629611811</c:v>
                </c:pt>
                <c:pt idx="414">
                  <c:v>8.4716543056633604</c:v>
                </c:pt>
                <c:pt idx="415">
                  <c:v>6.9463753575870504</c:v>
                </c:pt>
                <c:pt idx="416">
                  <c:v>6.8165777597915698</c:v>
                </c:pt>
                <c:pt idx="417">
                  <c:v>7.9778424089376898</c:v>
                </c:pt>
                <c:pt idx="418">
                  <c:v>5.6278656913961997</c:v>
                </c:pt>
                <c:pt idx="419">
                  <c:v>9.6185184579821694</c:v>
                </c:pt>
                <c:pt idx="420">
                  <c:v>9.5363327897602392</c:v>
                </c:pt>
                <c:pt idx="421">
                  <c:v>8.3068740162129107</c:v>
                </c:pt>
                <c:pt idx="422">
                  <c:v>5.9291740744904997</c:v>
                </c:pt>
                <c:pt idx="423">
                  <c:v>7.3728753876735498</c:v>
                </c:pt>
                <c:pt idx="424">
                  <c:v>6.2012904577976702</c:v>
                </c:pt>
                <c:pt idx="425">
                  <c:v>7.9555416549442697</c:v>
                </c:pt>
                <c:pt idx="426">
                  <c:v>8.7117013875203195</c:v>
                </c:pt>
                <c:pt idx="427">
                  <c:v>8.0446277083861109</c:v>
                </c:pt>
                <c:pt idx="428">
                  <c:v>8.7403877778353198</c:v>
                </c:pt>
                <c:pt idx="429">
                  <c:v>8.7891490940002299</c:v>
                </c:pt>
                <c:pt idx="430">
                  <c:v>5.3840538100976598</c:v>
                </c:pt>
                <c:pt idx="431">
                  <c:v>5.3810673403610796</c:v>
                </c:pt>
                <c:pt idx="432">
                  <c:v>8.3616731684740806</c:v>
                </c:pt>
                <c:pt idx="433">
                  <c:v>7.2536438735574604</c:v>
                </c:pt>
                <c:pt idx="434">
                  <c:v>9.3587426362851307</c:v>
                </c:pt>
                <c:pt idx="435">
                  <c:v>5.88745219909302</c:v>
                </c:pt>
                <c:pt idx="436">
                  <c:v>8.1165703661414508</c:v>
                </c:pt>
                <c:pt idx="437">
                  <c:v>6.12651299374666</c:v>
                </c:pt>
                <c:pt idx="438">
                  <c:v>6.7690682200654999</c:v>
                </c:pt>
                <c:pt idx="439">
                  <c:v>7.2514452281764603</c:v>
                </c:pt>
                <c:pt idx="440">
                  <c:v>6.5822375583536603</c:v>
                </c:pt>
                <c:pt idx="441">
                  <c:v>7.8450703104066797</c:v>
                </c:pt>
                <c:pt idx="442">
                  <c:v>7.45783484890634</c:v>
                </c:pt>
                <c:pt idx="443">
                  <c:v>7.7519808571820601</c:v>
                </c:pt>
                <c:pt idx="444">
                  <c:v>7.5605052075066999</c:v>
                </c:pt>
                <c:pt idx="445">
                  <c:v>7.1899784028151998</c:v>
                </c:pt>
                <c:pt idx="446">
                  <c:v>8.1371687005228601</c:v>
                </c:pt>
                <c:pt idx="447">
                  <c:v>8.8844685257031202</c:v>
                </c:pt>
                <c:pt idx="448">
                  <c:v>6.8699535829018998</c:v>
                </c:pt>
                <c:pt idx="449">
                  <c:v>7.59029857650936</c:v>
                </c:pt>
                <c:pt idx="450">
                  <c:v>6.2808278503915096</c:v>
                </c:pt>
                <c:pt idx="451">
                  <c:v>8.3580440791384198</c:v>
                </c:pt>
                <c:pt idx="452">
                  <c:v>8.9247587801846606</c:v>
                </c:pt>
                <c:pt idx="453">
                  <c:v>8.1642130818495708</c:v>
                </c:pt>
                <c:pt idx="454">
                  <c:v>6.6780487743944397</c:v>
                </c:pt>
                <c:pt idx="455">
                  <c:v>8.9816938527856092</c:v>
                </c:pt>
                <c:pt idx="456">
                  <c:v>5.9306200398735696</c:v>
                </c:pt>
                <c:pt idx="457">
                  <c:v>6.9094424803076802</c:v>
                </c:pt>
                <c:pt idx="458">
                  <c:v>7.1498055547787702</c:v>
                </c:pt>
                <c:pt idx="459">
                  <c:v>6.7667389022075</c:v>
                </c:pt>
                <c:pt idx="460">
                  <c:v>7.8909176723332699</c:v>
                </c:pt>
                <c:pt idx="461">
                  <c:v>9.8170510996025495</c:v>
                </c:pt>
                <c:pt idx="462">
                  <c:v>8.4155380236409094</c:v>
                </c:pt>
                <c:pt idx="463">
                  <c:v>8.3411675854729292</c:v>
                </c:pt>
                <c:pt idx="464">
                  <c:v>7.5156719830613596</c:v>
                </c:pt>
                <c:pt idx="465">
                  <c:v>7.6115851608145704</c:v>
                </c:pt>
                <c:pt idx="466">
                  <c:v>8.3618744378501706</c:v>
                </c:pt>
                <c:pt idx="467">
                  <c:v>6.1124546372383204</c:v>
                </c:pt>
                <c:pt idx="468">
                  <c:v>7.9578214450164202</c:v>
                </c:pt>
                <c:pt idx="469">
                  <c:v>8.2984557592393298</c:v>
                </c:pt>
                <c:pt idx="470">
                  <c:v>7.6133036463649901</c:v>
                </c:pt>
                <c:pt idx="471">
                  <c:v>9.0608460277712108</c:v>
                </c:pt>
                <c:pt idx="472">
                  <c:v>7.9839842402877599</c:v>
                </c:pt>
                <c:pt idx="473">
                  <c:v>6.0467970564414504</c:v>
                </c:pt>
                <c:pt idx="474">
                  <c:v>7.0772374739200696</c:v>
                </c:pt>
                <c:pt idx="475">
                  <c:v>6.9645180846890398</c:v>
                </c:pt>
                <c:pt idx="476">
                  <c:v>6.5433904732887997</c:v>
                </c:pt>
                <c:pt idx="477">
                  <c:v>5.6810767672643703</c:v>
                </c:pt>
                <c:pt idx="478">
                  <c:v>7.4625345605886801</c:v>
                </c:pt>
                <c:pt idx="479">
                  <c:v>7.3349624984995296</c:v>
                </c:pt>
                <c:pt idx="480">
                  <c:v>8.2334210837268298</c:v>
                </c:pt>
                <c:pt idx="481">
                  <c:v>7.9026420056573201</c:v>
                </c:pt>
                <c:pt idx="482">
                  <c:v>7.8654734392261902</c:v>
                </c:pt>
                <c:pt idx="483">
                  <c:v>7.4741445260797503</c:v>
                </c:pt>
                <c:pt idx="484">
                  <c:v>8.6845458212406594</c:v>
                </c:pt>
                <c:pt idx="485">
                  <c:v>6.9602791222328104</c:v>
                </c:pt>
                <c:pt idx="486">
                  <c:v>7.4766094533870699</c:v>
                </c:pt>
                <c:pt idx="487">
                  <c:v>6.0788646743004797</c:v>
                </c:pt>
                <c:pt idx="488">
                  <c:v>7.79129128731857</c:v>
                </c:pt>
                <c:pt idx="489">
                  <c:v>8.4580403287611592</c:v>
                </c:pt>
                <c:pt idx="490">
                  <c:v>8.3008182526857901</c:v>
                </c:pt>
                <c:pt idx="491">
                  <c:v>6.9859069262443496</c:v>
                </c:pt>
                <c:pt idx="492">
                  <c:v>7.4202738226622396</c:v>
                </c:pt>
                <c:pt idx="493">
                  <c:v>7.0946907027721799</c:v>
                </c:pt>
                <c:pt idx="494">
                  <c:v>8.0558139558899402</c:v>
                </c:pt>
                <c:pt idx="495">
                  <c:v>8.4196221628800991</c:v>
                </c:pt>
                <c:pt idx="496">
                  <c:v>6.9047685235498903</c:v>
                </c:pt>
                <c:pt idx="497">
                  <c:v>7.8575372517108697</c:v>
                </c:pt>
                <c:pt idx="498">
                  <c:v>6.7267149945956097</c:v>
                </c:pt>
                <c:pt idx="499">
                  <c:v>8.0721324415123306</c:v>
                </c:pt>
                <c:pt idx="500">
                  <c:v>7.9495556574055204</c:v>
                </c:pt>
                <c:pt idx="501">
                  <c:v>2.4224409931302899</c:v>
                </c:pt>
                <c:pt idx="502">
                  <c:v>7.1673337525453498</c:v>
                </c:pt>
                <c:pt idx="503">
                  <c:v>5.5412982845279197</c:v>
                </c:pt>
                <c:pt idx="504">
                  <c:v>5.5163062151295597</c:v>
                </c:pt>
                <c:pt idx="505">
                  <c:v>6.0075303896988599</c:v>
                </c:pt>
                <c:pt idx="506">
                  <c:v>6.1183957116644496</c:v>
                </c:pt>
                <c:pt idx="507">
                  <c:v>6.8468176919672104</c:v>
                </c:pt>
                <c:pt idx="508">
                  <c:v>7.8037341811191796</c:v>
                </c:pt>
                <c:pt idx="509">
                  <c:v>8.54352512076035</c:v>
                </c:pt>
                <c:pt idx="510">
                  <c:v>6.3538242456210696</c:v>
                </c:pt>
                <c:pt idx="511">
                  <c:v>7.4452788388423503</c:v>
                </c:pt>
                <c:pt idx="512">
                  <c:v>8.1932120239436497</c:v>
                </c:pt>
                <c:pt idx="513">
                  <c:v>8.4204223893302004</c:v>
                </c:pt>
                <c:pt idx="514">
                  <c:v>9.1852717875360508</c:v>
                </c:pt>
                <c:pt idx="515">
                  <c:v>8.3542072322775898</c:v>
                </c:pt>
                <c:pt idx="516">
                  <c:v>7.2967879157195901</c:v>
                </c:pt>
                <c:pt idx="517">
                  <c:v>8.5529746965059399</c:v>
                </c:pt>
                <c:pt idx="518">
                  <c:v>6.0881342094801001</c:v>
                </c:pt>
                <c:pt idx="519">
                  <c:v>9.0914182559493302</c:v>
                </c:pt>
                <c:pt idx="520">
                  <c:v>7.8438014188942304</c:v>
                </c:pt>
                <c:pt idx="521">
                  <c:v>7.4261553462860199</c:v>
                </c:pt>
                <c:pt idx="522">
                  <c:v>7.1153586891545997</c:v>
                </c:pt>
                <c:pt idx="523">
                  <c:v>8.4274855367404893</c:v>
                </c:pt>
                <c:pt idx="524">
                  <c:v>7.8335639474275398</c:v>
                </c:pt>
                <c:pt idx="525">
                  <c:v>7.6996965599161502</c:v>
                </c:pt>
                <c:pt idx="526">
                  <c:v>7.6088201517269001</c:v>
                </c:pt>
                <c:pt idx="527">
                  <c:v>6.4654306367401002</c:v>
                </c:pt>
                <c:pt idx="528">
                  <c:v>6.4441370356462304</c:v>
                </c:pt>
                <c:pt idx="529">
                  <c:v>8.5672693186486306</c:v>
                </c:pt>
                <c:pt idx="530">
                  <c:v>6.6881992423905698</c:v>
                </c:pt>
                <c:pt idx="531">
                  <c:v>6.4008764070126603</c:v>
                </c:pt>
                <c:pt idx="532">
                  <c:v>7.1559664241292102</c:v>
                </c:pt>
                <c:pt idx="533">
                  <c:v>7.3237054125352996</c:v>
                </c:pt>
                <c:pt idx="534">
                  <c:v>6.8848471240504203</c:v>
                </c:pt>
                <c:pt idx="535">
                  <c:v>8.1559897699449504</c:v>
                </c:pt>
                <c:pt idx="536">
                  <c:v>8.3762105148207109</c:v>
                </c:pt>
                <c:pt idx="537">
                  <c:v>7.3914824086600204</c:v>
                </c:pt>
                <c:pt idx="538">
                  <c:v>8.0208226860912095</c:v>
                </c:pt>
                <c:pt idx="539">
                  <c:v>5.3720835993933296</c:v>
                </c:pt>
                <c:pt idx="540">
                  <c:v>8.4953238700632507</c:v>
                </c:pt>
                <c:pt idx="541">
                  <c:v>6.9500023551999703</c:v>
                </c:pt>
                <c:pt idx="542">
                  <c:v>6.3710565926142504</c:v>
                </c:pt>
                <c:pt idx="543">
                  <c:v>5.8691591332926203</c:v>
                </c:pt>
                <c:pt idx="544">
                  <c:v>7.0248259338671604</c:v>
                </c:pt>
                <c:pt idx="545">
                  <c:v>7.2047480873288503</c:v>
                </c:pt>
                <c:pt idx="546">
                  <c:v>8.3535527096278397</c:v>
                </c:pt>
                <c:pt idx="547">
                  <c:v>6.2002851135658004</c:v>
                </c:pt>
                <c:pt idx="548">
                  <c:v>6.7709321295507703</c:v>
                </c:pt>
                <c:pt idx="549">
                  <c:v>8.3360205196985309</c:v>
                </c:pt>
                <c:pt idx="550">
                  <c:v>6.3013769222365497</c:v>
                </c:pt>
                <c:pt idx="551">
                  <c:v>8.2797580218633602</c:v>
                </c:pt>
                <c:pt idx="552">
                  <c:v>8.5886273012607397</c:v>
                </c:pt>
                <c:pt idx="553">
                  <c:v>7.7421242575329199</c:v>
                </c:pt>
                <c:pt idx="554">
                  <c:v>7.5967486237456097</c:v>
                </c:pt>
                <c:pt idx="555">
                  <c:v>8.8076308367947593</c:v>
                </c:pt>
                <c:pt idx="556">
                  <c:v>8.12430368885801</c:v>
                </c:pt>
                <c:pt idx="557">
                  <c:v>6.3784632723834003</c:v>
                </c:pt>
                <c:pt idx="558">
                  <c:v>7.1490770234461296</c:v>
                </c:pt>
                <c:pt idx="559">
                  <c:v>7.29357375762552</c:v>
                </c:pt>
                <c:pt idx="560">
                  <c:v>6.7174957340677697</c:v>
                </c:pt>
                <c:pt idx="561">
                  <c:v>6.77117961350047</c:v>
                </c:pt>
                <c:pt idx="562">
                  <c:v>7.6206323581568496</c:v>
                </c:pt>
                <c:pt idx="563">
                  <c:v>7.5744859918174399</c:v>
                </c:pt>
                <c:pt idx="564">
                  <c:v>8.5544331885190008</c:v>
                </c:pt>
                <c:pt idx="565">
                  <c:v>5.5558920526723297</c:v>
                </c:pt>
                <c:pt idx="566">
                  <c:v>6.9915746556445901</c:v>
                </c:pt>
                <c:pt idx="567">
                  <c:v>8.2790168978651408</c:v>
                </c:pt>
                <c:pt idx="568">
                  <c:v>7.8950235459095204</c:v>
                </c:pt>
                <c:pt idx="569">
                  <c:v>7.2110085009612996</c:v>
                </c:pt>
                <c:pt idx="570">
                  <c:v>7.8774966946803104</c:v>
                </c:pt>
                <c:pt idx="571">
                  <c:v>6.7277065725769898</c:v>
                </c:pt>
                <c:pt idx="572">
                  <c:v>7.6731529874827</c:v>
                </c:pt>
                <c:pt idx="573">
                  <c:v>2.3348485220417801</c:v>
                </c:pt>
                <c:pt idx="574">
                  <c:v>6.6213536881085497</c:v>
                </c:pt>
                <c:pt idx="575">
                  <c:v>6.2727695461050903</c:v>
                </c:pt>
                <c:pt idx="576">
                  <c:v>6.9765161368290096</c:v>
                </c:pt>
                <c:pt idx="577">
                  <c:v>9.1174289072789296</c:v>
                </c:pt>
                <c:pt idx="578">
                  <c:v>6.6518215008474</c:v>
                </c:pt>
                <c:pt idx="579">
                  <c:v>6.7150484421816703</c:v>
                </c:pt>
                <c:pt idx="580">
                  <c:v>6.7678040703894</c:v>
                </c:pt>
                <c:pt idx="581">
                  <c:v>7.1130832464505298</c:v>
                </c:pt>
                <c:pt idx="582">
                  <c:v>8.5210112001523601</c:v>
                </c:pt>
                <c:pt idx="583">
                  <c:v>6.2662936966474296</c:v>
                </c:pt>
                <c:pt idx="584">
                  <c:v>6.59695682277827</c:v>
                </c:pt>
                <c:pt idx="585">
                  <c:v>7.3542113704804501</c:v>
                </c:pt>
                <c:pt idx="586">
                  <c:v>7.7334191734792599</c:v>
                </c:pt>
                <c:pt idx="587">
                  <c:v>8.0363216514901605</c:v>
                </c:pt>
                <c:pt idx="588">
                  <c:v>7.1677642034909201</c:v>
                </c:pt>
                <c:pt idx="589">
                  <c:v>6.9435820394914902</c:v>
                </c:pt>
                <c:pt idx="590">
                  <c:v>8.1597483651285891</c:v>
                </c:pt>
                <c:pt idx="591">
                  <c:v>6.73817982669794</c:v>
                </c:pt>
                <c:pt idx="592">
                  <c:v>7.7593430870748401</c:v>
                </c:pt>
                <c:pt idx="593">
                  <c:v>8.2704290442230608</c:v>
                </c:pt>
                <c:pt idx="594">
                  <c:v>6.5785346796627202</c:v>
                </c:pt>
                <c:pt idx="595">
                  <c:v>7.0167054464144103</c:v>
                </c:pt>
                <c:pt idx="596">
                  <c:v>5.6692657388434204</c:v>
                </c:pt>
                <c:pt idx="597">
                  <c:v>8.8194224513728408</c:v>
                </c:pt>
                <c:pt idx="598">
                  <c:v>8.0315908077260403</c:v>
                </c:pt>
                <c:pt idx="599">
                  <c:v>9.1804041385665496</c:v>
                </c:pt>
                <c:pt idx="600">
                  <c:v>7.3790539588159803</c:v>
                </c:pt>
                <c:pt idx="601">
                  <c:v>6.3623509808581202</c:v>
                </c:pt>
                <c:pt idx="602">
                  <c:v>7.3276170220010899</c:v>
                </c:pt>
                <c:pt idx="603">
                  <c:v>6.1667902431444102</c:v>
                </c:pt>
                <c:pt idx="604">
                  <c:v>8.7226446840147904</c:v>
                </c:pt>
                <c:pt idx="605">
                  <c:v>8.2316287917303494</c:v>
                </c:pt>
                <c:pt idx="606">
                  <c:v>8.8079520799839894</c:v>
                </c:pt>
                <c:pt idx="607">
                  <c:v>7.2417926729196997</c:v>
                </c:pt>
                <c:pt idx="608">
                  <c:v>7.7042018731580999</c:v>
                </c:pt>
                <c:pt idx="609">
                  <c:v>8.7504497644997397</c:v>
                </c:pt>
                <c:pt idx="610">
                  <c:v>7.8648533429557199</c:v>
                </c:pt>
                <c:pt idx="611">
                  <c:v>7.3073627086609898</c:v>
                </c:pt>
                <c:pt idx="612">
                  <c:v>8.2798189206103494</c:v>
                </c:pt>
                <c:pt idx="613">
                  <c:v>8.5414575810778004</c:v>
                </c:pt>
                <c:pt idx="614">
                  <c:v>5.8141657516042304</c:v>
                </c:pt>
                <c:pt idx="615">
                  <c:v>7.70299708583872</c:v>
                </c:pt>
                <c:pt idx="616">
                  <c:v>7.7298006068984604</c:v>
                </c:pt>
                <c:pt idx="617">
                  <c:v>7.1063201970140701</c:v>
                </c:pt>
                <c:pt idx="618">
                  <c:v>7.7330737022475198</c:v>
                </c:pt>
                <c:pt idx="619">
                  <c:v>7.8338617239502604</c:v>
                </c:pt>
                <c:pt idx="620">
                  <c:v>6.9066235415242199</c:v>
                </c:pt>
                <c:pt idx="621">
                  <c:v>9.4172199814248092</c:v>
                </c:pt>
                <c:pt idx="622">
                  <c:v>9.3406675881018497</c:v>
                </c:pt>
                <c:pt idx="623">
                  <c:v>7.0254062086731004</c:v>
                </c:pt>
                <c:pt idx="624">
                  <c:v>8.9977093190669706</c:v>
                </c:pt>
                <c:pt idx="625">
                  <c:v>8.7362768103650605</c:v>
                </c:pt>
                <c:pt idx="626">
                  <c:v>8.2879111420846208</c:v>
                </c:pt>
                <c:pt idx="627">
                  <c:v>8.5609952429890708</c:v>
                </c:pt>
                <c:pt idx="628">
                  <c:v>8.6736455496120293</c:v>
                </c:pt>
                <c:pt idx="629">
                  <c:v>9.0941147116224599</c:v>
                </c:pt>
                <c:pt idx="630">
                  <c:v>9.4081691838958807</c:v>
                </c:pt>
                <c:pt idx="631">
                  <c:v>8.6103417991171192</c:v>
                </c:pt>
                <c:pt idx="632">
                  <c:v>7.6015762822512301</c:v>
                </c:pt>
                <c:pt idx="633">
                  <c:v>6.3639510662498502</c:v>
                </c:pt>
                <c:pt idx="634">
                  <c:v>5.12488361838962</c:v>
                </c:pt>
                <c:pt idx="635">
                  <c:v>6.4036494628199598</c:v>
                </c:pt>
                <c:pt idx="636">
                  <c:v>6.7854932847326896</c:v>
                </c:pt>
                <c:pt idx="637">
                  <c:v>6.52448874281946</c:v>
                </c:pt>
                <c:pt idx="638">
                  <c:v>5.6220116832278704</c:v>
                </c:pt>
                <c:pt idx="639">
                  <c:v>1.5453534012052901</c:v>
                </c:pt>
                <c:pt idx="640">
                  <c:v>6.9367916116783102</c:v>
                </c:pt>
                <c:pt idx="641">
                  <c:v>5.1899983648420998</c:v>
                </c:pt>
                <c:pt idx="642">
                  <c:v>6.0364824463218199</c:v>
                </c:pt>
                <c:pt idx="643">
                  <c:v>4.3935117837888198</c:v>
                </c:pt>
                <c:pt idx="644">
                  <c:v>6.2735815600610598</c:v>
                </c:pt>
                <c:pt idx="645">
                  <c:v>6.9439339774153996</c:v>
                </c:pt>
                <c:pt idx="646">
                  <c:v>4.8966182881633102</c:v>
                </c:pt>
                <c:pt idx="647">
                  <c:v>2.9554374895499902</c:v>
                </c:pt>
                <c:pt idx="648">
                  <c:v>6.5966659225251503</c:v>
                </c:pt>
                <c:pt idx="649">
                  <c:v>6.9415214707221198</c:v>
                </c:pt>
                <c:pt idx="650">
                  <c:v>6.8962990391832504</c:v>
                </c:pt>
                <c:pt idx="651">
                  <c:v>6.4961425894953599</c:v>
                </c:pt>
                <c:pt idx="652">
                  <c:v>6.4816999823145496</c:v>
                </c:pt>
                <c:pt idx="653">
                  <c:v>6.0907279384502404</c:v>
                </c:pt>
                <c:pt idx="654">
                  <c:v>4.6950408899082001</c:v>
                </c:pt>
                <c:pt idx="655">
                  <c:v>7.7584277883843402</c:v>
                </c:pt>
                <c:pt idx="656">
                  <c:v>3.8936917647504501</c:v>
                </c:pt>
                <c:pt idx="657">
                  <c:v>4.4756929828853398</c:v>
                </c:pt>
                <c:pt idx="658">
                  <c:v>5.1324959689110701</c:v>
                </c:pt>
                <c:pt idx="659">
                  <c:v>6.3638650303827404</c:v>
                </c:pt>
                <c:pt idx="660">
                  <c:v>8.1768468414491604</c:v>
                </c:pt>
                <c:pt idx="661">
                  <c:v>4.2805531730804098</c:v>
                </c:pt>
                <c:pt idx="662">
                  <c:v>5.8650168946072201</c:v>
                </c:pt>
                <c:pt idx="663">
                  <c:v>3.40650209206773</c:v>
                </c:pt>
                <c:pt idx="664">
                  <c:v>5.8984018220287204</c:v>
                </c:pt>
                <c:pt idx="665">
                  <c:v>5.5700188143139604</c:v>
                </c:pt>
                <c:pt idx="666">
                  <c:v>7.4049779652685697</c:v>
                </c:pt>
                <c:pt idx="667">
                  <c:v>6.3588695251351499</c:v>
                </c:pt>
                <c:pt idx="668">
                  <c:v>8.4088249629394909</c:v>
                </c:pt>
                <c:pt idx="669">
                  <c:v>5.8390591378268901</c:v>
                </c:pt>
                <c:pt idx="670">
                  <c:v>6.1159396442802203</c:v>
                </c:pt>
                <c:pt idx="671">
                  <c:v>3.8017451259492101</c:v>
                </c:pt>
                <c:pt idx="672">
                  <c:v>3.5114355315891999</c:v>
                </c:pt>
                <c:pt idx="673">
                  <c:v>5.8557545109645002</c:v>
                </c:pt>
                <c:pt idx="674">
                  <c:v>6.9847547875918998</c:v>
                </c:pt>
                <c:pt idx="675">
                  <c:v>6.3607216238038804</c:v>
                </c:pt>
                <c:pt idx="676">
                  <c:v>4.2753718395372999</c:v>
                </c:pt>
                <c:pt idx="677">
                  <c:v>7.1974091512192402</c:v>
                </c:pt>
                <c:pt idx="678">
                  <c:v>5.8052026492053201</c:v>
                </c:pt>
                <c:pt idx="679">
                  <c:v>6.7120149444509298</c:v>
                </c:pt>
                <c:pt idx="680">
                  <c:v>4.51599678226642</c:v>
                </c:pt>
                <c:pt idx="681">
                  <c:v>5.7486580550959099</c:v>
                </c:pt>
                <c:pt idx="682">
                  <c:v>5.6327610246879702</c:v>
                </c:pt>
                <c:pt idx="683">
                  <c:v>8.2252781337757792</c:v>
                </c:pt>
                <c:pt idx="684">
                  <c:v>8.9405022514031103</c:v>
                </c:pt>
                <c:pt idx="685">
                  <c:v>10.3062873980628</c:v>
                </c:pt>
                <c:pt idx="686">
                  <c:v>8.6282981760386708</c:v>
                </c:pt>
                <c:pt idx="687">
                  <c:v>8.21228320659554</c:v>
                </c:pt>
                <c:pt idx="688">
                  <c:v>8.1656889615052393</c:v>
                </c:pt>
                <c:pt idx="689">
                  <c:v>8.1440458833294507</c:v>
                </c:pt>
                <c:pt idx="690">
                  <c:v>8.2960746352238495</c:v>
                </c:pt>
                <c:pt idx="691">
                  <c:v>6.2569336223107799</c:v>
                </c:pt>
                <c:pt idx="692">
                  <c:v>8.5516997856423096</c:v>
                </c:pt>
                <c:pt idx="693">
                  <c:v>8.9562512925913804</c:v>
                </c:pt>
                <c:pt idx="694">
                  <c:v>9.2863299627758202</c:v>
                </c:pt>
                <c:pt idx="695">
                  <c:v>8.5846500147699007</c:v>
                </c:pt>
                <c:pt idx="696">
                  <c:v>9.43412466156283</c:v>
                </c:pt>
                <c:pt idx="697">
                  <c:v>8.0776001487540299</c:v>
                </c:pt>
                <c:pt idx="698">
                  <c:v>7.4714362857174201</c:v>
                </c:pt>
                <c:pt idx="699">
                  <c:v>7.2589780659880399</c:v>
                </c:pt>
                <c:pt idx="700">
                  <c:v>9.4729162562850693</c:v>
                </c:pt>
                <c:pt idx="701">
                  <c:v>10.0225920724794</c:v>
                </c:pt>
                <c:pt idx="702">
                  <c:v>6.5953037644948296</c:v>
                </c:pt>
                <c:pt idx="703">
                  <c:v>8.2694759771609601</c:v>
                </c:pt>
                <c:pt idx="704">
                  <c:v>9.4223356350408203</c:v>
                </c:pt>
                <c:pt idx="705">
                  <c:v>5.8218675398588804</c:v>
                </c:pt>
                <c:pt idx="706">
                  <c:v>-0.766573923984044</c:v>
                </c:pt>
                <c:pt idx="707">
                  <c:v>5.9795771114174601</c:v>
                </c:pt>
                <c:pt idx="708">
                  <c:v>5.4845687919428201</c:v>
                </c:pt>
                <c:pt idx="709">
                  <c:v>3.7906863496076402</c:v>
                </c:pt>
                <c:pt idx="710">
                  <c:v>5.1893042852140798</c:v>
                </c:pt>
                <c:pt idx="711">
                  <c:v>5.8835042174816099</c:v>
                </c:pt>
                <c:pt idx="712">
                  <c:v>5.2602022845235004</c:v>
                </c:pt>
                <c:pt idx="713">
                  <c:v>5.5937399170740099</c:v>
                </c:pt>
                <c:pt idx="714">
                  <c:v>5.9434628357127304</c:v>
                </c:pt>
                <c:pt idx="715">
                  <c:v>4.74089251217588</c:v>
                </c:pt>
                <c:pt idx="716">
                  <c:v>5.5540299426228197</c:v>
                </c:pt>
                <c:pt idx="717">
                  <c:v>6.36454292656998</c:v>
                </c:pt>
                <c:pt idx="718">
                  <c:v>5.5347351540195202</c:v>
                </c:pt>
                <c:pt idx="719">
                  <c:v>7.2493806456817103</c:v>
                </c:pt>
                <c:pt idx="720">
                  <c:v>6.2433980727233598</c:v>
                </c:pt>
                <c:pt idx="721">
                  <c:v>1.9284678820849599</c:v>
                </c:pt>
                <c:pt idx="722">
                  <c:v>3.00194220130482</c:v>
                </c:pt>
                <c:pt idx="723">
                  <c:v>5.6464216993393697</c:v>
                </c:pt>
                <c:pt idx="724">
                  <c:v>4.7710963842651104</c:v>
                </c:pt>
                <c:pt idx="725">
                  <c:v>7.0359920551675996</c:v>
                </c:pt>
                <c:pt idx="726">
                  <c:v>5.5172919576283403</c:v>
                </c:pt>
                <c:pt idx="727">
                  <c:v>5.6327830694480996</c:v>
                </c:pt>
                <c:pt idx="728">
                  <c:v>6.8393184232110897</c:v>
                </c:pt>
                <c:pt idx="729">
                  <c:v>4.0198856402976899</c:v>
                </c:pt>
                <c:pt idx="730">
                  <c:v>4.7712225166909796</c:v>
                </c:pt>
                <c:pt idx="731">
                  <c:v>4.7002766595020997</c:v>
                </c:pt>
                <c:pt idx="732">
                  <c:v>7.5680910197886604</c:v>
                </c:pt>
                <c:pt idx="733">
                  <c:v>6.8200858343053996</c:v>
                </c:pt>
                <c:pt idx="734">
                  <c:v>7.2023258126668104</c:v>
                </c:pt>
                <c:pt idx="735">
                  <c:v>4.2085731431156903</c:v>
                </c:pt>
                <c:pt idx="736">
                  <c:v>-2.30430788849573</c:v>
                </c:pt>
                <c:pt idx="737">
                  <c:v>5.5575362591309601</c:v>
                </c:pt>
                <c:pt idx="738">
                  <c:v>5.9548039783730404</c:v>
                </c:pt>
                <c:pt idx="739">
                  <c:v>9.0662156021024707</c:v>
                </c:pt>
                <c:pt idx="740">
                  <c:v>7.3547020837722599</c:v>
                </c:pt>
                <c:pt idx="741">
                  <c:v>6.2277709803596002</c:v>
                </c:pt>
                <c:pt idx="742">
                  <c:v>6.5317779188285296</c:v>
                </c:pt>
                <c:pt idx="743">
                  <c:v>8.5137129733811499</c:v>
                </c:pt>
                <c:pt idx="744">
                  <c:v>7.2793412711140997</c:v>
                </c:pt>
                <c:pt idx="745">
                  <c:v>6.9449430096128904</c:v>
                </c:pt>
                <c:pt idx="746">
                  <c:v>7.3782158534031996</c:v>
                </c:pt>
                <c:pt idx="747">
                  <c:v>8.3700245249163707</c:v>
                </c:pt>
                <c:pt idx="748">
                  <c:v>5.1980382592805201</c:v>
                </c:pt>
                <c:pt idx="749">
                  <c:v>7.1092164059169702</c:v>
                </c:pt>
                <c:pt idx="750">
                  <c:v>7.7941197265996198</c:v>
                </c:pt>
                <c:pt idx="751">
                  <c:v>6.0059527420583496</c:v>
                </c:pt>
                <c:pt idx="752">
                  <c:v>5.81699570925164</c:v>
                </c:pt>
                <c:pt idx="753">
                  <c:v>7.1050359662975797</c:v>
                </c:pt>
                <c:pt idx="754">
                  <c:v>6.5894800842830197</c:v>
                </c:pt>
                <c:pt idx="755">
                  <c:v>6.2158849551876099</c:v>
                </c:pt>
                <c:pt idx="756">
                  <c:v>5.4223012231945296</c:v>
                </c:pt>
                <c:pt idx="757">
                  <c:v>8.0281009167256592</c:v>
                </c:pt>
                <c:pt idx="758">
                  <c:v>6.2591647172641496</c:v>
                </c:pt>
                <c:pt idx="759">
                  <c:v>7.1380003558798002</c:v>
                </c:pt>
                <c:pt idx="760">
                  <c:v>7.4626183872069101</c:v>
                </c:pt>
                <c:pt idx="761">
                  <c:v>7.5700044240127298</c:v>
                </c:pt>
                <c:pt idx="762">
                  <c:v>7.66020231316537</c:v>
                </c:pt>
                <c:pt idx="763">
                  <c:v>7.3490082634292104</c:v>
                </c:pt>
                <c:pt idx="764">
                  <c:v>6.7571668411253096</c:v>
                </c:pt>
                <c:pt idx="765">
                  <c:v>5.3506705408263597</c:v>
                </c:pt>
                <c:pt idx="766">
                  <c:v>6.6316012458660296</c:v>
                </c:pt>
                <c:pt idx="767">
                  <c:v>8.4209620770870206</c:v>
                </c:pt>
                <c:pt idx="768">
                  <c:v>5.86114949549121</c:v>
                </c:pt>
                <c:pt idx="769">
                  <c:v>6.4455210779963599</c:v>
                </c:pt>
                <c:pt idx="770">
                  <c:v>7.7785160338169401</c:v>
                </c:pt>
                <c:pt idx="771">
                  <c:v>5.6051512044507303</c:v>
                </c:pt>
                <c:pt idx="772">
                  <c:v>6.1068993074355697</c:v>
                </c:pt>
                <c:pt idx="773">
                  <c:v>7.38249776984002</c:v>
                </c:pt>
                <c:pt idx="774">
                  <c:v>7.3054959692219503</c:v>
                </c:pt>
                <c:pt idx="775">
                  <c:v>6.49131927982378</c:v>
                </c:pt>
                <c:pt idx="776">
                  <c:v>7.3104818677254597</c:v>
                </c:pt>
                <c:pt idx="777">
                  <c:v>5.7906375776256196</c:v>
                </c:pt>
                <c:pt idx="778">
                  <c:v>6.3498422604059304</c:v>
                </c:pt>
                <c:pt idx="779">
                  <c:v>5.8211850506785501</c:v>
                </c:pt>
                <c:pt idx="780">
                  <c:v>7.2518690077281898</c:v>
                </c:pt>
                <c:pt idx="781">
                  <c:v>7.54834026755411</c:v>
                </c:pt>
                <c:pt idx="782">
                  <c:v>7.3737578800547503</c:v>
                </c:pt>
                <c:pt idx="783">
                  <c:v>5.9710455684090604</c:v>
                </c:pt>
                <c:pt idx="784">
                  <c:v>7.3608357580440602</c:v>
                </c:pt>
                <c:pt idx="785">
                  <c:v>6.3809451171564797</c:v>
                </c:pt>
                <c:pt idx="786">
                  <c:v>6.3668545714211202</c:v>
                </c:pt>
                <c:pt idx="787">
                  <c:v>6.5707461843326502</c:v>
                </c:pt>
                <c:pt idx="788">
                  <c:v>7.5441319260306798</c:v>
                </c:pt>
                <c:pt idx="789">
                  <c:v>7.68053331788182</c:v>
                </c:pt>
                <c:pt idx="790">
                  <c:v>6.1121506044201102</c:v>
                </c:pt>
                <c:pt idx="791">
                  <c:v>7.7296553056999704</c:v>
                </c:pt>
                <c:pt idx="792">
                  <c:v>5.8762783386864204</c:v>
                </c:pt>
                <c:pt idx="793">
                  <c:v>6.90613601382592</c:v>
                </c:pt>
                <c:pt idx="794">
                  <c:v>5.1624710342998101</c:v>
                </c:pt>
                <c:pt idx="795">
                  <c:v>8.5304285174947001</c:v>
                </c:pt>
                <c:pt idx="796">
                  <c:v>6.6505145201834903</c:v>
                </c:pt>
                <c:pt idx="797">
                  <c:v>6.4576102244521696</c:v>
                </c:pt>
                <c:pt idx="798">
                  <c:v>7.2016757252639696</c:v>
                </c:pt>
                <c:pt idx="799">
                  <c:v>7.0775209994390798</c:v>
                </c:pt>
                <c:pt idx="800">
                  <c:v>5.3976394592007697</c:v>
                </c:pt>
                <c:pt idx="801">
                  <c:v>6.9351329660962602</c:v>
                </c:pt>
                <c:pt idx="802">
                  <c:v>6.6286341640112196</c:v>
                </c:pt>
                <c:pt idx="803">
                  <c:v>5.4488061116575004</c:v>
                </c:pt>
                <c:pt idx="804">
                  <c:v>7.8808348885332098</c:v>
                </c:pt>
                <c:pt idx="805">
                  <c:v>7.51416603699505</c:v>
                </c:pt>
                <c:pt idx="806">
                  <c:v>6.5620852528050202</c:v>
                </c:pt>
                <c:pt idx="807">
                  <c:v>6.4473027303848802</c:v>
                </c:pt>
                <c:pt idx="808">
                  <c:v>8.6090901382747607</c:v>
                </c:pt>
                <c:pt idx="809">
                  <c:v>8.0298170119925292</c:v>
                </c:pt>
                <c:pt idx="810">
                  <c:v>7.2669799467607596</c:v>
                </c:pt>
                <c:pt idx="811">
                  <c:v>7.2378456430334603</c:v>
                </c:pt>
                <c:pt idx="812">
                  <c:v>6.5674113631170199</c:v>
                </c:pt>
                <c:pt idx="813">
                  <c:v>7.4496299532420496</c:v>
                </c:pt>
                <c:pt idx="814">
                  <c:v>7.9400790495490297</c:v>
                </c:pt>
                <c:pt idx="815">
                  <c:v>6.4874304981798998</c:v>
                </c:pt>
                <c:pt idx="816">
                  <c:v>8.5615123552842007</c:v>
                </c:pt>
                <c:pt idx="817">
                  <c:v>7.0237054059802899</c:v>
                </c:pt>
                <c:pt idx="818">
                  <c:v>8.2068396665888308</c:v>
                </c:pt>
                <c:pt idx="819">
                  <c:v>8.1577233412604695</c:v>
                </c:pt>
                <c:pt idx="820">
                  <c:v>7.1409001207687899</c:v>
                </c:pt>
                <c:pt idx="821">
                  <c:v>7.1530357661570099</c:v>
                </c:pt>
                <c:pt idx="822">
                  <c:v>8.18410657732516</c:v>
                </c:pt>
                <c:pt idx="823">
                  <c:v>8.6795542507106695</c:v>
                </c:pt>
                <c:pt idx="824">
                  <c:v>7.9128167659495796</c:v>
                </c:pt>
                <c:pt idx="825">
                  <c:v>7.2278711274187897</c:v>
                </c:pt>
                <c:pt idx="826">
                  <c:v>6.8204294387582598</c:v>
                </c:pt>
                <c:pt idx="827">
                  <c:v>6.85274031911527</c:v>
                </c:pt>
                <c:pt idx="828">
                  <c:v>6.9826136169477397</c:v>
                </c:pt>
              </c:numCache>
            </c:numRef>
          </c:xVal>
          <c:yVal>
            <c:numRef>
              <c:f>Sheet2!$C$3564:$C$4392</c:f>
              <c:numCache>
                <c:formatCode>General</c:formatCode>
                <c:ptCount val="829"/>
                <c:pt idx="0">
                  <c:v>-2.4773200933475299</c:v>
                </c:pt>
                <c:pt idx="1">
                  <c:v>-2.7106292463041699</c:v>
                </c:pt>
                <c:pt idx="2">
                  <c:v>-1.2820658430126901</c:v>
                </c:pt>
                <c:pt idx="3">
                  <c:v>-1.2928475466698</c:v>
                </c:pt>
                <c:pt idx="4">
                  <c:v>-1.41181279016693</c:v>
                </c:pt>
                <c:pt idx="5">
                  <c:v>-4.04102665910737</c:v>
                </c:pt>
                <c:pt idx="6">
                  <c:v>-0.90947415964893397</c:v>
                </c:pt>
                <c:pt idx="7">
                  <c:v>-0.47054518006544899</c:v>
                </c:pt>
                <c:pt idx="8">
                  <c:v>-2.8661176137048199</c:v>
                </c:pt>
                <c:pt idx="9">
                  <c:v>-0.27809475592115901</c:v>
                </c:pt>
                <c:pt idx="10">
                  <c:v>-3.58913913056027</c:v>
                </c:pt>
                <c:pt idx="11">
                  <c:v>-0.229173822458308</c:v>
                </c:pt>
                <c:pt idx="12">
                  <c:v>-1.3511167901367001</c:v>
                </c:pt>
                <c:pt idx="13">
                  <c:v>-4.1386814815472803</c:v>
                </c:pt>
                <c:pt idx="14">
                  <c:v>-2.1959354527938699</c:v>
                </c:pt>
                <c:pt idx="15">
                  <c:v>-0.97518542632681504</c:v>
                </c:pt>
                <c:pt idx="16">
                  <c:v>-5.5102000154938102E-2</c:v>
                </c:pt>
                <c:pt idx="17">
                  <c:v>-2.9950889630735702</c:v>
                </c:pt>
                <c:pt idx="18">
                  <c:v>-1.29328325471213</c:v>
                </c:pt>
                <c:pt idx="19">
                  <c:v>-2.13784971573171</c:v>
                </c:pt>
                <c:pt idx="20">
                  <c:v>-1.1046979879266401</c:v>
                </c:pt>
                <c:pt idx="21">
                  <c:v>-3.20464888072777</c:v>
                </c:pt>
                <c:pt idx="22">
                  <c:v>-0.99278690332567598</c:v>
                </c:pt>
                <c:pt idx="23">
                  <c:v>-0.51729130640311805</c:v>
                </c:pt>
                <c:pt idx="24">
                  <c:v>-0.98313735679643599</c:v>
                </c:pt>
                <c:pt idx="25">
                  <c:v>-1.2189678506810699</c:v>
                </c:pt>
                <c:pt idx="26">
                  <c:v>-2.0203624192015499</c:v>
                </c:pt>
                <c:pt idx="27">
                  <c:v>-1.6392146020181499</c:v>
                </c:pt>
                <c:pt idx="28">
                  <c:v>-0.55648192426992404</c:v>
                </c:pt>
                <c:pt idx="29">
                  <c:v>-2.1891107894864801</c:v>
                </c:pt>
                <c:pt idx="30">
                  <c:v>-1.95598959946669</c:v>
                </c:pt>
                <c:pt idx="31">
                  <c:v>-2.0228658231917298</c:v>
                </c:pt>
                <c:pt idx="32">
                  <c:v>-2.57807715977648</c:v>
                </c:pt>
                <c:pt idx="33">
                  <c:v>-1.6522238233212301</c:v>
                </c:pt>
                <c:pt idx="34">
                  <c:v>-2.58183182981203</c:v>
                </c:pt>
                <c:pt idx="35">
                  <c:v>-1.10244444538333</c:v>
                </c:pt>
                <c:pt idx="36">
                  <c:v>-1.4584498902840899</c:v>
                </c:pt>
                <c:pt idx="37">
                  <c:v>-2.4064967298076798</c:v>
                </c:pt>
                <c:pt idx="38">
                  <c:v>-1.52846596514177</c:v>
                </c:pt>
                <c:pt idx="39">
                  <c:v>-1.3158069944561599</c:v>
                </c:pt>
                <c:pt idx="40">
                  <c:v>-0.84402858215290999</c:v>
                </c:pt>
                <c:pt idx="41">
                  <c:v>-1.93548317853362</c:v>
                </c:pt>
                <c:pt idx="42">
                  <c:v>-0.78868802830335005</c:v>
                </c:pt>
                <c:pt idx="43">
                  <c:v>-2.33700733552373</c:v>
                </c:pt>
                <c:pt idx="44">
                  <c:v>-2.5082419696247298</c:v>
                </c:pt>
                <c:pt idx="45">
                  <c:v>-0.97240752495259597</c:v>
                </c:pt>
                <c:pt idx="46">
                  <c:v>-2.1028008960452</c:v>
                </c:pt>
                <c:pt idx="47">
                  <c:v>-1.6027930868975799</c:v>
                </c:pt>
                <c:pt idx="48">
                  <c:v>-3.9885939545289402</c:v>
                </c:pt>
                <c:pt idx="49">
                  <c:v>-2.0746331048269799</c:v>
                </c:pt>
                <c:pt idx="50">
                  <c:v>-0.700451726445803</c:v>
                </c:pt>
                <c:pt idx="51">
                  <c:v>0.79703455802796597</c:v>
                </c:pt>
                <c:pt idx="52">
                  <c:v>-3.1683521528713801</c:v>
                </c:pt>
                <c:pt idx="53">
                  <c:v>-1.8891107832675</c:v>
                </c:pt>
                <c:pt idx="54">
                  <c:v>-0.46121338065092998</c:v>
                </c:pt>
                <c:pt idx="55">
                  <c:v>-0.78975207204775999</c:v>
                </c:pt>
                <c:pt idx="56">
                  <c:v>-2.4040331527395198</c:v>
                </c:pt>
                <c:pt idx="57">
                  <c:v>0.202152753811601</c:v>
                </c:pt>
                <c:pt idx="58">
                  <c:v>-2.4851983907822901</c:v>
                </c:pt>
                <c:pt idx="59">
                  <c:v>-1.91181778962685</c:v>
                </c:pt>
                <c:pt idx="60">
                  <c:v>0.41264710728656201</c:v>
                </c:pt>
                <c:pt idx="61">
                  <c:v>-1.8256660555977799</c:v>
                </c:pt>
                <c:pt idx="62">
                  <c:v>-0.58045415411059398</c:v>
                </c:pt>
                <c:pt idx="63">
                  <c:v>-1.38453374971924</c:v>
                </c:pt>
                <c:pt idx="64">
                  <c:v>-0.95453781936062698</c:v>
                </c:pt>
                <c:pt idx="65">
                  <c:v>-3.2797995363255001</c:v>
                </c:pt>
                <c:pt idx="66">
                  <c:v>-2.0559994444892999</c:v>
                </c:pt>
                <c:pt idx="67">
                  <c:v>-3.50723090855471</c:v>
                </c:pt>
                <c:pt idx="68">
                  <c:v>-1.40195779040413</c:v>
                </c:pt>
                <c:pt idx="69">
                  <c:v>-2.0711297887387401</c:v>
                </c:pt>
                <c:pt idx="70">
                  <c:v>-2.6591733404016198</c:v>
                </c:pt>
                <c:pt idx="71">
                  <c:v>-1.6367973631162001</c:v>
                </c:pt>
                <c:pt idx="72">
                  <c:v>-0.93636998240392599</c:v>
                </c:pt>
                <c:pt idx="73">
                  <c:v>-2.2170995913326901</c:v>
                </c:pt>
                <c:pt idx="74">
                  <c:v>-0.86717569605476297</c:v>
                </c:pt>
                <c:pt idx="75">
                  <c:v>-0.80497631029435102</c:v>
                </c:pt>
                <c:pt idx="76">
                  <c:v>-2.87119981431402</c:v>
                </c:pt>
                <c:pt idx="77">
                  <c:v>-3.5029707606268099</c:v>
                </c:pt>
                <c:pt idx="78">
                  <c:v>-0.27224355357795499</c:v>
                </c:pt>
                <c:pt idx="79">
                  <c:v>0.31439756211061198</c:v>
                </c:pt>
                <c:pt idx="80">
                  <c:v>-2.8221091166138002</c:v>
                </c:pt>
                <c:pt idx="81">
                  <c:v>-0.66183313611251704</c:v>
                </c:pt>
                <c:pt idx="82">
                  <c:v>-2.0658677938326999</c:v>
                </c:pt>
                <c:pt idx="83">
                  <c:v>-1.69690803747539</c:v>
                </c:pt>
                <c:pt idx="84">
                  <c:v>-1.79408211174563</c:v>
                </c:pt>
                <c:pt idx="85">
                  <c:v>-3.43831339229531</c:v>
                </c:pt>
                <c:pt idx="86">
                  <c:v>-3.6986493655549002</c:v>
                </c:pt>
                <c:pt idx="87">
                  <c:v>-1.4179116279178099</c:v>
                </c:pt>
                <c:pt idx="88">
                  <c:v>-1.91587577087089</c:v>
                </c:pt>
                <c:pt idx="89">
                  <c:v>-3.5163291810144899</c:v>
                </c:pt>
                <c:pt idx="90">
                  <c:v>-2.99803495880015</c:v>
                </c:pt>
                <c:pt idx="91">
                  <c:v>-1.45979566444981</c:v>
                </c:pt>
                <c:pt idx="92">
                  <c:v>-1.8441887460541699</c:v>
                </c:pt>
                <c:pt idx="93">
                  <c:v>-0.88742723410992197</c:v>
                </c:pt>
                <c:pt idx="94">
                  <c:v>-1.62924379688448</c:v>
                </c:pt>
                <c:pt idx="95">
                  <c:v>-1.00383454393116</c:v>
                </c:pt>
                <c:pt idx="96">
                  <c:v>-2.3321635104136398</c:v>
                </c:pt>
                <c:pt idx="97">
                  <c:v>-1.9846522148954999</c:v>
                </c:pt>
                <c:pt idx="98">
                  <c:v>-3.6514466179057901</c:v>
                </c:pt>
                <c:pt idx="99">
                  <c:v>-2.3199877471880699</c:v>
                </c:pt>
                <c:pt idx="100">
                  <c:v>-2.20496466467098</c:v>
                </c:pt>
                <c:pt idx="101">
                  <c:v>-2.6252168634582</c:v>
                </c:pt>
                <c:pt idx="102">
                  <c:v>-4.0915518361131502</c:v>
                </c:pt>
                <c:pt idx="103">
                  <c:v>-1.3941672114511301</c:v>
                </c:pt>
                <c:pt idx="104">
                  <c:v>-5.1222485995266398</c:v>
                </c:pt>
                <c:pt idx="105">
                  <c:v>-1.8988371783610301</c:v>
                </c:pt>
                <c:pt idx="106">
                  <c:v>5.49197728436501E-2</c:v>
                </c:pt>
                <c:pt idx="107">
                  <c:v>-2.7200859112615601</c:v>
                </c:pt>
                <c:pt idx="108">
                  <c:v>-1.7291151472592201</c:v>
                </c:pt>
                <c:pt idx="109">
                  <c:v>-1.5815020324022</c:v>
                </c:pt>
                <c:pt idx="110">
                  <c:v>-1.1675773288820901</c:v>
                </c:pt>
                <c:pt idx="111">
                  <c:v>-0.93943425943022696</c:v>
                </c:pt>
                <c:pt idx="112">
                  <c:v>-1.4028533425696501</c:v>
                </c:pt>
                <c:pt idx="113">
                  <c:v>-1.9772141814245401</c:v>
                </c:pt>
                <c:pt idx="114">
                  <c:v>-3.6705454181424502</c:v>
                </c:pt>
                <c:pt idx="115">
                  <c:v>-1.64412114537582</c:v>
                </c:pt>
                <c:pt idx="116">
                  <c:v>-3.9999108912814401</c:v>
                </c:pt>
                <c:pt idx="117">
                  <c:v>-1.8283473653556299</c:v>
                </c:pt>
                <c:pt idx="118">
                  <c:v>-1.4172766682706801</c:v>
                </c:pt>
                <c:pt idx="119">
                  <c:v>-1.9982629899259099</c:v>
                </c:pt>
                <c:pt idx="120">
                  <c:v>-1.85745281835767</c:v>
                </c:pt>
                <c:pt idx="121">
                  <c:v>-1.3609169521053099</c:v>
                </c:pt>
                <c:pt idx="122">
                  <c:v>-1.3506657321323301</c:v>
                </c:pt>
                <c:pt idx="123">
                  <c:v>-3.31921090803228</c:v>
                </c:pt>
                <c:pt idx="124">
                  <c:v>-1.5762309243879</c:v>
                </c:pt>
                <c:pt idx="125">
                  <c:v>-2.7567727316209201</c:v>
                </c:pt>
                <c:pt idx="126">
                  <c:v>-0.82864683878259204</c:v>
                </c:pt>
                <c:pt idx="127">
                  <c:v>-2.83334472103004</c:v>
                </c:pt>
                <c:pt idx="128">
                  <c:v>-1.0690583541179799</c:v>
                </c:pt>
                <c:pt idx="129">
                  <c:v>-3.9282913112995002</c:v>
                </c:pt>
                <c:pt idx="130">
                  <c:v>-0.90602407144366004</c:v>
                </c:pt>
                <c:pt idx="131">
                  <c:v>-3.1610907205665901</c:v>
                </c:pt>
                <c:pt idx="132">
                  <c:v>-2.28242572075112</c:v>
                </c:pt>
                <c:pt idx="133">
                  <c:v>-2.7600877194908402</c:v>
                </c:pt>
                <c:pt idx="134">
                  <c:v>-1.4547058820995999</c:v>
                </c:pt>
                <c:pt idx="135">
                  <c:v>-2.3646332143650199</c:v>
                </c:pt>
                <c:pt idx="136">
                  <c:v>-2.2358045408460998</c:v>
                </c:pt>
                <c:pt idx="137">
                  <c:v>-0.54058555873508896</c:v>
                </c:pt>
                <c:pt idx="138">
                  <c:v>-3.7830866952586599</c:v>
                </c:pt>
                <c:pt idx="139">
                  <c:v>-1.82024460267874</c:v>
                </c:pt>
                <c:pt idx="140">
                  <c:v>-2.5814431576016199</c:v>
                </c:pt>
                <c:pt idx="141">
                  <c:v>-0.59081698497583401</c:v>
                </c:pt>
                <c:pt idx="142">
                  <c:v>-1.8687052795613599</c:v>
                </c:pt>
                <c:pt idx="143">
                  <c:v>-1.4864584037425099</c:v>
                </c:pt>
                <c:pt idx="144">
                  <c:v>-1.7935432122223101</c:v>
                </c:pt>
                <c:pt idx="145">
                  <c:v>-1.1346103545819299</c:v>
                </c:pt>
                <c:pt idx="146">
                  <c:v>-3.5845060912989499</c:v>
                </c:pt>
                <c:pt idx="147">
                  <c:v>-3.4747637870624399</c:v>
                </c:pt>
                <c:pt idx="148">
                  <c:v>-2.0162001411546102</c:v>
                </c:pt>
                <c:pt idx="149">
                  <c:v>-2.5263704997119998</c:v>
                </c:pt>
                <c:pt idx="150">
                  <c:v>-1.7793084819950999</c:v>
                </c:pt>
                <c:pt idx="151">
                  <c:v>-1.07882527861731</c:v>
                </c:pt>
                <c:pt idx="152">
                  <c:v>-2.9573745092516899</c:v>
                </c:pt>
                <c:pt idx="153">
                  <c:v>-1.8920821731465101</c:v>
                </c:pt>
                <c:pt idx="154">
                  <c:v>-2.4948400601245599</c:v>
                </c:pt>
                <c:pt idx="155">
                  <c:v>-2.13059754433589</c:v>
                </c:pt>
                <c:pt idx="156">
                  <c:v>-2.24696974876607</c:v>
                </c:pt>
                <c:pt idx="157">
                  <c:v>-2.3696679461688799</c:v>
                </c:pt>
                <c:pt idx="158">
                  <c:v>-2.6306949557072499</c:v>
                </c:pt>
                <c:pt idx="159">
                  <c:v>-2.6751152341052302</c:v>
                </c:pt>
                <c:pt idx="160">
                  <c:v>-2.3900433505557301</c:v>
                </c:pt>
                <c:pt idx="161">
                  <c:v>-0.91166722695006297</c:v>
                </c:pt>
                <c:pt idx="162">
                  <c:v>-1.06224316990679</c:v>
                </c:pt>
                <c:pt idx="163">
                  <c:v>-1.0779837403560599</c:v>
                </c:pt>
                <c:pt idx="164">
                  <c:v>-0.16779860751786099</c:v>
                </c:pt>
                <c:pt idx="165">
                  <c:v>-3.1996603787221098</c:v>
                </c:pt>
                <c:pt idx="166">
                  <c:v>-3.2414941694532202</c:v>
                </c:pt>
                <c:pt idx="167">
                  <c:v>-1.55962953655383</c:v>
                </c:pt>
                <c:pt idx="168">
                  <c:v>-2.0199560934226701</c:v>
                </c:pt>
                <c:pt idx="169">
                  <c:v>-3.5109690879305102</c:v>
                </c:pt>
                <c:pt idx="170">
                  <c:v>-2.52238072705312</c:v>
                </c:pt>
                <c:pt idx="171">
                  <c:v>-2.8674315584812899</c:v>
                </c:pt>
                <c:pt idx="172">
                  <c:v>-3.0998080776508901</c:v>
                </c:pt>
                <c:pt idx="173">
                  <c:v>-3.8369361237964101</c:v>
                </c:pt>
                <c:pt idx="174">
                  <c:v>-2.52749348870885</c:v>
                </c:pt>
                <c:pt idx="175">
                  <c:v>-6.9562148355827705E-2</c:v>
                </c:pt>
                <c:pt idx="176">
                  <c:v>-1.86331657407127</c:v>
                </c:pt>
                <c:pt idx="177">
                  <c:v>-2.0609900983890901</c:v>
                </c:pt>
                <c:pt idx="178">
                  <c:v>-3.8647550927304</c:v>
                </c:pt>
                <c:pt idx="179">
                  <c:v>-2.2163659057156999</c:v>
                </c:pt>
                <c:pt idx="180">
                  <c:v>-0.58039223019392105</c:v>
                </c:pt>
                <c:pt idx="181">
                  <c:v>-1.2107884817188601</c:v>
                </c:pt>
                <c:pt idx="182">
                  <c:v>-2.96391004564703</c:v>
                </c:pt>
                <c:pt idx="183">
                  <c:v>-1.3560942497384201</c:v>
                </c:pt>
                <c:pt idx="184">
                  <c:v>-1.50737218311523</c:v>
                </c:pt>
                <c:pt idx="185">
                  <c:v>-1.70594840462275</c:v>
                </c:pt>
                <c:pt idx="186">
                  <c:v>-1.07242204108949</c:v>
                </c:pt>
                <c:pt idx="187">
                  <c:v>-2.6413787628020402</c:v>
                </c:pt>
                <c:pt idx="188">
                  <c:v>-2.3260558507877098</c:v>
                </c:pt>
                <c:pt idx="189">
                  <c:v>0.75374155580952396</c:v>
                </c:pt>
                <c:pt idx="190">
                  <c:v>-2.9103886586105499</c:v>
                </c:pt>
                <c:pt idx="191">
                  <c:v>-1.11588414653364</c:v>
                </c:pt>
                <c:pt idx="192">
                  <c:v>-1.94488813694603</c:v>
                </c:pt>
                <c:pt idx="193">
                  <c:v>-2.00523242830752</c:v>
                </c:pt>
                <c:pt idx="194">
                  <c:v>-1.5684597359188599</c:v>
                </c:pt>
                <c:pt idx="195">
                  <c:v>-2.19391363355034</c:v>
                </c:pt>
                <c:pt idx="196">
                  <c:v>-2.5477122172204099</c:v>
                </c:pt>
                <c:pt idx="197">
                  <c:v>-3.0137604933642002</c:v>
                </c:pt>
                <c:pt idx="198">
                  <c:v>-2.6116261537987402</c:v>
                </c:pt>
                <c:pt idx="199">
                  <c:v>-3.0281947859457299</c:v>
                </c:pt>
                <c:pt idx="200">
                  <c:v>-2.4092241981765099</c:v>
                </c:pt>
                <c:pt idx="201">
                  <c:v>-1.9538511517877399</c:v>
                </c:pt>
                <c:pt idx="202">
                  <c:v>-1.63655723011714</c:v>
                </c:pt>
                <c:pt idx="203">
                  <c:v>-3.5609841501496602</c:v>
                </c:pt>
                <c:pt idx="204">
                  <c:v>-2.9147955495291602</c:v>
                </c:pt>
                <c:pt idx="205">
                  <c:v>-2.0953525073643902</c:v>
                </c:pt>
                <c:pt idx="206">
                  <c:v>-0.819004869982777</c:v>
                </c:pt>
                <c:pt idx="207">
                  <c:v>-1.39580395352749</c:v>
                </c:pt>
                <c:pt idx="208">
                  <c:v>-1.7161742095484001</c:v>
                </c:pt>
                <c:pt idx="209">
                  <c:v>-2.11362439967436</c:v>
                </c:pt>
                <c:pt idx="210">
                  <c:v>-2.8300122373894898</c:v>
                </c:pt>
                <c:pt idx="211">
                  <c:v>-0.34900975265572498</c:v>
                </c:pt>
                <c:pt idx="212">
                  <c:v>-1.7734899358265599</c:v>
                </c:pt>
                <c:pt idx="213">
                  <c:v>-1.7448698661933699</c:v>
                </c:pt>
                <c:pt idx="214">
                  <c:v>-1.0930540690435699</c:v>
                </c:pt>
                <c:pt idx="215">
                  <c:v>-2.6352684623713301</c:v>
                </c:pt>
                <c:pt idx="216">
                  <c:v>-2.6888113932581299</c:v>
                </c:pt>
                <c:pt idx="217">
                  <c:v>-0.97088712772445296</c:v>
                </c:pt>
                <c:pt idx="218">
                  <c:v>-4.2185594329156899</c:v>
                </c:pt>
                <c:pt idx="219">
                  <c:v>-1.86397503754016</c:v>
                </c:pt>
                <c:pt idx="220">
                  <c:v>-3.0400728327829101</c:v>
                </c:pt>
                <c:pt idx="221">
                  <c:v>-0.37916039790429901</c:v>
                </c:pt>
                <c:pt idx="222">
                  <c:v>-0.66533710936055801</c:v>
                </c:pt>
                <c:pt idx="223">
                  <c:v>-2.52414553724156</c:v>
                </c:pt>
                <c:pt idx="224">
                  <c:v>-2.72853159485184</c:v>
                </c:pt>
                <c:pt idx="225">
                  <c:v>-0.16239979129533999</c:v>
                </c:pt>
                <c:pt idx="226">
                  <c:v>-1.6423166303131</c:v>
                </c:pt>
                <c:pt idx="227">
                  <c:v>-1.8908690099413801</c:v>
                </c:pt>
                <c:pt idx="228">
                  <c:v>-2.4237210271989902</c:v>
                </c:pt>
                <c:pt idx="229">
                  <c:v>-1.84326271345985</c:v>
                </c:pt>
                <c:pt idx="230">
                  <c:v>-2.6955484234865499</c:v>
                </c:pt>
                <c:pt idx="231">
                  <c:v>-2.1620631032059099</c:v>
                </c:pt>
                <c:pt idx="232">
                  <c:v>-4.23294343879979</c:v>
                </c:pt>
                <c:pt idx="233">
                  <c:v>-2.28606709141429</c:v>
                </c:pt>
                <c:pt idx="234">
                  <c:v>-3.0423519559136798</c:v>
                </c:pt>
                <c:pt idx="235">
                  <c:v>-1.6579680159889101</c:v>
                </c:pt>
                <c:pt idx="236">
                  <c:v>-2.45050511024326</c:v>
                </c:pt>
                <c:pt idx="237">
                  <c:v>-1.0836233117046501</c:v>
                </c:pt>
                <c:pt idx="238">
                  <c:v>-1.9893591160463999</c:v>
                </c:pt>
                <c:pt idx="239">
                  <c:v>-2.21815597068532</c:v>
                </c:pt>
                <c:pt idx="240">
                  <c:v>-1.04422714543843</c:v>
                </c:pt>
                <c:pt idx="241">
                  <c:v>-2.0896361135708399</c:v>
                </c:pt>
                <c:pt idx="242">
                  <c:v>-0.91850333577774501</c:v>
                </c:pt>
                <c:pt idx="243">
                  <c:v>-1.42211537231657</c:v>
                </c:pt>
                <c:pt idx="244">
                  <c:v>-2.4078969486747899</c:v>
                </c:pt>
                <c:pt idx="245">
                  <c:v>-2.6001857805857198</c:v>
                </c:pt>
                <c:pt idx="246">
                  <c:v>-2.3215635030998101</c:v>
                </c:pt>
                <c:pt idx="247">
                  <c:v>-1.64453999382031</c:v>
                </c:pt>
                <c:pt idx="248">
                  <c:v>-3.2943367067818499</c:v>
                </c:pt>
                <c:pt idx="249">
                  <c:v>-2.0104765248435701</c:v>
                </c:pt>
                <c:pt idx="250">
                  <c:v>-1.2413082915135001</c:v>
                </c:pt>
                <c:pt idx="251">
                  <c:v>-1.1525473486856801</c:v>
                </c:pt>
                <c:pt idx="252">
                  <c:v>-2.55064777190917</c:v>
                </c:pt>
                <c:pt idx="253">
                  <c:v>-2.65114457755717</c:v>
                </c:pt>
                <c:pt idx="254">
                  <c:v>-2.45185914951078</c:v>
                </c:pt>
                <c:pt idx="255">
                  <c:v>-0.730199168883223</c:v>
                </c:pt>
                <c:pt idx="256">
                  <c:v>-2.6584035672412898</c:v>
                </c:pt>
                <c:pt idx="257">
                  <c:v>-0.44067574965385198</c:v>
                </c:pt>
                <c:pt idx="258">
                  <c:v>-1.2455200602624801</c:v>
                </c:pt>
                <c:pt idx="259">
                  <c:v>-0.56497488198297097</c:v>
                </c:pt>
                <c:pt idx="260">
                  <c:v>-2.2387485095481101</c:v>
                </c:pt>
                <c:pt idx="261">
                  <c:v>-2.6953626525941798</c:v>
                </c:pt>
                <c:pt idx="262">
                  <c:v>-2.2732863099429399</c:v>
                </c:pt>
                <c:pt idx="263">
                  <c:v>-2.4965736366097699</c:v>
                </c:pt>
                <c:pt idx="264">
                  <c:v>-1.0542981058099701</c:v>
                </c:pt>
                <c:pt idx="265">
                  <c:v>-4.1444816316134201</c:v>
                </c:pt>
                <c:pt idx="266">
                  <c:v>-3.9294440853600801</c:v>
                </c:pt>
                <c:pt idx="267">
                  <c:v>-3.94130061820346</c:v>
                </c:pt>
                <c:pt idx="268">
                  <c:v>-3.58248096700361</c:v>
                </c:pt>
                <c:pt idx="269">
                  <c:v>-1.2816676805196101</c:v>
                </c:pt>
                <c:pt idx="270">
                  <c:v>-2.59378241461049</c:v>
                </c:pt>
                <c:pt idx="271">
                  <c:v>-1.9527396865592599</c:v>
                </c:pt>
                <c:pt idx="272">
                  <c:v>-2.1435567046512798</c:v>
                </c:pt>
                <c:pt idx="273">
                  <c:v>-2.3989268870095701</c:v>
                </c:pt>
                <c:pt idx="274">
                  <c:v>-1.2095552608028299</c:v>
                </c:pt>
                <c:pt idx="275">
                  <c:v>-0.42393498594121498</c:v>
                </c:pt>
                <c:pt idx="276">
                  <c:v>-1.86297242098814</c:v>
                </c:pt>
                <c:pt idx="277">
                  <c:v>-2.7960903541074398</c:v>
                </c:pt>
                <c:pt idx="278">
                  <c:v>-3.9040612385634299</c:v>
                </c:pt>
                <c:pt idx="279">
                  <c:v>-1.4181910558024899</c:v>
                </c:pt>
                <c:pt idx="280">
                  <c:v>-0.72885711559447897</c:v>
                </c:pt>
                <c:pt idx="281">
                  <c:v>-2.43181758437531</c:v>
                </c:pt>
                <c:pt idx="282">
                  <c:v>-2.1091198784660601</c:v>
                </c:pt>
                <c:pt idx="283">
                  <c:v>-0.61111423733172199</c:v>
                </c:pt>
                <c:pt idx="284">
                  <c:v>-2.9979707559699298</c:v>
                </c:pt>
                <c:pt idx="285">
                  <c:v>-2.60752683244344</c:v>
                </c:pt>
                <c:pt idx="286">
                  <c:v>-1.8011571280079</c:v>
                </c:pt>
                <c:pt idx="287">
                  <c:v>-3.2995688580312801</c:v>
                </c:pt>
                <c:pt idx="288">
                  <c:v>-1.57155044444791</c:v>
                </c:pt>
                <c:pt idx="289">
                  <c:v>-2.1645265354486498</c:v>
                </c:pt>
                <c:pt idx="290">
                  <c:v>1.8122253165080201E-2</c:v>
                </c:pt>
                <c:pt idx="291">
                  <c:v>-1.2957669873406199</c:v>
                </c:pt>
                <c:pt idx="292">
                  <c:v>-1.5600777761129401</c:v>
                </c:pt>
                <c:pt idx="293">
                  <c:v>-0.76630687012489596</c:v>
                </c:pt>
                <c:pt idx="294">
                  <c:v>-1.97160844170745</c:v>
                </c:pt>
                <c:pt idx="295">
                  <c:v>-2.2446328299039902</c:v>
                </c:pt>
                <c:pt idx="296">
                  <c:v>-2.34211519287103</c:v>
                </c:pt>
                <c:pt idx="297">
                  <c:v>-1.76585527444392</c:v>
                </c:pt>
                <c:pt idx="298">
                  <c:v>-1.3254728546000101</c:v>
                </c:pt>
                <c:pt idx="299">
                  <c:v>-0.69115058649078098</c:v>
                </c:pt>
                <c:pt idx="300">
                  <c:v>-2.29369834930815</c:v>
                </c:pt>
                <c:pt idx="301">
                  <c:v>-1.39536757684608</c:v>
                </c:pt>
                <c:pt idx="302">
                  <c:v>-2.3791603944365201</c:v>
                </c:pt>
                <c:pt idx="303">
                  <c:v>-1.5720839832748299</c:v>
                </c:pt>
                <c:pt idx="304">
                  <c:v>-0.47899663751127602</c:v>
                </c:pt>
                <c:pt idx="305">
                  <c:v>-2.4665139387391699</c:v>
                </c:pt>
                <c:pt idx="306">
                  <c:v>-1.4603199822569199</c:v>
                </c:pt>
                <c:pt idx="307">
                  <c:v>-1.15030813944146</c:v>
                </c:pt>
                <c:pt idx="308">
                  <c:v>-1.53042431285686</c:v>
                </c:pt>
                <c:pt idx="309">
                  <c:v>-1.0247077961393101</c:v>
                </c:pt>
                <c:pt idx="310">
                  <c:v>-2.8360057059671102</c:v>
                </c:pt>
                <c:pt idx="311">
                  <c:v>-1.5892546362923601</c:v>
                </c:pt>
                <c:pt idx="312">
                  <c:v>-3.7900510854393299</c:v>
                </c:pt>
                <c:pt idx="313">
                  <c:v>-1.75327680189504</c:v>
                </c:pt>
                <c:pt idx="314">
                  <c:v>-2.5478633940467801</c:v>
                </c:pt>
                <c:pt idx="315">
                  <c:v>-1.06680995149592</c:v>
                </c:pt>
                <c:pt idx="316">
                  <c:v>-1.1286435657429399</c:v>
                </c:pt>
                <c:pt idx="317">
                  <c:v>-0.55863331438849895</c:v>
                </c:pt>
                <c:pt idx="318">
                  <c:v>-3.6082818267607499</c:v>
                </c:pt>
                <c:pt idx="319">
                  <c:v>-4.1274355994465797</c:v>
                </c:pt>
                <c:pt idx="320">
                  <c:v>-2.2440069216035701</c:v>
                </c:pt>
                <c:pt idx="321">
                  <c:v>-1.1899103804226401</c:v>
                </c:pt>
                <c:pt idx="322">
                  <c:v>-2.7271029294450901</c:v>
                </c:pt>
                <c:pt idx="323">
                  <c:v>-3.3104574852998998</c:v>
                </c:pt>
                <c:pt idx="324">
                  <c:v>-1.3043462401969399</c:v>
                </c:pt>
                <c:pt idx="325">
                  <c:v>0.25194569390016702</c:v>
                </c:pt>
                <c:pt idx="326">
                  <c:v>-4.1861423272323197</c:v>
                </c:pt>
                <c:pt idx="327">
                  <c:v>-1.5195042359403399</c:v>
                </c:pt>
                <c:pt idx="328">
                  <c:v>-2.1498842862185201</c:v>
                </c:pt>
                <c:pt idx="329">
                  <c:v>-1.35165327425203</c:v>
                </c:pt>
                <c:pt idx="330">
                  <c:v>-3.4178601871744698</c:v>
                </c:pt>
                <c:pt idx="331">
                  <c:v>-2.1406474600785601</c:v>
                </c:pt>
                <c:pt idx="332">
                  <c:v>-2.5524923638432</c:v>
                </c:pt>
                <c:pt idx="333">
                  <c:v>-3.0840593754756398</c:v>
                </c:pt>
                <c:pt idx="334">
                  <c:v>-1.6131362503278901</c:v>
                </c:pt>
                <c:pt idx="335">
                  <c:v>-2.8540793387705001</c:v>
                </c:pt>
                <c:pt idx="336">
                  <c:v>-4.5085942511150501</c:v>
                </c:pt>
                <c:pt idx="337">
                  <c:v>-2.2478259802915699</c:v>
                </c:pt>
                <c:pt idx="338">
                  <c:v>-1.38239028245729</c:v>
                </c:pt>
                <c:pt idx="339">
                  <c:v>-3.3946290553004701</c:v>
                </c:pt>
                <c:pt idx="340">
                  <c:v>-0.72658580682298501</c:v>
                </c:pt>
                <c:pt idx="341">
                  <c:v>-1.98141021819796</c:v>
                </c:pt>
                <c:pt idx="342">
                  <c:v>-3.6018321678433698</c:v>
                </c:pt>
                <c:pt idx="343">
                  <c:v>-0.3368445592207</c:v>
                </c:pt>
                <c:pt idx="344">
                  <c:v>-1.49588188696771</c:v>
                </c:pt>
                <c:pt idx="345">
                  <c:v>-1.9782310067029301</c:v>
                </c:pt>
                <c:pt idx="346">
                  <c:v>-2.10660716536086</c:v>
                </c:pt>
                <c:pt idx="347">
                  <c:v>-3.2137151515865598</c:v>
                </c:pt>
                <c:pt idx="348">
                  <c:v>-0.38736190922957597</c:v>
                </c:pt>
                <c:pt idx="349">
                  <c:v>-2.62174411106264</c:v>
                </c:pt>
                <c:pt idx="350">
                  <c:v>-1.0641538658491201</c:v>
                </c:pt>
                <c:pt idx="351">
                  <c:v>-2.3448239827697801</c:v>
                </c:pt>
                <c:pt idx="352">
                  <c:v>-3.6731898870238902</c:v>
                </c:pt>
                <c:pt idx="353">
                  <c:v>-3.2277512437906899</c:v>
                </c:pt>
                <c:pt idx="354">
                  <c:v>-0.98840286289066803</c:v>
                </c:pt>
                <c:pt idx="355">
                  <c:v>0.19727544158996099</c:v>
                </c:pt>
                <c:pt idx="356">
                  <c:v>-1.7985698916346</c:v>
                </c:pt>
                <c:pt idx="357">
                  <c:v>-1.53352832241814</c:v>
                </c:pt>
                <c:pt idx="358">
                  <c:v>-3.5972291506699898</c:v>
                </c:pt>
                <c:pt idx="359">
                  <c:v>-2.7059108329259201</c:v>
                </c:pt>
                <c:pt idx="360">
                  <c:v>-0.93228957505073395</c:v>
                </c:pt>
                <c:pt idx="361">
                  <c:v>-1.1630368563776901</c:v>
                </c:pt>
                <c:pt idx="362">
                  <c:v>-0.91902043835841096</c:v>
                </c:pt>
                <c:pt idx="363">
                  <c:v>-2.6941572903453301</c:v>
                </c:pt>
                <c:pt idx="364">
                  <c:v>-2.40492869746913</c:v>
                </c:pt>
                <c:pt idx="365">
                  <c:v>-2.13385745737745</c:v>
                </c:pt>
                <c:pt idx="366">
                  <c:v>-1.8401016432744099</c:v>
                </c:pt>
                <c:pt idx="367">
                  <c:v>-2.4077137629844301</c:v>
                </c:pt>
                <c:pt idx="368">
                  <c:v>-2.2391541465719098</c:v>
                </c:pt>
                <c:pt idx="369">
                  <c:v>-3.1048690157291601</c:v>
                </c:pt>
                <c:pt idx="370">
                  <c:v>-1.4706290477200299</c:v>
                </c:pt>
                <c:pt idx="371">
                  <c:v>-1.3994823151768601</c:v>
                </c:pt>
                <c:pt idx="372">
                  <c:v>-1.8653951200249199</c:v>
                </c:pt>
                <c:pt idx="373">
                  <c:v>-1.17513471129101</c:v>
                </c:pt>
                <c:pt idx="374">
                  <c:v>-3.29039158046074</c:v>
                </c:pt>
                <c:pt idx="375">
                  <c:v>-1.65560937769028</c:v>
                </c:pt>
                <c:pt idx="376">
                  <c:v>-3.5858943368251799</c:v>
                </c:pt>
                <c:pt idx="377">
                  <c:v>-1.476103195296</c:v>
                </c:pt>
                <c:pt idx="378">
                  <c:v>-3.3732689643788101</c:v>
                </c:pt>
                <c:pt idx="379">
                  <c:v>-1.89439948913033</c:v>
                </c:pt>
                <c:pt idx="380">
                  <c:v>-2.2121753518229101</c:v>
                </c:pt>
                <c:pt idx="381">
                  <c:v>1.2981006295061801</c:v>
                </c:pt>
                <c:pt idx="382">
                  <c:v>-2.9598096153280302</c:v>
                </c:pt>
                <c:pt idx="383">
                  <c:v>-3.52151646113757</c:v>
                </c:pt>
                <c:pt idx="384">
                  <c:v>0.38330908634772998</c:v>
                </c:pt>
                <c:pt idx="385">
                  <c:v>-0.73317527020453599</c:v>
                </c:pt>
                <c:pt idx="386">
                  <c:v>-2.12152195621392</c:v>
                </c:pt>
                <c:pt idx="387">
                  <c:v>-2.1730258234065598</c:v>
                </c:pt>
                <c:pt idx="388">
                  <c:v>-1.1469329361160401</c:v>
                </c:pt>
                <c:pt idx="389">
                  <c:v>-1.1933720775807599</c:v>
                </c:pt>
                <c:pt idx="390">
                  <c:v>-5.9173365479442301</c:v>
                </c:pt>
                <c:pt idx="391">
                  <c:v>-3.3006649203457399</c:v>
                </c:pt>
                <c:pt idx="392">
                  <c:v>-0.54580182399394295</c:v>
                </c:pt>
                <c:pt idx="393">
                  <c:v>-3.0682497589947402</c:v>
                </c:pt>
                <c:pt idx="394">
                  <c:v>-2.7073189806979898</c:v>
                </c:pt>
                <c:pt idx="395">
                  <c:v>-1.0730256100690001</c:v>
                </c:pt>
                <c:pt idx="396">
                  <c:v>-2.3754845533763902</c:v>
                </c:pt>
                <c:pt idx="397">
                  <c:v>-0.86028210303213903</c:v>
                </c:pt>
                <c:pt idx="398">
                  <c:v>-1.3538419715527901</c:v>
                </c:pt>
                <c:pt idx="399">
                  <c:v>-2.9530342558165299</c:v>
                </c:pt>
                <c:pt idx="400">
                  <c:v>-3.8971403350904601</c:v>
                </c:pt>
                <c:pt idx="401">
                  <c:v>-1.0355533349135599</c:v>
                </c:pt>
                <c:pt idx="402">
                  <c:v>-0.98246979880788898</c:v>
                </c:pt>
                <c:pt idx="403">
                  <c:v>-4.0530648264441496</c:v>
                </c:pt>
                <c:pt idx="404">
                  <c:v>-3.78046267113699</c:v>
                </c:pt>
                <c:pt idx="405">
                  <c:v>-1.4399072458506399</c:v>
                </c:pt>
                <c:pt idx="406">
                  <c:v>-0.23665293860610501</c:v>
                </c:pt>
                <c:pt idx="407">
                  <c:v>-1.4739464053381901</c:v>
                </c:pt>
                <c:pt idx="408">
                  <c:v>-0.72346408185451205</c:v>
                </c:pt>
                <c:pt idx="409">
                  <c:v>-1.9511870168329799</c:v>
                </c:pt>
                <c:pt idx="410">
                  <c:v>-3.0635745221166699</c:v>
                </c:pt>
                <c:pt idx="411">
                  <c:v>-1.9958956856407699</c:v>
                </c:pt>
                <c:pt idx="412">
                  <c:v>-4.0170842962025697</c:v>
                </c:pt>
                <c:pt idx="413">
                  <c:v>-1.3241655144414299</c:v>
                </c:pt>
                <c:pt idx="414">
                  <c:v>-2.3968705627731599</c:v>
                </c:pt>
                <c:pt idx="415">
                  <c:v>-3.8585657447774202</c:v>
                </c:pt>
                <c:pt idx="416">
                  <c:v>-0.66130198562823805</c:v>
                </c:pt>
                <c:pt idx="417">
                  <c:v>-2.35435197468908</c:v>
                </c:pt>
                <c:pt idx="418">
                  <c:v>0.87960835196640497</c:v>
                </c:pt>
                <c:pt idx="419">
                  <c:v>-1.70942324854315</c:v>
                </c:pt>
                <c:pt idx="420">
                  <c:v>-1.7265632018641801</c:v>
                </c:pt>
                <c:pt idx="421">
                  <c:v>-0.55475433886946002</c:v>
                </c:pt>
                <c:pt idx="422">
                  <c:v>-2.5810678481368101</c:v>
                </c:pt>
                <c:pt idx="423">
                  <c:v>-1.4201508942155801</c:v>
                </c:pt>
                <c:pt idx="424">
                  <c:v>-1.51349910162353</c:v>
                </c:pt>
                <c:pt idx="425">
                  <c:v>4.5741235549117798E-2</c:v>
                </c:pt>
                <c:pt idx="426">
                  <c:v>-2.9861387423969199</c:v>
                </c:pt>
                <c:pt idx="427">
                  <c:v>-3.2836901961250802</c:v>
                </c:pt>
                <c:pt idx="428">
                  <c:v>-1.07627801917706</c:v>
                </c:pt>
                <c:pt idx="429">
                  <c:v>-2.2698300413599402</c:v>
                </c:pt>
                <c:pt idx="430">
                  <c:v>-1.9053500019229299</c:v>
                </c:pt>
                <c:pt idx="431">
                  <c:v>-3.8134456129631098</c:v>
                </c:pt>
                <c:pt idx="432">
                  <c:v>-2.37736206359966</c:v>
                </c:pt>
                <c:pt idx="433">
                  <c:v>-1.4483295863272301</c:v>
                </c:pt>
                <c:pt idx="434">
                  <c:v>-1.4369146271775799</c:v>
                </c:pt>
                <c:pt idx="435">
                  <c:v>-3.0327565871673601</c:v>
                </c:pt>
                <c:pt idx="436">
                  <c:v>-1.2447373845327201</c:v>
                </c:pt>
                <c:pt idx="437">
                  <c:v>-1.02986645364576</c:v>
                </c:pt>
                <c:pt idx="438">
                  <c:v>-0.78363427969947497</c:v>
                </c:pt>
                <c:pt idx="439">
                  <c:v>-2.61815524300467</c:v>
                </c:pt>
                <c:pt idx="440">
                  <c:v>-2.98812434408234</c:v>
                </c:pt>
                <c:pt idx="441">
                  <c:v>-2.2299368152805799</c:v>
                </c:pt>
                <c:pt idx="442">
                  <c:v>-3.3509586488941898</c:v>
                </c:pt>
                <c:pt idx="443">
                  <c:v>-4.0555221975940103</c:v>
                </c:pt>
                <c:pt idx="444">
                  <c:v>1.2954545034195999</c:v>
                </c:pt>
                <c:pt idx="445">
                  <c:v>-1.05681105959502</c:v>
                </c:pt>
                <c:pt idx="446">
                  <c:v>-0.63317005542725502</c:v>
                </c:pt>
                <c:pt idx="447">
                  <c:v>-1.8075394650866801</c:v>
                </c:pt>
                <c:pt idx="448">
                  <c:v>-1.50688571813825</c:v>
                </c:pt>
                <c:pt idx="449">
                  <c:v>-2.12030149641883</c:v>
                </c:pt>
                <c:pt idx="450">
                  <c:v>-2.7020548825294202</c:v>
                </c:pt>
                <c:pt idx="451">
                  <c:v>-2.7849971684721599</c:v>
                </c:pt>
                <c:pt idx="452">
                  <c:v>-0.44612710502332598</c:v>
                </c:pt>
                <c:pt idx="453">
                  <c:v>-7.3750966421064296E-2</c:v>
                </c:pt>
                <c:pt idx="454">
                  <c:v>-2.0257035474126099</c:v>
                </c:pt>
                <c:pt idx="455">
                  <c:v>-1.74984594146706</c:v>
                </c:pt>
                <c:pt idx="456">
                  <c:v>-1.9332146138148301</c:v>
                </c:pt>
                <c:pt idx="457">
                  <c:v>-1.4404843250229999</c:v>
                </c:pt>
                <c:pt idx="458">
                  <c:v>-1.5123528906371499</c:v>
                </c:pt>
                <c:pt idx="459">
                  <c:v>-3.6938162572420499</c:v>
                </c:pt>
                <c:pt idx="460">
                  <c:v>-2.4656516033499698</c:v>
                </c:pt>
                <c:pt idx="461">
                  <c:v>-0.74298529829084503</c:v>
                </c:pt>
                <c:pt idx="462">
                  <c:v>-2.3588762280885902</c:v>
                </c:pt>
                <c:pt idx="463">
                  <c:v>-1.8588860105191201</c:v>
                </c:pt>
                <c:pt idx="464">
                  <c:v>-2.0824562232700399</c:v>
                </c:pt>
                <c:pt idx="465">
                  <c:v>-2.3042175354457899</c:v>
                </c:pt>
                <c:pt idx="466">
                  <c:v>-2.45303317529957</c:v>
                </c:pt>
                <c:pt idx="467">
                  <c:v>-0.84926696077958597</c:v>
                </c:pt>
                <c:pt idx="468">
                  <c:v>-1.4605352799450799</c:v>
                </c:pt>
                <c:pt idx="469">
                  <c:v>-1.27943933965149</c:v>
                </c:pt>
                <c:pt idx="470">
                  <c:v>-4.8495281975666398</c:v>
                </c:pt>
                <c:pt idx="471">
                  <c:v>-1.9618192023171399</c:v>
                </c:pt>
                <c:pt idx="472">
                  <c:v>-1.3059397355876801</c:v>
                </c:pt>
                <c:pt idx="473">
                  <c:v>-2.0951792066912902</c:v>
                </c:pt>
                <c:pt idx="474">
                  <c:v>-4.6285087165027496</c:v>
                </c:pt>
                <c:pt idx="475">
                  <c:v>-1.45367406133348</c:v>
                </c:pt>
                <c:pt idx="476">
                  <c:v>-1.01508752769247</c:v>
                </c:pt>
                <c:pt idx="477">
                  <c:v>-3.8670065984289401</c:v>
                </c:pt>
                <c:pt idx="478">
                  <c:v>-2.0784137229741799</c:v>
                </c:pt>
                <c:pt idx="479">
                  <c:v>-1.75075527656985</c:v>
                </c:pt>
                <c:pt idx="480">
                  <c:v>-1.46289861637741</c:v>
                </c:pt>
                <c:pt idx="481">
                  <c:v>-1.93375467914781</c:v>
                </c:pt>
                <c:pt idx="482">
                  <c:v>-1.21260388604215</c:v>
                </c:pt>
                <c:pt idx="483">
                  <c:v>-1.08383369603517</c:v>
                </c:pt>
                <c:pt idx="484">
                  <c:v>-3.4736299937052899</c:v>
                </c:pt>
                <c:pt idx="485">
                  <c:v>-1.37086878678619</c:v>
                </c:pt>
                <c:pt idx="486">
                  <c:v>-2.8024116263516099</c:v>
                </c:pt>
                <c:pt idx="487">
                  <c:v>-1.0314572329437599</c:v>
                </c:pt>
                <c:pt idx="488">
                  <c:v>-0.49440492028167099</c:v>
                </c:pt>
                <c:pt idx="489">
                  <c:v>-1.6274047550884301</c:v>
                </c:pt>
                <c:pt idx="490">
                  <c:v>-3.2444325150898998</c:v>
                </c:pt>
                <c:pt idx="491">
                  <c:v>-1.66002950460337</c:v>
                </c:pt>
                <c:pt idx="492">
                  <c:v>-2.0797024628763601</c:v>
                </c:pt>
                <c:pt idx="493">
                  <c:v>-1.17309884440626</c:v>
                </c:pt>
                <c:pt idx="494">
                  <c:v>-2.663373352122</c:v>
                </c:pt>
                <c:pt idx="495">
                  <c:v>-1.7186305301812199</c:v>
                </c:pt>
                <c:pt idx="496">
                  <c:v>-1.75275722498005</c:v>
                </c:pt>
                <c:pt idx="497">
                  <c:v>-3.1755446115064299</c:v>
                </c:pt>
                <c:pt idx="498">
                  <c:v>-4.2431009756132303</c:v>
                </c:pt>
                <c:pt idx="499">
                  <c:v>-1.10244317409</c:v>
                </c:pt>
                <c:pt idx="500">
                  <c:v>-2.2572624812844402</c:v>
                </c:pt>
                <c:pt idx="501">
                  <c:v>-3.10773503304135</c:v>
                </c:pt>
                <c:pt idx="502">
                  <c:v>-0.60001316631813195</c:v>
                </c:pt>
                <c:pt idx="503">
                  <c:v>-1.73548453216868</c:v>
                </c:pt>
                <c:pt idx="504">
                  <c:v>-3.0162406010426399</c:v>
                </c:pt>
                <c:pt idx="505">
                  <c:v>-1.5438836323766501</c:v>
                </c:pt>
                <c:pt idx="506">
                  <c:v>-2.3149585856784101</c:v>
                </c:pt>
                <c:pt idx="507">
                  <c:v>-1.2213051826928201</c:v>
                </c:pt>
                <c:pt idx="508">
                  <c:v>5.0177639365566802E-2</c:v>
                </c:pt>
                <c:pt idx="509">
                  <c:v>-2.8717006721379899</c:v>
                </c:pt>
                <c:pt idx="510">
                  <c:v>-3.1721060562145098</c:v>
                </c:pt>
                <c:pt idx="511">
                  <c:v>-1.44509853138026</c:v>
                </c:pt>
                <c:pt idx="512">
                  <c:v>-4.5780184847110901</c:v>
                </c:pt>
                <c:pt idx="513">
                  <c:v>-0.95821666981582299</c:v>
                </c:pt>
                <c:pt idx="514">
                  <c:v>-8.3998510685523206E-2</c:v>
                </c:pt>
                <c:pt idx="515">
                  <c:v>-1.81017384622686</c:v>
                </c:pt>
                <c:pt idx="516">
                  <c:v>-3.1044177085874201</c:v>
                </c:pt>
                <c:pt idx="517">
                  <c:v>-1.9414332064547699</c:v>
                </c:pt>
                <c:pt idx="518">
                  <c:v>-1.9737646716357999</c:v>
                </c:pt>
                <c:pt idx="519">
                  <c:v>-1.64956675600865</c:v>
                </c:pt>
                <c:pt idx="520">
                  <c:v>-2.1723237786000702</c:v>
                </c:pt>
                <c:pt idx="521">
                  <c:v>-0.66414300126713699</c:v>
                </c:pt>
                <c:pt idx="522">
                  <c:v>-2.6233984562478598</c:v>
                </c:pt>
                <c:pt idx="523">
                  <c:v>-2.4595436635389101</c:v>
                </c:pt>
                <c:pt idx="524">
                  <c:v>-1.8390380329848901</c:v>
                </c:pt>
                <c:pt idx="525">
                  <c:v>-1.8116047788956799</c:v>
                </c:pt>
                <c:pt idx="526">
                  <c:v>-0.23680452557569501</c:v>
                </c:pt>
                <c:pt idx="527">
                  <c:v>-0.47131343550598198</c:v>
                </c:pt>
                <c:pt idx="528">
                  <c:v>-1.87951688375927</c:v>
                </c:pt>
                <c:pt idx="529">
                  <c:v>-0.13777402646133699</c:v>
                </c:pt>
                <c:pt idx="530">
                  <c:v>-3.24203471896289</c:v>
                </c:pt>
                <c:pt idx="531">
                  <c:v>-3.1942657448524501</c:v>
                </c:pt>
                <c:pt idx="532">
                  <c:v>-1.57633625272609</c:v>
                </c:pt>
                <c:pt idx="533">
                  <c:v>-0.96902742598410896</c:v>
                </c:pt>
                <c:pt idx="534">
                  <c:v>-1.8797079190304</c:v>
                </c:pt>
                <c:pt idx="535">
                  <c:v>-2.6591815386803899</c:v>
                </c:pt>
                <c:pt idx="536">
                  <c:v>-2.03087934007316</c:v>
                </c:pt>
                <c:pt idx="537">
                  <c:v>-1.35812132784551</c:v>
                </c:pt>
                <c:pt idx="538">
                  <c:v>-1.86586032312608</c:v>
                </c:pt>
                <c:pt idx="539">
                  <c:v>-2.2769351343409698</c:v>
                </c:pt>
                <c:pt idx="540">
                  <c:v>-1.6800258036487099</c:v>
                </c:pt>
                <c:pt idx="541">
                  <c:v>-1.93993494450782</c:v>
                </c:pt>
                <c:pt idx="542">
                  <c:v>-2.7221206173652801</c:v>
                </c:pt>
                <c:pt idx="543">
                  <c:v>-1.91441066979957</c:v>
                </c:pt>
                <c:pt idx="544">
                  <c:v>-0.794661753650306</c:v>
                </c:pt>
                <c:pt idx="545">
                  <c:v>-1.88192256584475</c:v>
                </c:pt>
                <c:pt idx="546">
                  <c:v>-2.4030065207389302</c:v>
                </c:pt>
                <c:pt idx="547">
                  <c:v>-1.8218895747688499</c:v>
                </c:pt>
                <c:pt idx="548">
                  <c:v>-1.7456885226900201</c:v>
                </c:pt>
                <c:pt idx="549">
                  <c:v>-2.0659686071429801</c:v>
                </c:pt>
                <c:pt idx="550">
                  <c:v>-2.2431801827095401</c:v>
                </c:pt>
                <c:pt idx="551">
                  <c:v>-2.78834306934719</c:v>
                </c:pt>
                <c:pt idx="552">
                  <c:v>-2.0490065015689001</c:v>
                </c:pt>
                <c:pt idx="553">
                  <c:v>-2.4913392065469702</c:v>
                </c:pt>
                <c:pt idx="554">
                  <c:v>-1.1749797375509199</c:v>
                </c:pt>
                <c:pt idx="555">
                  <c:v>-0.45742106996861198</c:v>
                </c:pt>
                <c:pt idx="556">
                  <c:v>-1.86406368726896</c:v>
                </c:pt>
                <c:pt idx="557">
                  <c:v>-1.5141129328265801</c:v>
                </c:pt>
                <c:pt idx="558">
                  <c:v>-1.8996075385104201</c:v>
                </c:pt>
                <c:pt idx="559">
                  <c:v>-3.8816385409824101</c:v>
                </c:pt>
                <c:pt idx="560">
                  <c:v>-0.39490564290656499</c:v>
                </c:pt>
                <c:pt idx="561">
                  <c:v>-2.4533678650214399</c:v>
                </c:pt>
                <c:pt idx="562">
                  <c:v>-1.0263363379389701</c:v>
                </c:pt>
                <c:pt idx="563">
                  <c:v>-2.9971253116332801</c:v>
                </c:pt>
                <c:pt idx="564">
                  <c:v>-3.48064808801385</c:v>
                </c:pt>
                <c:pt idx="565">
                  <c:v>-0.87185710039741504</c:v>
                </c:pt>
                <c:pt idx="566">
                  <c:v>-1.99630998745956</c:v>
                </c:pt>
                <c:pt idx="567">
                  <c:v>-1.4397074848915701</c:v>
                </c:pt>
                <c:pt idx="568">
                  <c:v>-2.5571833411426002</c:v>
                </c:pt>
                <c:pt idx="569">
                  <c:v>-0.19932519425223499</c:v>
                </c:pt>
                <c:pt idx="570">
                  <c:v>-1.6062181128464901</c:v>
                </c:pt>
                <c:pt idx="571">
                  <c:v>-1.45538109507408</c:v>
                </c:pt>
                <c:pt idx="572">
                  <c:v>-0.36936849065424299</c:v>
                </c:pt>
                <c:pt idx="573">
                  <c:v>-1.82647983705433</c:v>
                </c:pt>
                <c:pt idx="574">
                  <c:v>-2.4675961581363</c:v>
                </c:pt>
                <c:pt idx="575">
                  <c:v>-3.1236516775242</c:v>
                </c:pt>
                <c:pt idx="576">
                  <c:v>-2.9029640183996701</c:v>
                </c:pt>
                <c:pt idx="577">
                  <c:v>-3.46130614533973</c:v>
                </c:pt>
                <c:pt idx="578">
                  <c:v>-2.2136672314364798</c:v>
                </c:pt>
                <c:pt idx="579">
                  <c:v>-2.3586703257205399</c:v>
                </c:pt>
                <c:pt idx="580">
                  <c:v>-3.0629783075192898</c:v>
                </c:pt>
                <c:pt idx="581">
                  <c:v>-3.4136176694771101</c:v>
                </c:pt>
                <c:pt idx="582">
                  <c:v>-1.07376381196211</c:v>
                </c:pt>
                <c:pt idx="583">
                  <c:v>-2.5708627913648199</c:v>
                </c:pt>
                <c:pt idx="584">
                  <c:v>-1.5906781524739799</c:v>
                </c:pt>
                <c:pt idx="585">
                  <c:v>-0.63564945513072901</c:v>
                </c:pt>
                <c:pt idx="586">
                  <c:v>-2.19960376554842</c:v>
                </c:pt>
                <c:pt idx="587">
                  <c:v>0.32398341854097601</c:v>
                </c:pt>
                <c:pt idx="588">
                  <c:v>-2.32006461863751</c:v>
                </c:pt>
                <c:pt idx="589">
                  <c:v>-2.51040358447045</c:v>
                </c:pt>
                <c:pt idx="590">
                  <c:v>-1.0073814304778801</c:v>
                </c:pt>
                <c:pt idx="591">
                  <c:v>-2.0910394193083</c:v>
                </c:pt>
                <c:pt idx="592">
                  <c:v>-0.59954414318581295</c:v>
                </c:pt>
                <c:pt idx="593">
                  <c:v>-1.8057594637565999</c:v>
                </c:pt>
                <c:pt idx="594">
                  <c:v>-1.1398333279706401</c:v>
                </c:pt>
                <c:pt idx="595">
                  <c:v>-2.4843442883487898</c:v>
                </c:pt>
                <c:pt idx="596">
                  <c:v>-2.3639843017210498</c:v>
                </c:pt>
                <c:pt idx="597">
                  <c:v>-2.11433227693932</c:v>
                </c:pt>
                <c:pt idx="598">
                  <c:v>-3.7054798099297699</c:v>
                </c:pt>
                <c:pt idx="599">
                  <c:v>-1.35079075019251</c:v>
                </c:pt>
                <c:pt idx="600">
                  <c:v>-2.64394518099154</c:v>
                </c:pt>
                <c:pt idx="601">
                  <c:v>-3.6915888967631298</c:v>
                </c:pt>
                <c:pt idx="602">
                  <c:v>-3.9768282289977801</c:v>
                </c:pt>
                <c:pt idx="603">
                  <c:v>-2.9377694839676098</c:v>
                </c:pt>
                <c:pt idx="604">
                  <c:v>-2.0046954044346701</c:v>
                </c:pt>
                <c:pt idx="605">
                  <c:v>-1.58683497900953</c:v>
                </c:pt>
                <c:pt idx="606">
                  <c:v>-1.9119062378474101</c:v>
                </c:pt>
                <c:pt idx="607">
                  <c:v>-1.3142338504425299</c:v>
                </c:pt>
                <c:pt idx="608">
                  <c:v>-1.34725680666467</c:v>
                </c:pt>
                <c:pt idx="609">
                  <c:v>-1.65951346890499</c:v>
                </c:pt>
                <c:pt idx="610">
                  <c:v>-0.64349030768152504</c:v>
                </c:pt>
                <c:pt idx="611">
                  <c:v>-1.7725567194906899</c:v>
                </c:pt>
                <c:pt idx="612">
                  <c:v>-2.7315453205469402</c:v>
                </c:pt>
                <c:pt idx="613">
                  <c:v>-2.47161506829634</c:v>
                </c:pt>
                <c:pt idx="614">
                  <c:v>-2.8272663266500002</c:v>
                </c:pt>
                <c:pt idx="615">
                  <c:v>-2.6115766322296201</c:v>
                </c:pt>
                <c:pt idx="616">
                  <c:v>-1.21709072457808</c:v>
                </c:pt>
                <c:pt idx="617">
                  <c:v>-2.4041398210409302</c:v>
                </c:pt>
                <c:pt idx="618">
                  <c:v>-2.9492747106865602</c:v>
                </c:pt>
                <c:pt idx="619">
                  <c:v>-2.65336910758315</c:v>
                </c:pt>
                <c:pt idx="620">
                  <c:v>-1.6340576171976899</c:v>
                </c:pt>
                <c:pt idx="621">
                  <c:v>-1.69442169949183</c:v>
                </c:pt>
                <c:pt idx="622">
                  <c:v>-1.28027220600585</c:v>
                </c:pt>
                <c:pt idx="623">
                  <c:v>-1.8391925766189401</c:v>
                </c:pt>
                <c:pt idx="624">
                  <c:v>-4.2087785133185696</c:v>
                </c:pt>
                <c:pt idx="625">
                  <c:v>-1.9001828184181799</c:v>
                </c:pt>
                <c:pt idx="626">
                  <c:v>-0.61728927372700004</c:v>
                </c:pt>
                <c:pt idx="627">
                  <c:v>-2.4452468553534499</c:v>
                </c:pt>
                <c:pt idx="628">
                  <c:v>-1.75518972322496</c:v>
                </c:pt>
                <c:pt idx="629">
                  <c:v>-2.5725513851745498</c:v>
                </c:pt>
                <c:pt idx="630">
                  <c:v>-2.7926764287362702</c:v>
                </c:pt>
                <c:pt idx="631">
                  <c:v>-8.5750247569001306E-2</c:v>
                </c:pt>
                <c:pt idx="632">
                  <c:v>-3.8850486496760399</c:v>
                </c:pt>
                <c:pt idx="633">
                  <c:v>-4.8224938003728601</c:v>
                </c:pt>
                <c:pt idx="634">
                  <c:v>-4.3934969296548303</c:v>
                </c:pt>
                <c:pt idx="635">
                  <c:v>-2.4010464381197898</c:v>
                </c:pt>
                <c:pt idx="636">
                  <c:v>-4.1406426661288398</c:v>
                </c:pt>
                <c:pt idx="637">
                  <c:v>-5.6005404406972303</c:v>
                </c:pt>
                <c:pt idx="638">
                  <c:v>-3.9701682563280198</c:v>
                </c:pt>
                <c:pt idx="639">
                  <c:v>-1.43600280695081</c:v>
                </c:pt>
                <c:pt idx="640">
                  <c:v>-3.1938910434749301</c:v>
                </c:pt>
                <c:pt idx="641">
                  <c:v>-1.94104781119146</c:v>
                </c:pt>
                <c:pt idx="642">
                  <c:v>-1.3309005607273099</c:v>
                </c:pt>
                <c:pt idx="643">
                  <c:v>-3.9376349200563601</c:v>
                </c:pt>
                <c:pt idx="644">
                  <c:v>-4.5143900122571603</c:v>
                </c:pt>
                <c:pt idx="645">
                  <c:v>-3.3666770661025902</c:v>
                </c:pt>
                <c:pt idx="646">
                  <c:v>-3.3800561721111602</c:v>
                </c:pt>
                <c:pt idx="647">
                  <c:v>-2.1379833406261701</c:v>
                </c:pt>
                <c:pt idx="648">
                  <c:v>-2.6556842905907398</c:v>
                </c:pt>
                <c:pt idx="649">
                  <c:v>-4.3812438118362698</c:v>
                </c:pt>
                <c:pt idx="650">
                  <c:v>-3.4542558699922798</c:v>
                </c:pt>
                <c:pt idx="651">
                  <c:v>-2.1658416216167602</c:v>
                </c:pt>
                <c:pt idx="652">
                  <c:v>-3.6881958898305198</c:v>
                </c:pt>
                <c:pt idx="653">
                  <c:v>-3.5606135722320502</c:v>
                </c:pt>
                <c:pt idx="654">
                  <c:v>-3.2394424599081999</c:v>
                </c:pt>
                <c:pt idx="655">
                  <c:v>-5.3675646268222996</c:v>
                </c:pt>
                <c:pt idx="656">
                  <c:v>-3.7371715184396099</c:v>
                </c:pt>
                <c:pt idx="657">
                  <c:v>-5.7211785669409299</c:v>
                </c:pt>
                <c:pt idx="658">
                  <c:v>-4.6089813130914496</c:v>
                </c:pt>
                <c:pt idx="659">
                  <c:v>-2.1275466441125102</c:v>
                </c:pt>
                <c:pt idx="660">
                  <c:v>-2.3004299757753999</c:v>
                </c:pt>
                <c:pt idx="661">
                  <c:v>-2.6666149507086998</c:v>
                </c:pt>
                <c:pt idx="662">
                  <c:v>-3.9673307512768798</c:v>
                </c:pt>
                <c:pt idx="663">
                  <c:v>-4.56430305684919</c:v>
                </c:pt>
                <c:pt idx="664">
                  <c:v>-2.9449339833486201</c:v>
                </c:pt>
                <c:pt idx="665">
                  <c:v>-2.11298529184092</c:v>
                </c:pt>
                <c:pt idx="666">
                  <c:v>-4.6021705876138697</c:v>
                </c:pt>
                <c:pt idx="667">
                  <c:v>-3.38150891279086</c:v>
                </c:pt>
                <c:pt idx="668">
                  <c:v>-2.0850809935869901</c:v>
                </c:pt>
                <c:pt idx="669">
                  <c:v>-3.58807803112005</c:v>
                </c:pt>
                <c:pt idx="670">
                  <c:v>-4.2782211690763701</c:v>
                </c:pt>
                <c:pt idx="671">
                  <c:v>-3.9260182210652301</c:v>
                </c:pt>
                <c:pt idx="672">
                  <c:v>-3.6566972775698101</c:v>
                </c:pt>
                <c:pt idx="673">
                  <c:v>-2.8232455748716299</c:v>
                </c:pt>
                <c:pt idx="674">
                  <c:v>-2.0234703495189699</c:v>
                </c:pt>
                <c:pt idx="675">
                  <c:v>-4.5167617929434396</c:v>
                </c:pt>
                <c:pt idx="676">
                  <c:v>-3.0189265603265398</c:v>
                </c:pt>
                <c:pt idx="677">
                  <c:v>-3.9167428119819201</c:v>
                </c:pt>
                <c:pt idx="678">
                  <c:v>-1.85133477045291</c:v>
                </c:pt>
                <c:pt idx="679">
                  <c:v>-4.0087168993534501</c:v>
                </c:pt>
                <c:pt idx="680">
                  <c:v>-3.6098211649185901</c:v>
                </c:pt>
                <c:pt idx="681">
                  <c:v>-4.5572053942655204</c:v>
                </c:pt>
                <c:pt idx="682">
                  <c:v>-2.4025021989435502</c:v>
                </c:pt>
                <c:pt idx="683">
                  <c:v>-2.2242456193180198</c:v>
                </c:pt>
                <c:pt idx="684">
                  <c:v>-3.4470114631061302</c:v>
                </c:pt>
                <c:pt idx="685">
                  <c:v>-2.3965957207996</c:v>
                </c:pt>
                <c:pt idx="686">
                  <c:v>-1.1342755508303499</c:v>
                </c:pt>
                <c:pt idx="687">
                  <c:v>-3.25059012284638</c:v>
                </c:pt>
                <c:pt idx="688">
                  <c:v>-3.3655576256908999</c:v>
                </c:pt>
                <c:pt idx="689">
                  <c:v>-2.1733037284701999</c:v>
                </c:pt>
                <c:pt idx="690">
                  <c:v>-1.63374274028</c:v>
                </c:pt>
                <c:pt idx="691">
                  <c:v>-1.0899096690019601</c:v>
                </c:pt>
                <c:pt idx="692">
                  <c:v>-2.8447266755471401</c:v>
                </c:pt>
                <c:pt idx="693">
                  <c:v>-1.57842754348266</c:v>
                </c:pt>
                <c:pt idx="694">
                  <c:v>-3.0372934252283801</c:v>
                </c:pt>
                <c:pt idx="695">
                  <c:v>-3.6419340370487001</c:v>
                </c:pt>
                <c:pt idx="696">
                  <c:v>-3.52685691312147</c:v>
                </c:pt>
                <c:pt idx="697">
                  <c:v>-2.64944015724851</c:v>
                </c:pt>
                <c:pt idx="698">
                  <c:v>-1.3639236194567499</c:v>
                </c:pt>
                <c:pt idx="699">
                  <c:v>-2.5604838138524402</c:v>
                </c:pt>
                <c:pt idx="700">
                  <c:v>-2.2378901091822101</c:v>
                </c:pt>
                <c:pt idx="701">
                  <c:v>-3.05660924645959</c:v>
                </c:pt>
                <c:pt idx="702">
                  <c:v>-3.5147526273413399</c:v>
                </c:pt>
                <c:pt idx="703">
                  <c:v>-3.3515251900431302</c:v>
                </c:pt>
                <c:pt idx="704">
                  <c:v>-3.0432402930895801</c:v>
                </c:pt>
                <c:pt idx="705">
                  <c:v>-2.7371915479427602</c:v>
                </c:pt>
                <c:pt idx="706">
                  <c:v>-0.56738671745610003</c:v>
                </c:pt>
                <c:pt idx="707">
                  <c:v>-1.34955032876159</c:v>
                </c:pt>
                <c:pt idx="708">
                  <c:v>-4.1275906960395696</c:v>
                </c:pt>
                <c:pt idx="709">
                  <c:v>-3.5746706221553102</c:v>
                </c:pt>
                <c:pt idx="710">
                  <c:v>-3.6291959317170601</c:v>
                </c:pt>
                <c:pt idx="711">
                  <c:v>-3.9755684287228701</c:v>
                </c:pt>
                <c:pt idx="712">
                  <c:v>-5.0412811565764999</c:v>
                </c:pt>
                <c:pt idx="713">
                  <c:v>-2.3969864873505</c:v>
                </c:pt>
                <c:pt idx="714">
                  <c:v>-4.4006171026640102</c:v>
                </c:pt>
                <c:pt idx="715">
                  <c:v>-2.8731754113134498</c:v>
                </c:pt>
                <c:pt idx="716">
                  <c:v>-3.1525930265461799</c:v>
                </c:pt>
                <c:pt idx="717">
                  <c:v>-2.94759177716529</c:v>
                </c:pt>
                <c:pt idx="718">
                  <c:v>-1.4591604106748799</c:v>
                </c:pt>
                <c:pt idx="719">
                  <c:v>-5.5031643525106997</c:v>
                </c:pt>
                <c:pt idx="720">
                  <c:v>-2.2130956990855202</c:v>
                </c:pt>
                <c:pt idx="721">
                  <c:v>-4.2993530299635099</c:v>
                </c:pt>
                <c:pt idx="722">
                  <c:v>-0.66036628860886604</c:v>
                </c:pt>
                <c:pt idx="723">
                  <c:v>-2.2314057023965801</c:v>
                </c:pt>
                <c:pt idx="724">
                  <c:v>-3.4236203655775799</c:v>
                </c:pt>
                <c:pt idx="725">
                  <c:v>-2.7372786835396701</c:v>
                </c:pt>
                <c:pt idx="726">
                  <c:v>-2.4171601631460402</c:v>
                </c:pt>
                <c:pt idx="727">
                  <c:v>-4.8005611989356503</c:v>
                </c:pt>
                <c:pt idx="728">
                  <c:v>-2.9504107307507499</c:v>
                </c:pt>
                <c:pt idx="729">
                  <c:v>-2.13708115032391</c:v>
                </c:pt>
                <c:pt idx="730">
                  <c:v>-2.4761846811402402</c:v>
                </c:pt>
                <c:pt idx="731">
                  <c:v>-3.5399654028160299</c:v>
                </c:pt>
                <c:pt idx="732">
                  <c:v>-2.9459448583340002</c:v>
                </c:pt>
                <c:pt idx="733">
                  <c:v>-3.50192427080865</c:v>
                </c:pt>
                <c:pt idx="734">
                  <c:v>-2.0677261535663698</c:v>
                </c:pt>
                <c:pt idx="735">
                  <c:v>-0.216184614004412</c:v>
                </c:pt>
                <c:pt idx="736">
                  <c:v>-1.1271321275745101</c:v>
                </c:pt>
                <c:pt idx="737">
                  <c:v>-2.29642605416297</c:v>
                </c:pt>
                <c:pt idx="738">
                  <c:v>-2.5092479658148701</c:v>
                </c:pt>
                <c:pt idx="739">
                  <c:v>-4.0891797245007897</c:v>
                </c:pt>
                <c:pt idx="740">
                  <c:v>-5.0007855023681902</c:v>
                </c:pt>
                <c:pt idx="741">
                  <c:v>-4.60810375740345</c:v>
                </c:pt>
                <c:pt idx="742">
                  <c:v>-3.83972199196227</c:v>
                </c:pt>
                <c:pt idx="743">
                  <c:v>-3.3177131036623102</c:v>
                </c:pt>
                <c:pt idx="744">
                  <c:v>-6.0946039150313602</c:v>
                </c:pt>
                <c:pt idx="745">
                  <c:v>-2.7044254574146001</c:v>
                </c:pt>
                <c:pt idx="746">
                  <c:v>-2.1178161620167799</c:v>
                </c:pt>
                <c:pt idx="747">
                  <c:v>-3.3418331442033802</c:v>
                </c:pt>
                <c:pt idx="748">
                  <c:v>-4.7154217867781298</c:v>
                </c:pt>
                <c:pt idx="749">
                  <c:v>-4.0062339638206801</c:v>
                </c:pt>
                <c:pt idx="750">
                  <c:v>-1.872837241704</c:v>
                </c:pt>
                <c:pt idx="751">
                  <c:v>-2.9111725698257702</c:v>
                </c:pt>
                <c:pt idx="752">
                  <c:v>-2.9857730062057501</c:v>
                </c:pt>
                <c:pt idx="753">
                  <c:v>-2.44800279221979</c:v>
                </c:pt>
                <c:pt idx="754">
                  <c:v>-2.1597953693448999</c:v>
                </c:pt>
                <c:pt idx="755">
                  <c:v>-1.6687857667982799</c:v>
                </c:pt>
                <c:pt idx="756">
                  <c:v>-2.8500199078492798</c:v>
                </c:pt>
                <c:pt idx="757">
                  <c:v>-3.3611789500092799</c:v>
                </c:pt>
                <c:pt idx="758">
                  <c:v>-1.65126629284105</c:v>
                </c:pt>
                <c:pt idx="759">
                  <c:v>-3.0408315800646202</c:v>
                </c:pt>
                <c:pt idx="760">
                  <c:v>-4.2405799454335797</c:v>
                </c:pt>
                <c:pt idx="761">
                  <c:v>-2.55281028234737</c:v>
                </c:pt>
                <c:pt idx="762">
                  <c:v>-4.3778116752460097</c:v>
                </c:pt>
                <c:pt idx="763">
                  <c:v>-3.13615821423855</c:v>
                </c:pt>
                <c:pt idx="764">
                  <c:v>-3.4267185544818499</c:v>
                </c:pt>
                <c:pt idx="765">
                  <c:v>-1.9551435325070701</c:v>
                </c:pt>
                <c:pt idx="766">
                  <c:v>-1.7407674702391001</c:v>
                </c:pt>
                <c:pt idx="767">
                  <c:v>-0.98344396451421101</c:v>
                </c:pt>
                <c:pt idx="768">
                  <c:v>-3.1887950149690099</c:v>
                </c:pt>
                <c:pt idx="769">
                  <c:v>-4.3104087551747998</c:v>
                </c:pt>
                <c:pt idx="770">
                  <c:v>-1.76196697230468</c:v>
                </c:pt>
                <c:pt idx="771">
                  <c:v>-3.3587067463925702</c:v>
                </c:pt>
                <c:pt idx="772">
                  <c:v>-2.41068125880272</c:v>
                </c:pt>
                <c:pt idx="773">
                  <c:v>-1.72214796947552</c:v>
                </c:pt>
                <c:pt idx="774">
                  <c:v>-3.36415729576126</c:v>
                </c:pt>
                <c:pt idx="775">
                  <c:v>-4.7890470043620699</c:v>
                </c:pt>
                <c:pt idx="776">
                  <c:v>-3.4304514720328099</c:v>
                </c:pt>
                <c:pt idx="777">
                  <c:v>-2.5279265660353101</c:v>
                </c:pt>
                <c:pt idx="778">
                  <c:v>-2.15386213939408</c:v>
                </c:pt>
                <c:pt idx="779">
                  <c:v>-4.7519431611387404</c:v>
                </c:pt>
                <c:pt idx="780">
                  <c:v>-5.2058688307391501</c:v>
                </c:pt>
                <c:pt idx="781">
                  <c:v>-4.9226557300866496</c:v>
                </c:pt>
                <c:pt idx="782">
                  <c:v>-4.4522866624018</c:v>
                </c:pt>
                <c:pt idx="783">
                  <c:v>-5.1371589471176096</c:v>
                </c:pt>
                <c:pt idx="784">
                  <c:v>-4.0525440169759399</c:v>
                </c:pt>
                <c:pt idx="785">
                  <c:v>-5.1196138747739504</c:v>
                </c:pt>
                <c:pt idx="786">
                  <c:v>-2.6336747674590599</c:v>
                </c:pt>
                <c:pt idx="787">
                  <c:v>-3.83349489030484</c:v>
                </c:pt>
                <c:pt idx="788">
                  <c:v>-3.2944258904623398</c:v>
                </c:pt>
                <c:pt idx="789">
                  <c:v>-3.2516670990058598</c:v>
                </c:pt>
                <c:pt idx="790">
                  <c:v>-3.0882954168827199</c:v>
                </c:pt>
                <c:pt idx="791">
                  <c:v>-5.2317808968122801</c:v>
                </c:pt>
                <c:pt idx="792">
                  <c:v>-3.4245092033510902</c:v>
                </c:pt>
                <c:pt idx="793">
                  <c:v>-3.8570490955221799</c:v>
                </c:pt>
                <c:pt idx="794">
                  <c:v>-3.6865392618812498</c:v>
                </c:pt>
                <c:pt idx="795">
                  <c:v>-3.2682177532624301</c:v>
                </c:pt>
                <c:pt idx="796">
                  <c:v>-2.1952515434647402</c:v>
                </c:pt>
                <c:pt idx="797">
                  <c:v>-3.9411652425874499</c:v>
                </c:pt>
                <c:pt idx="798">
                  <c:v>-3.8200802123642901</c:v>
                </c:pt>
                <c:pt idx="799">
                  <c:v>-5.1969843822767201</c:v>
                </c:pt>
                <c:pt idx="800">
                  <c:v>-4.0546100847470603</c:v>
                </c:pt>
                <c:pt idx="801">
                  <c:v>-3.2261836169736799</c:v>
                </c:pt>
                <c:pt idx="802">
                  <c:v>-5.0263617472534001</c:v>
                </c:pt>
                <c:pt idx="803">
                  <c:v>-5.08539661583489</c:v>
                </c:pt>
                <c:pt idx="804">
                  <c:v>-3.0230132410160899</c:v>
                </c:pt>
                <c:pt idx="805">
                  <c:v>-2.7667314263789602</c:v>
                </c:pt>
                <c:pt idx="806">
                  <c:v>-4.09265683096696</c:v>
                </c:pt>
                <c:pt idx="807">
                  <c:v>-4.4782554953892797</c:v>
                </c:pt>
                <c:pt idx="808">
                  <c:v>-2.0144615136183299</c:v>
                </c:pt>
                <c:pt idx="809">
                  <c:v>-1.7741324555289999</c:v>
                </c:pt>
                <c:pt idx="810">
                  <c:v>-1.46541380704174</c:v>
                </c:pt>
                <c:pt idx="811">
                  <c:v>-1.4310153116813</c:v>
                </c:pt>
                <c:pt idx="812">
                  <c:v>-1.98201741089545</c:v>
                </c:pt>
                <c:pt idx="813">
                  <c:v>-2.1709254460046998</c:v>
                </c:pt>
                <c:pt idx="814">
                  <c:v>-2.5467059616006398</c:v>
                </c:pt>
                <c:pt idx="815">
                  <c:v>-2.3443269684108698</c:v>
                </c:pt>
                <c:pt idx="816">
                  <c:v>-2.7063227370802401</c:v>
                </c:pt>
                <c:pt idx="817">
                  <c:v>-4.6544171192455801</c:v>
                </c:pt>
                <c:pt idx="818">
                  <c:v>-3.1975301342278502</c:v>
                </c:pt>
                <c:pt idx="819">
                  <c:v>-2.4647903198779502</c:v>
                </c:pt>
                <c:pt idx="820">
                  <c:v>-3.4748311133987402</c:v>
                </c:pt>
                <c:pt idx="821">
                  <c:v>-2.2752458010910499</c:v>
                </c:pt>
                <c:pt idx="822">
                  <c:v>-3.8553848280670899</c:v>
                </c:pt>
                <c:pt idx="823">
                  <c:v>-2.17688776204192</c:v>
                </c:pt>
                <c:pt idx="824">
                  <c:v>-2.2525364284328901</c:v>
                </c:pt>
                <c:pt idx="825">
                  <c:v>-3.36265172160146</c:v>
                </c:pt>
                <c:pt idx="826">
                  <c:v>-3.6244205357949602</c:v>
                </c:pt>
                <c:pt idx="827">
                  <c:v>-3.2381934233652898</c:v>
                </c:pt>
                <c:pt idx="828">
                  <c:v>-2.8092828981981102</c:v>
                </c:pt>
              </c:numCache>
            </c:numRef>
          </c:yVal>
          <c:smooth val="0"/>
          <c:extLst>
            <c:ext xmlns:c16="http://schemas.microsoft.com/office/drawing/2014/chart" uri="{C3380CC4-5D6E-409C-BE32-E72D297353CC}">
              <c16:uniqueId val="{00000004-34BC-4E18-95CF-A74AF7AB660C}"/>
            </c:ext>
          </c:extLst>
        </c:ser>
        <c:ser>
          <c:idx val="4"/>
          <c:order val="4"/>
          <c:spPr>
            <a:ln>
              <a:noFill/>
            </a:ln>
          </c:spPr>
          <c:marker>
            <c:symbol val="circle"/>
            <c:size val="6"/>
            <c:spPr>
              <a:solidFill>
                <a:schemeClr val="accent4">
                  <a:lumMod val="75000"/>
                </a:schemeClr>
              </a:solidFill>
              <a:ln>
                <a:solidFill>
                  <a:schemeClr val="tx1"/>
                </a:solidFill>
              </a:ln>
            </c:spPr>
          </c:marker>
          <c:xVal>
            <c:numRef>
              <c:f>Sheet2!$B$4954:$B$5796</c:f>
              <c:numCache>
                <c:formatCode>General</c:formatCode>
                <c:ptCount val="843"/>
                <c:pt idx="0">
                  <c:v>5.5212467479048204</c:v>
                </c:pt>
                <c:pt idx="1">
                  <c:v>8.1797638513840703</c:v>
                </c:pt>
                <c:pt idx="2">
                  <c:v>6.5288232582045804</c:v>
                </c:pt>
                <c:pt idx="3">
                  <c:v>10.219706652407201</c:v>
                </c:pt>
                <c:pt idx="4">
                  <c:v>8.2414798208422599</c:v>
                </c:pt>
                <c:pt idx="5">
                  <c:v>9.6734513714664594</c:v>
                </c:pt>
                <c:pt idx="6">
                  <c:v>9.5619993168326598</c:v>
                </c:pt>
                <c:pt idx="7">
                  <c:v>11.5260576553836</c:v>
                </c:pt>
                <c:pt idx="8">
                  <c:v>8.9399991676118908</c:v>
                </c:pt>
                <c:pt idx="9">
                  <c:v>7.9819206975048598</c:v>
                </c:pt>
                <c:pt idx="10">
                  <c:v>11.558456135580199</c:v>
                </c:pt>
                <c:pt idx="11">
                  <c:v>11.4342036651577</c:v>
                </c:pt>
                <c:pt idx="12">
                  <c:v>11.3675271802176</c:v>
                </c:pt>
                <c:pt idx="13">
                  <c:v>12.2712170417298</c:v>
                </c:pt>
                <c:pt idx="14">
                  <c:v>12.063102027658701</c:v>
                </c:pt>
                <c:pt idx="15">
                  <c:v>11.232514570564</c:v>
                </c:pt>
                <c:pt idx="16">
                  <c:v>10.2321953918674</c:v>
                </c:pt>
                <c:pt idx="17">
                  <c:v>10.5167674312189</c:v>
                </c:pt>
                <c:pt idx="18">
                  <c:v>10.4884751216394</c:v>
                </c:pt>
                <c:pt idx="19">
                  <c:v>10.519837283576701</c:v>
                </c:pt>
                <c:pt idx="20">
                  <c:v>11.378888799548299</c:v>
                </c:pt>
                <c:pt idx="21">
                  <c:v>10.4097585188225</c:v>
                </c:pt>
                <c:pt idx="22">
                  <c:v>9.9962615197862199</c:v>
                </c:pt>
                <c:pt idx="23">
                  <c:v>10.683517250052301</c:v>
                </c:pt>
                <c:pt idx="24">
                  <c:v>10.1943626937085</c:v>
                </c:pt>
                <c:pt idx="25">
                  <c:v>9.1692752539991105</c:v>
                </c:pt>
                <c:pt idx="26">
                  <c:v>8.7812729505907701</c:v>
                </c:pt>
                <c:pt idx="27">
                  <c:v>11.5800951038701</c:v>
                </c:pt>
                <c:pt idx="28">
                  <c:v>11.7432413142794</c:v>
                </c:pt>
                <c:pt idx="29">
                  <c:v>12.3488018171556</c:v>
                </c:pt>
                <c:pt idx="30">
                  <c:v>11.8340731106133</c:v>
                </c:pt>
                <c:pt idx="31">
                  <c:v>9.2883921970617092</c:v>
                </c:pt>
                <c:pt idx="32">
                  <c:v>11.304905298149301</c:v>
                </c:pt>
                <c:pt idx="33">
                  <c:v>13.2132184699676</c:v>
                </c:pt>
                <c:pt idx="34">
                  <c:v>13.1593927347523</c:v>
                </c:pt>
                <c:pt idx="35">
                  <c:v>11.679004553100601</c:v>
                </c:pt>
                <c:pt idx="36">
                  <c:v>11.675990506586</c:v>
                </c:pt>
                <c:pt idx="37">
                  <c:v>11.2920109766749</c:v>
                </c:pt>
                <c:pt idx="38">
                  <c:v>12.208982392987</c:v>
                </c:pt>
                <c:pt idx="39">
                  <c:v>12.3665555154762</c:v>
                </c:pt>
                <c:pt idx="40">
                  <c:v>11.4546727431023</c:v>
                </c:pt>
                <c:pt idx="41">
                  <c:v>10.1632293933267</c:v>
                </c:pt>
                <c:pt idx="42">
                  <c:v>13.0640035715303</c:v>
                </c:pt>
                <c:pt idx="43">
                  <c:v>11.609607188168001</c:v>
                </c:pt>
                <c:pt idx="44">
                  <c:v>11.8844198937584</c:v>
                </c:pt>
                <c:pt idx="45">
                  <c:v>12.4105715473925</c:v>
                </c:pt>
                <c:pt idx="46">
                  <c:v>13.239294323991899</c:v>
                </c:pt>
                <c:pt idx="47">
                  <c:v>10.944537784806601</c:v>
                </c:pt>
                <c:pt idx="48">
                  <c:v>12.483759024843501</c:v>
                </c:pt>
                <c:pt idx="49">
                  <c:v>11.979768674716899</c:v>
                </c:pt>
                <c:pt idx="50">
                  <c:v>10.9399753810024</c:v>
                </c:pt>
                <c:pt idx="51">
                  <c:v>11.851448084169</c:v>
                </c:pt>
                <c:pt idx="52">
                  <c:v>12.8019735929064</c:v>
                </c:pt>
                <c:pt idx="53">
                  <c:v>12.8339578164536</c:v>
                </c:pt>
                <c:pt idx="54">
                  <c:v>14.0694957748295</c:v>
                </c:pt>
                <c:pt idx="55">
                  <c:v>13.2455237734139</c:v>
                </c:pt>
                <c:pt idx="56">
                  <c:v>12.4603209313071</c:v>
                </c:pt>
                <c:pt idx="57">
                  <c:v>11.367358427750601</c:v>
                </c:pt>
                <c:pt idx="58">
                  <c:v>11.431647174375801</c:v>
                </c:pt>
                <c:pt idx="59">
                  <c:v>11.270695993888401</c:v>
                </c:pt>
                <c:pt idx="60">
                  <c:v>12.3307343114252</c:v>
                </c:pt>
                <c:pt idx="61">
                  <c:v>12.2568888704765</c:v>
                </c:pt>
                <c:pt idx="62">
                  <c:v>13.450556609367901</c:v>
                </c:pt>
                <c:pt idx="63">
                  <c:v>11.813781244444799</c:v>
                </c:pt>
                <c:pt idx="64">
                  <c:v>12.345581446699301</c:v>
                </c:pt>
                <c:pt idx="65">
                  <c:v>10.742152732751499</c:v>
                </c:pt>
                <c:pt idx="66">
                  <c:v>11.5712464183907</c:v>
                </c:pt>
                <c:pt idx="67">
                  <c:v>12.006705270016999</c:v>
                </c:pt>
                <c:pt idx="68">
                  <c:v>13.061234162048599</c:v>
                </c:pt>
                <c:pt idx="69">
                  <c:v>12.994615262464</c:v>
                </c:pt>
                <c:pt idx="70">
                  <c:v>12.842112466714999</c:v>
                </c:pt>
                <c:pt idx="71">
                  <c:v>12.3774522693401</c:v>
                </c:pt>
                <c:pt idx="72">
                  <c:v>11.259625322671999</c:v>
                </c:pt>
                <c:pt idx="73">
                  <c:v>12.201440857426499</c:v>
                </c:pt>
                <c:pt idx="74">
                  <c:v>12.726839085579099</c:v>
                </c:pt>
                <c:pt idx="75">
                  <c:v>11.5918196588051</c:v>
                </c:pt>
                <c:pt idx="76">
                  <c:v>9.6954826351573598</c:v>
                </c:pt>
                <c:pt idx="77">
                  <c:v>12.935433290267101</c:v>
                </c:pt>
                <c:pt idx="78">
                  <c:v>12.427962008357801</c:v>
                </c:pt>
                <c:pt idx="79">
                  <c:v>11.7181591705728</c:v>
                </c:pt>
                <c:pt idx="80">
                  <c:v>10.977354646580499</c:v>
                </c:pt>
                <c:pt idx="81">
                  <c:v>11.3534425270034</c:v>
                </c:pt>
                <c:pt idx="82">
                  <c:v>11.832038770498601</c:v>
                </c:pt>
                <c:pt idx="83">
                  <c:v>12.238120147376</c:v>
                </c:pt>
                <c:pt idx="84">
                  <c:v>12.9783305017963</c:v>
                </c:pt>
                <c:pt idx="85">
                  <c:v>11.616420978105801</c:v>
                </c:pt>
                <c:pt idx="86">
                  <c:v>11.3874051530073</c:v>
                </c:pt>
                <c:pt idx="87">
                  <c:v>13.178926206548001</c:v>
                </c:pt>
                <c:pt idx="88">
                  <c:v>12.318380326402499</c:v>
                </c:pt>
                <c:pt idx="89">
                  <c:v>8.8413669727400901</c:v>
                </c:pt>
                <c:pt idx="90">
                  <c:v>12.730219416170801</c:v>
                </c:pt>
                <c:pt idx="91">
                  <c:v>11.9726023614763</c:v>
                </c:pt>
                <c:pt idx="92">
                  <c:v>12.2343415755906</c:v>
                </c:pt>
                <c:pt idx="93">
                  <c:v>11.9719596229499</c:v>
                </c:pt>
                <c:pt idx="94">
                  <c:v>11.223390204439101</c:v>
                </c:pt>
                <c:pt idx="95">
                  <c:v>11.7844488039647</c:v>
                </c:pt>
                <c:pt idx="96">
                  <c:v>10.9335988113844</c:v>
                </c:pt>
                <c:pt idx="97">
                  <c:v>12.880293117737599</c:v>
                </c:pt>
                <c:pt idx="98">
                  <c:v>10.9815611898153</c:v>
                </c:pt>
                <c:pt idx="99">
                  <c:v>12.560469173349301</c:v>
                </c:pt>
                <c:pt idx="100">
                  <c:v>11.7554120534906</c:v>
                </c:pt>
                <c:pt idx="101">
                  <c:v>12.593439961441099</c:v>
                </c:pt>
                <c:pt idx="102">
                  <c:v>10.3536092281135</c:v>
                </c:pt>
                <c:pt idx="103">
                  <c:v>12.519619801681801</c:v>
                </c:pt>
                <c:pt idx="104">
                  <c:v>11.5403052958403</c:v>
                </c:pt>
                <c:pt idx="105">
                  <c:v>10.4161343620629</c:v>
                </c:pt>
                <c:pt idx="106">
                  <c:v>13.4577500955169</c:v>
                </c:pt>
                <c:pt idx="107">
                  <c:v>12.231236386756599</c:v>
                </c:pt>
                <c:pt idx="108">
                  <c:v>12.407095128912401</c:v>
                </c:pt>
                <c:pt idx="109">
                  <c:v>12.136919375417</c:v>
                </c:pt>
                <c:pt idx="110">
                  <c:v>11.654654118247199</c:v>
                </c:pt>
                <c:pt idx="111">
                  <c:v>10.859067499649299</c:v>
                </c:pt>
                <c:pt idx="112">
                  <c:v>11.4872163090778</c:v>
                </c:pt>
                <c:pt idx="113">
                  <c:v>10.5337029871424</c:v>
                </c:pt>
                <c:pt idx="114">
                  <c:v>12.8104611270481</c:v>
                </c:pt>
                <c:pt idx="115">
                  <c:v>11.2417209681721</c:v>
                </c:pt>
                <c:pt idx="116">
                  <c:v>12.1394259812395</c:v>
                </c:pt>
                <c:pt idx="117">
                  <c:v>13.429244434573899</c:v>
                </c:pt>
                <c:pt idx="118">
                  <c:v>11.468415422581799</c:v>
                </c:pt>
                <c:pt idx="119">
                  <c:v>12.9788298594544</c:v>
                </c:pt>
                <c:pt idx="120">
                  <c:v>11.4988372455321</c:v>
                </c:pt>
                <c:pt idx="121">
                  <c:v>12.0497147536949</c:v>
                </c:pt>
                <c:pt idx="122">
                  <c:v>14.1298105465377</c:v>
                </c:pt>
                <c:pt idx="123">
                  <c:v>13.189017170022399</c:v>
                </c:pt>
                <c:pt idx="124">
                  <c:v>13.0546361878461</c:v>
                </c:pt>
                <c:pt idx="125">
                  <c:v>13.179043312004</c:v>
                </c:pt>
                <c:pt idx="126">
                  <c:v>12.981640413440999</c:v>
                </c:pt>
                <c:pt idx="127">
                  <c:v>10.7733892968748</c:v>
                </c:pt>
                <c:pt idx="128">
                  <c:v>12.929975564611301</c:v>
                </c:pt>
                <c:pt idx="129">
                  <c:v>11.494540034590401</c:v>
                </c:pt>
                <c:pt idx="130">
                  <c:v>13.0271414397613</c:v>
                </c:pt>
                <c:pt idx="131">
                  <c:v>12.4774778523278</c:v>
                </c:pt>
                <c:pt idx="132">
                  <c:v>12.8341820590237</c:v>
                </c:pt>
                <c:pt idx="133">
                  <c:v>11.942679589819299</c:v>
                </c:pt>
                <c:pt idx="134">
                  <c:v>13.3953542391186</c:v>
                </c:pt>
                <c:pt idx="135">
                  <c:v>12.7747118607845</c:v>
                </c:pt>
                <c:pt idx="136">
                  <c:v>11.350979979750999</c:v>
                </c:pt>
                <c:pt idx="137">
                  <c:v>11.8169621208088</c:v>
                </c:pt>
                <c:pt idx="138">
                  <c:v>11.9670436683865</c:v>
                </c:pt>
                <c:pt idx="139">
                  <c:v>13.365481786579</c:v>
                </c:pt>
                <c:pt idx="140">
                  <c:v>13.134185858531801</c:v>
                </c:pt>
                <c:pt idx="141">
                  <c:v>12.0289247846367</c:v>
                </c:pt>
                <c:pt idx="142">
                  <c:v>12.8158133475076</c:v>
                </c:pt>
                <c:pt idx="143">
                  <c:v>12.818737471141301</c:v>
                </c:pt>
                <c:pt idx="144">
                  <c:v>12.6946791434614</c:v>
                </c:pt>
                <c:pt idx="145">
                  <c:v>13.4036792953119</c:v>
                </c:pt>
                <c:pt idx="146">
                  <c:v>12.9445107325894</c:v>
                </c:pt>
                <c:pt idx="147">
                  <c:v>13.2668288177468</c:v>
                </c:pt>
                <c:pt idx="148">
                  <c:v>11.2961124348283</c:v>
                </c:pt>
                <c:pt idx="149">
                  <c:v>12.3841421962931</c:v>
                </c:pt>
                <c:pt idx="150">
                  <c:v>11.9966935613771</c:v>
                </c:pt>
                <c:pt idx="151">
                  <c:v>12.0429120679436</c:v>
                </c:pt>
                <c:pt idx="152">
                  <c:v>13.508682030438999</c:v>
                </c:pt>
                <c:pt idx="153">
                  <c:v>12.839375170628101</c:v>
                </c:pt>
                <c:pt idx="154">
                  <c:v>10.7240208436105</c:v>
                </c:pt>
                <c:pt idx="155">
                  <c:v>13.291680000268</c:v>
                </c:pt>
                <c:pt idx="156">
                  <c:v>12.2073954128557</c:v>
                </c:pt>
                <c:pt idx="157">
                  <c:v>12.130929372798001</c:v>
                </c:pt>
                <c:pt idx="158">
                  <c:v>10.5218204538004</c:v>
                </c:pt>
                <c:pt idx="159">
                  <c:v>11.543119343296301</c:v>
                </c:pt>
                <c:pt idx="160">
                  <c:v>12.586053868875499</c:v>
                </c:pt>
                <c:pt idx="161">
                  <c:v>12.1343624993482</c:v>
                </c:pt>
                <c:pt idx="162">
                  <c:v>10.5505318015841</c:v>
                </c:pt>
                <c:pt idx="163">
                  <c:v>11.953369293236401</c:v>
                </c:pt>
                <c:pt idx="164">
                  <c:v>12.9576888848227</c:v>
                </c:pt>
                <c:pt idx="165">
                  <c:v>12.555282749012401</c:v>
                </c:pt>
                <c:pt idx="166">
                  <c:v>11.329086999214001</c:v>
                </c:pt>
                <c:pt idx="167">
                  <c:v>11.702068326711601</c:v>
                </c:pt>
                <c:pt idx="168">
                  <c:v>12.219377927343499</c:v>
                </c:pt>
                <c:pt idx="169">
                  <c:v>11.7344777519499</c:v>
                </c:pt>
                <c:pt idx="170">
                  <c:v>12.377786088129399</c:v>
                </c:pt>
                <c:pt idx="171">
                  <c:v>12.0749693672844</c:v>
                </c:pt>
                <c:pt idx="172">
                  <c:v>13.637095172029801</c:v>
                </c:pt>
                <c:pt idx="173">
                  <c:v>11.7118683483674</c:v>
                </c:pt>
                <c:pt idx="174">
                  <c:v>11.668240103405299</c:v>
                </c:pt>
                <c:pt idx="175">
                  <c:v>12.5952775620904</c:v>
                </c:pt>
                <c:pt idx="176">
                  <c:v>11.472323486471</c:v>
                </c:pt>
                <c:pt idx="177">
                  <c:v>11.509852218427699</c:v>
                </c:pt>
                <c:pt idx="178">
                  <c:v>9.0329847916810309</c:v>
                </c:pt>
                <c:pt idx="179">
                  <c:v>11.8246888862343</c:v>
                </c:pt>
                <c:pt idx="180">
                  <c:v>12.123134205690301</c:v>
                </c:pt>
                <c:pt idx="181">
                  <c:v>12.8964778232647</c:v>
                </c:pt>
                <c:pt idx="182">
                  <c:v>11.0880793583437</c:v>
                </c:pt>
                <c:pt idx="183">
                  <c:v>11.991783994353399</c:v>
                </c:pt>
                <c:pt idx="184">
                  <c:v>13.355415023157001</c:v>
                </c:pt>
                <c:pt idx="185">
                  <c:v>10.0781685535172</c:v>
                </c:pt>
                <c:pt idx="186">
                  <c:v>12.6021617946307</c:v>
                </c:pt>
                <c:pt idx="187">
                  <c:v>12.775860012931201</c:v>
                </c:pt>
                <c:pt idx="188">
                  <c:v>12.230334718231299</c:v>
                </c:pt>
                <c:pt idx="189">
                  <c:v>12.2514471069815</c:v>
                </c:pt>
                <c:pt idx="190">
                  <c:v>13.9637618881344</c:v>
                </c:pt>
                <c:pt idx="191">
                  <c:v>12.443662632869099</c:v>
                </c:pt>
                <c:pt idx="192">
                  <c:v>12.905474630073</c:v>
                </c:pt>
                <c:pt idx="193">
                  <c:v>12.7766348268771</c:v>
                </c:pt>
                <c:pt idx="194">
                  <c:v>11.924985138122601</c:v>
                </c:pt>
                <c:pt idx="195">
                  <c:v>13.4291814390499</c:v>
                </c:pt>
                <c:pt idx="196">
                  <c:v>12.3563429600859</c:v>
                </c:pt>
                <c:pt idx="197">
                  <c:v>13.805893575078899</c:v>
                </c:pt>
                <c:pt idx="198">
                  <c:v>12.476831498882699</c:v>
                </c:pt>
                <c:pt idx="199">
                  <c:v>11.009398138004901</c:v>
                </c:pt>
                <c:pt idx="200">
                  <c:v>12.109073143875101</c:v>
                </c:pt>
                <c:pt idx="201">
                  <c:v>13.313069362031101</c:v>
                </c:pt>
                <c:pt idx="202">
                  <c:v>12.5079958950174</c:v>
                </c:pt>
                <c:pt idx="203">
                  <c:v>10.004138455755101</c:v>
                </c:pt>
                <c:pt idx="204">
                  <c:v>12.6690784577847</c:v>
                </c:pt>
                <c:pt idx="205">
                  <c:v>13.438113693651999</c:v>
                </c:pt>
                <c:pt idx="206">
                  <c:v>11.875565335482399</c:v>
                </c:pt>
                <c:pt idx="207">
                  <c:v>12.203768813772699</c:v>
                </c:pt>
                <c:pt idx="208">
                  <c:v>12.101130031444001</c:v>
                </c:pt>
                <c:pt idx="209">
                  <c:v>12.388326362475601</c:v>
                </c:pt>
                <c:pt idx="210">
                  <c:v>13.542368905890299</c:v>
                </c:pt>
                <c:pt idx="211">
                  <c:v>11.8234240172764</c:v>
                </c:pt>
                <c:pt idx="212">
                  <c:v>12.455436056179501</c:v>
                </c:pt>
                <c:pt idx="213">
                  <c:v>11.8003271815174</c:v>
                </c:pt>
                <c:pt idx="214">
                  <c:v>13.6338450848116</c:v>
                </c:pt>
                <c:pt idx="215">
                  <c:v>11.804053484856601</c:v>
                </c:pt>
                <c:pt idx="216">
                  <c:v>13.734529253081201</c:v>
                </c:pt>
                <c:pt idx="217">
                  <c:v>12.4915045135039</c:v>
                </c:pt>
                <c:pt idx="218">
                  <c:v>12.8074222132639</c:v>
                </c:pt>
                <c:pt idx="219">
                  <c:v>12.051961887748799</c:v>
                </c:pt>
                <c:pt idx="220">
                  <c:v>12.1166901496099</c:v>
                </c:pt>
                <c:pt idx="221">
                  <c:v>13.470312207529201</c:v>
                </c:pt>
                <c:pt idx="222">
                  <c:v>10.785792375792299</c:v>
                </c:pt>
                <c:pt idx="223">
                  <c:v>12.8794263640581</c:v>
                </c:pt>
                <c:pt idx="224">
                  <c:v>10.341010013959799</c:v>
                </c:pt>
                <c:pt idx="225">
                  <c:v>14.1881556215976</c:v>
                </c:pt>
                <c:pt idx="226">
                  <c:v>11.812806902882899</c:v>
                </c:pt>
                <c:pt idx="227">
                  <c:v>11.579333488948601</c:v>
                </c:pt>
                <c:pt idx="228">
                  <c:v>12.459957966457701</c:v>
                </c:pt>
                <c:pt idx="229">
                  <c:v>13.337501984664</c:v>
                </c:pt>
                <c:pt idx="230">
                  <c:v>13.075167382490401</c:v>
                </c:pt>
                <c:pt idx="231">
                  <c:v>12.8371183302704</c:v>
                </c:pt>
                <c:pt idx="232">
                  <c:v>12.2421514289915</c:v>
                </c:pt>
                <c:pt idx="233">
                  <c:v>13.2785082203585</c:v>
                </c:pt>
                <c:pt idx="234">
                  <c:v>13.2193382648107</c:v>
                </c:pt>
                <c:pt idx="235">
                  <c:v>11.7509778653619</c:v>
                </c:pt>
                <c:pt idx="236">
                  <c:v>13.483311518910201</c:v>
                </c:pt>
                <c:pt idx="237">
                  <c:v>11.63159584702</c:v>
                </c:pt>
                <c:pt idx="238">
                  <c:v>13.280576883483899</c:v>
                </c:pt>
                <c:pt idx="239">
                  <c:v>11.712731046410999</c:v>
                </c:pt>
                <c:pt idx="240">
                  <c:v>12.1909969564525</c:v>
                </c:pt>
                <c:pt idx="241">
                  <c:v>9.8327138006735897</c:v>
                </c:pt>
                <c:pt idx="242">
                  <c:v>8.4389854274815708</c:v>
                </c:pt>
                <c:pt idx="243">
                  <c:v>12.316365847141499</c:v>
                </c:pt>
                <c:pt idx="244">
                  <c:v>6.6946732128737398</c:v>
                </c:pt>
                <c:pt idx="245">
                  <c:v>12.5895966387819</c:v>
                </c:pt>
                <c:pt idx="246">
                  <c:v>13.2664400994383</c:v>
                </c:pt>
                <c:pt idx="247">
                  <c:v>13.070867872256001</c:v>
                </c:pt>
                <c:pt idx="248">
                  <c:v>13.752472507803001</c:v>
                </c:pt>
                <c:pt idx="249">
                  <c:v>11.491655914591099</c:v>
                </c:pt>
                <c:pt idx="250">
                  <c:v>12.619834899672099</c:v>
                </c:pt>
                <c:pt idx="251">
                  <c:v>12.927068708353399</c:v>
                </c:pt>
                <c:pt idx="252">
                  <c:v>12.925438300176999</c:v>
                </c:pt>
                <c:pt idx="253">
                  <c:v>12.2451126125865</c:v>
                </c:pt>
                <c:pt idx="254">
                  <c:v>12.832239913410101</c:v>
                </c:pt>
                <c:pt idx="255">
                  <c:v>11.048250739115099</c:v>
                </c:pt>
                <c:pt idx="256">
                  <c:v>12.9942684404663</c:v>
                </c:pt>
                <c:pt idx="257">
                  <c:v>11.722639428128399</c:v>
                </c:pt>
                <c:pt idx="258">
                  <c:v>12.2129032315028</c:v>
                </c:pt>
                <c:pt idx="259">
                  <c:v>11.955395657293</c:v>
                </c:pt>
                <c:pt idx="260">
                  <c:v>11.3712827027709</c:v>
                </c:pt>
                <c:pt idx="261">
                  <c:v>11.256950679330499</c:v>
                </c:pt>
                <c:pt idx="262">
                  <c:v>13.5645920343824</c:v>
                </c:pt>
                <c:pt idx="263">
                  <c:v>11.8937739839907</c:v>
                </c:pt>
                <c:pt idx="264">
                  <c:v>12.5002972840705</c:v>
                </c:pt>
                <c:pt idx="265">
                  <c:v>10.170480838046901</c:v>
                </c:pt>
                <c:pt idx="266">
                  <c:v>11.690440603932799</c:v>
                </c:pt>
                <c:pt idx="267">
                  <c:v>13.934858229361801</c:v>
                </c:pt>
                <c:pt idx="268">
                  <c:v>11.266275720384799</c:v>
                </c:pt>
                <c:pt idx="269">
                  <c:v>10.9091818241073</c:v>
                </c:pt>
                <c:pt idx="270">
                  <c:v>12.674923585394399</c:v>
                </c:pt>
                <c:pt idx="271">
                  <c:v>12.7229213113391</c:v>
                </c:pt>
                <c:pt idx="272">
                  <c:v>12.0036710297793</c:v>
                </c:pt>
                <c:pt idx="273">
                  <c:v>12.985150882295899</c:v>
                </c:pt>
                <c:pt idx="274">
                  <c:v>12.8361859989125</c:v>
                </c:pt>
                <c:pt idx="275">
                  <c:v>13.6165316784039</c:v>
                </c:pt>
                <c:pt idx="276">
                  <c:v>12.337015110818699</c:v>
                </c:pt>
                <c:pt idx="277">
                  <c:v>13.778327839699999</c:v>
                </c:pt>
                <c:pt idx="278">
                  <c:v>13.4564195945199</c:v>
                </c:pt>
                <c:pt idx="279">
                  <c:v>12.2467389123281</c:v>
                </c:pt>
                <c:pt idx="280">
                  <c:v>13.2135633131687</c:v>
                </c:pt>
                <c:pt idx="281">
                  <c:v>12.418815736605801</c:v>
                </c:pt>
                <c:pt idx="282">
                  <c:v>12.6456558175607</c:v>
                </c:pt>
                <c:pt idx="283">
                  <c:v>12.5746231986995</c:v>
                </c:pt>
                <c:pt idx="284">
                  <c:v>12.6211400495764</c:v>
                </c:pt>
                <c:pt idx="285">
                  <c:v>12.632725251798499</c:v>
                </c:pt>
                <c:pt idx="286">
                  <c:v>12.4153381778645</c:v>
                </c:pt>
                <c:pt idx="287">
                  <c:v>14.013667253914001</c:v>
                </c:pt>
                <c:pt idx="288">
                  <c:v>13.170021761723101</c:v>
                </c:pt>
                <c:pt idx="289">
                  <c:v>11.279101562718701</c:v>
                </c:pt>
                <c:pt idx="290">
                  <c:v>13.1509171287112</c:v>
                </c:pt>
                <c:pt idx="291">
                  <c:v>12.7232043721785</c:v>
                </c:pt>
                <c:pt idx="292">
                  <c:v>12.5531095438366</c:v>
                </c:pt>
                <c:pt idx="293">
                  <c:v>12.1693923240781</c:v>
                </c:pt>
                <c:pt idx="294">
                  <c:v>12.1995239616224</c:v>
                </c:pt>
                <c:pt idx="295">
                  <c:v>12.0849991236266</c:v>
                </c:pt>
                <c:pt idx="296">
                  <c:v>13.491825315107199</c:v>
                </c:pt>
                <c:pt idx="297">
                  <c:v>12.4374411059917</c:v>
                </c:pt>
                <c:pt idx="298">
                  <c:v>12.540056664661201</c:v>
                </c:pt>
                <c:pt idx="299">
                  <c:v>12.9563475512794</c:v>
                </c:pt>
                <c:pt idx="300">
                  <c:v>13.6286117547989</c:v>
                </c:pt>
                <c:pt idx="301">
                  <c:v>14.496012339007301</c:v>
                </c:pt>
                <c:pt idx="302">
                  <c:v>13.509322782089001</c:v>
                </c:pt>
                <c:pt idx="303">
                  <c:v>14.1454030007258</c:v>
                </c:pt>
                <c:pt idx="304">
                  <c:v>12.5132306402424</c:v>
                </c:pt>
                <c:pt idx="305">
                  <c:v>13.930676238604301</c:v>
                </c:pt>
                <c:pt idx="306">
                  <c:v>12.647589079176701</c:v>
                </c:pt>
                <c:pt idx="307">
                  <c:v>12.250009938600501</c:v>
                </c:pt>
                <c:pt idx="308">
                  <c:v>12.9901894569023</c:v>
                </c:pt>
                <c:pt idx="309">
                  <c:v>13.0447183085411</c:v>
                </c:pt>
                <c:pt idx="310">
                  <c:v>13.6337218830989</c:v>
                </c:pt>
                <c:pt idx="311">
                  <c:v>13.2993487125719</c:v>
                </c:pt>
                <c:pt idx="312">
                  <c:v>12.166371918312301</c:v>
                </c:pt>
                <c:pt idx="313">
                  <c:v>13.2621354383586</c:v>
                </c:pt>
                <c:pt idx="314">
                  <c:v>10.6140386931548</c:v>
                </c:pt>
                <c:pt idx="315">
                  <c:v>11.5028105082922</c:v>
                </c:pt>
                <c:pt idx="316">
                  <c:v>14.052589689609199</c:v>
                </c:pt>
                <c:pt idx="317">
                  <c:v>13.5810234204281</c:v>
                </c:pt>
                <c:pt idx="318">
                  <c:v>12.438254813313399</c:v>
                </c:pt>
                <c:pt idx="319">
                  <c:v>12.808278156847701</c:v>
                </c:pt>
                <c:pt idx="320">
                  <c:v>12.644790436837701</c:v>
                </c:pt>
                <c:pt idx="321">
                  <c:v>12.1294418780185</c:v>
                </c:pt>
                <c:pt idx="322">
                  <c:v>13.3362436280801</c:v>
                </c:pt>
                <c:pt idx="323">
                  <c:v>13.881994802856401</c:v>
                </c:pt>
                <c:pt idx="324">
                  <c:v>11.784259746816</c:v>
                </c:pt>
                <c:pt idx="325">
                  <c:v>12.280013086765299</c:v>
                </c:pt>
                <c:pt idx="326">
                  <c:v>12.019814349978899</c:v>
                </c:pt>
                <c:pt idx="327">
                  <c:v>12.876462033163101</c:v>
                </c:pt>
                <c:pt idx="328">
                  <c:v>12.7425769279596</c:v>
                </c:pt>
                <c:pt idx="329">
                  <c:v>13.6361331704137</c:v>
                </c:pt>
                <c:pt idx="330">
                  <c:v>11.437312513630699</c:v>
                </c:pt>
                <c:pt idx="331">
                  <c:v>12.400070379045999</c:v>
                </c:pt>
                <c:pt idx="332">
                  <c:v>10.9989007163156</c:v>
                </c:pt>
                <c:pt idx="333">
                  <c:v>12.446735304624299</c:v>
                </c:pt>
                <c:pt idx="334">
                  <c:v>12.111080914319899</c:v>
                </c:pt>
                <c:pt idx="335">
                  <c:v>11.5225284710785</c:v>
                </c:pt>
                <c:pt idx="336">
                  <c:v>11.970226835883601</c:v>
                </c:pt>
                <c:pt idx="337">
                  <c:v>10.0599858871421</c:v>
                </c:pt>
                <c:pt idx="338">
                  <c:v>13.5357348858478</c:v>
                </c:pt>
                <c:pt idx="339">
                  <c:v>11.5044353920209</c:v>
                </c:pt>
                <c:pt idx="340">
                  <c:v>12.3243028005404</c:v>
                </c:pt>
                <c:pt idx="341">
                  <c:v>13.642630611519399</c:v>
                </c:pt>
                <c:pt idx="342">
                  <c:v>10.601890333666301</c:v>
                </c:pt>
                <c:pt idx="343">
                  <c:v>12.5117903228783</c:v>
                </c:pt>
                <c:pt idx="344">
                  <c:v>12.4234216172073</c:v>
                </c:pt>
                <c:pt idx="345">
                  <c:v>12.912059174920801</c:v>
                </c:pt>
                <c:pt idx="346">
                  <c:v>11.8857654137163</c:v>
                </c:pt>
                <c:pt idx="347">
                  <c:v>12.086135204454999</c:v>
                </c:pt>
                <c:pt idx="348">
                  <c:v>13.0762789574344</c:v>
                </c:pt>
                <c:pt idx="349">
                  <c:v>10.053012505047001</c:v>
                </c:pt>
                <c:pt idx="350">
                  <c:v>12.455751172386201</c:v>
                </c:pt>
                <c:pt idx="351">
                  <c:v>13.0576418599766</c:v>
                </c:pt>
                <c:pt idx="352">
                  <c:v>12.4593891447012</c:v>
                </c:pt>
                <c:pt idx="353">
                  <c:v>13.4288035678476</c:v>
                </c:pt>
                <c:pt idx="354">
                  <c:v>12.518455732874401</c:v>
                </c:pt>
                <c:pt idx="355">
                  <c:v>13.430552030668601</c:v>
                </c:pt>
                <c:pt idx="356">
                  <c:v>12.999698378396101</c:v>
                </c:pt>
                <c:pt idx="357">
                  <c:v>13.3825137422292</c:v>
                </c:pt>
                <c:pt idx="358">
                  <c:v>13.053586374462601</c:v>
                </c:pt>
                <c:pt idx="359">
                  <c:v>11.367219303348699</c:v>
                </c:pt>
                <c:pt idx="360">
                  <c:v>13.290081427413901</c:v>
                </c:pt>
                <c:pt idx="361">
                  <c:v>11.2009082023494</c:v>
                </c:pt>
                <c:pt idx="362">
                  <c:v>11.444237169371901</c:v>
                </c:pt>
                <c:pt idx="363">
                  <c:v>8.8040943374585705</c:v>
                </c:pt>
                <c:pt idx="364">
                  <c:v>10.8767247253669</c:v>
                </c:pt>
                <c:pt idx="365">
                  <c:v>12.396444408395499</c:v>
                </c:pt>
                <c:pt idx="366">
                  <c:v>11.208149466321601</c:v>
                </c:pt>
                <c:pt idx="367">
                  <c:v>11.303654606986299</c:v>
                </c:pt>
                <c:pt idx="368">
                  <c:v>11.5658358776399</c:v>
                </c:pt>
                <c:pt idx="369">
                  <c:v>13.3832572518644</c:v>
                </c:pt>
                <c:pt idx="370">
                  <c:v>11.6665500687954</c:v>
                </c:pt>
                <c:pt idx="371">
                  <c:v>10.493513895162099</c:v>
                </c:pt>
                <c:pt idx="372">
                  <c:v>12.094033229709501</c:v>
                </c:pt>
                <c:pt idx="373">
                  <c:v>11.701165196107</c:v>
                </c:pt>
                <c:pt idx="374">
                  <c:v>12.735914417204601</c:v>
                </c:pt>
                <c:pt idx="375">
                  <c:v>13.4522084211301</c:v>
                </c:pt>
                <c:pt idx="376">
                  <c:v>9.0139124735591203</c:v>
                </c:pt>
                <c:pt idx="377">
                  <c:v>12.778722867249</c:v>
                </c:pt>
                <c:pt idx="378">
                  <c:v>12.608289346855701</c:v>
                </c:pt>
                <c:pt idx="379">
                  <c:v>11.4826668590865</c:v>
                </c:pt>
                <c:pt idx="380">
                  <c:v>13.722072152572901</c:v>
                </c:pt>
                <c:pt idx="381">
                  <c:v>11.6725983404868</c:v>
                </c:pt>
                <c:pt idx="382">
                  <c:v>12.246183737471499</c:v>
                </c:pt>
                <c:pt idx="383">
                  <c:v>12.572150066085101</c:v>
                </c:pt>
                <c:pt idx="384">
                  <c:v>12.2480769669225</c:v>
                </c:pt>
                <c:pt idx="385">
                  <c:v>12.155541126236299</c:v>
                </c:pt>
                <c:pt idx="386">
                  <c:v>11.9562491169692</c:v>
                </c:pt>
                <c:pt idx="387">
                  <c:v>13.1390534135135</c:v>
                </c:pt>
                <c:pt idx="388">
                  <c:v>12.245932102866201</c:v>
                </c:pt>
                <c:pt idx="389">
                  <c:v>13.375858841981699</c:v>
                </c:pt>
                <c:pt idx="390">
                  <c:v>12.657035412705801</c:v>
                </c:pt>
                <c:pt idx="391">
                  <c:v>12.583958666291499</c:v>
                </c:pt>
                <c:pt idx="392">
                  <c:v>11.907645514333501</c:v>
                </c:pt>
                <c:pt idx="393">
                  <c:v>12.8202391806223</c:v>
                </c:pt>
                <c:pt idx="394">
                  <c:v>13.143918260615401</c:v>
                </c:pt>
                <c:pt idx="395">
                  <c:v>12.6063019601698</c:v>
                </c:pt>
                <c:pt idx="396">
                  <c:v>12.4463067886761</c:v>
                </c:pt>
                <c:pt idx="397">
                  <c:v>13.1864931355947</c:v>
                </c:pt>
                <c:pt idx="398">
                  <c:v>12.6895237294707</c:v>
                </c:pt>
                <c:pt idx="399">
                  <c:v>10.7973346313428</c:v>
                </c:pt>
                <c:pt idx="400">
                  <c:v>12.044096858778801</c:v>
                </c:pt>
                <c:pt idx="401">
                  <c:v>12.4838644748571</c:v>
                </c:pt>
                <c:pt idx="402">
                  <c:v>9.5591647332440797</c:v>
                </c:pt>
                <c:pt idx="403">
                  <c:v>14.375854059877</c:v>
                </c:pt>
                <c:pt idx="404">
                  <c:v>12.933560252819399</c:v>
                </c:pt>
                <c:pt idx="405">
                  <c:v>12.934795504284899</c:v>
                </c:pt>
                <c:pt idx="406">
                  <c:v>12.8809806709278</c:v>
                </c:pt>
                <c:pt idx="407">
                  <c:v>12.0070316123351</c:v>
                </c:pt>
                <c:pt idx="408">
                  <c:v>10.633355137513</c:v>
                </c:pt>
                <c:pt idx="409">
                  <c:v>6.3785598338440996</c:v>
                </c:pt>
                <c:pt idx="410">
                  <c:v>13.9861013101628</c:v>
                </c:pt>
                <c:pt idx="411">
                  <c:v>13.0809149323514</c:v>
                </c:pt>
                <c:pt idx="412">
                  <c:v>12.9407388635492</c:v>
                </c:pt>
                <c:pt idx="413">
                  <c:v>11.2955443436606</c:v>
                </c:pt>
                <c:pt idx="414">
                  <c:v>12.1115724957049</c:v>
                </c:pt>
                <c:pt idx="415">
                  <c:v>11.9025032285466</c:v>
                </c:pt>
                <c:pt idx="416">
                  <c:v>12.620546478466499</c:v>
                </c:pt>
                <c:pt idx="417">
                  <c:v>12.9321310844433</c:v>
                </c:pt>
                <c:pt idx="418">
                  <c:v>13.085473168953399</c:v>
                </c:pt>
                <c:pt idx="419">
                  <c:v>13.3780744094817</c:v>
                </c:pt>
                <c:pt idx="420">
                  <c:v>13.090682772258999</c:v>
                </c:pt>
                <c:pt idx="421">
                  <c:v>12.4203609912202</c:v>
                </c:pt>
                <c:pt idx="422">
                  <c:v>13.3593840104803</c:v>
                </c:pt>
                <c:pt idx="423">
                  <c:v>14.037905719575001</c:v>
                </c:pt>
                <c:pt idx="424">
                  <c:v>12.9815752675991</c:v>
                </c:pt>
                <c:pt idx="425">
                  <c:v>12.177583489976101</c:v>
                </c:pt>
                <c:pt idx="426">
                  <c:v>12.439344334445</c:v>
                </c:pt>
                <c:pt idx="427">
                  <c:v>13.8956043353712</c:v>
                </c:pt>
                <c:pt idx="428">
                  <c:v>14.438048547254899</c:v>
                </c:pt>
                <c:pt idx="429">
                  <c:v>11.7401648937249</c:v>
                </c:pt>
                <c:pt idx="430">
                  <c:v>13.998874165481</c:v>
                </c:pt>
                <c:pt idx="431">
                  <c:v>13.7837846317667</c:v>
                </c:pt>
                <c:pt idx="432">
                  <c:v>13.8546241805336</c:v>
                </c:pt>
                <c:pt idx="433">
                  <c:v>12.619022412958</c:v>
                </c:pt>
                <c:pt idx="434">
                  <c:v>12.5909229585095</c:v>
                </c:pt>
                <c:pt idx="435">
                  <c:v>13.044063042483</c:v>
                </c:pt>
                <c:pt idx="436">
                  <c:v>13.6336720448066</c:v>
                </c:pt>
                <c:pt idx="437">
                  <c:v>12.3494881768717</c:v>
                </c:pt>
                <c:pt idx="438">
                  <c:v>14.1527475002258</c:v>
                </c:pt>
                <c:pt idx="439">
                  <c:v>14.161139679236401</c:v>
                </c:pt>
                <c:pt idx="440">
                  <c:v>13.5650160951832</c:v>
                </c:pt>
                <c:pt idx="441">
                  <c:v>12.7777768786876</c:v>
                </c:pt>
                <c:pt idx="442">
                  <c:v>12.9024119464761</c:v>
                </c:pt>
                <c:pt idx="443">
                  <c:v>10.9240123144655</c:v>
                </c:pt>
                <c:pt idx="444">
                  <c:v>13.281690372366899</c:v>
                </c:pt>
                <c:pt idx="445">
                  <c:v>13.1967172951679</c:v>
                </c:pt>
                <c:pt idx="446">
                  <c:v>13.4709380335399</c:v>
                </c:pt>
                <c:pt idx="447">
                  <c:v>13.3480478144819</c:v>
                </c:pt>
                <c:pt idx="448">
                  <c:v>12.466800928203501</c:v>
                </c:pt>
                <c:pt idx="449">
                  <c:v>15.1839421343981</c:v>
                </c:pt>
                <c:pt idx="450">
                  <c:v>11.401182132187101</c:v>
                </c:pt>
                <c:pt idx="451">
                  <c:v>12.198914513473801</c:v>
                </c:pt>
                <c:pt idx="452">
                  <c:v>12.0313032933957</c:v>
                </c:pt>
                <c:pt idx="453">
                  <c:v>13.1827064336726</c:v>
                </c:pt>
                <c:pt idx="454">
                  <c:v>11.4560572093534</c:v>
                </c:pt>
                <c:pt idx="455">
                  <c:v>13.9721195969531</c:v>
                </c:pt>
                <c:pt idx="456">
                  <c:v>14.782063531691</c:v>
                </c:pt>
                <c:pt idx="457">
                  <c:v>11.8776812822334</c:v>
                </c:pt>
                <c:pt idx="458">
                  <c:v>12.8790886238172</c:v>
                </c:pt>
                <c:pt idx="459">
                  <c:v>13.2748258533466</c:v>
                </c:pt>
                <c:pt idx="460">
                  <c:v>11.038569734916599</c:v>
                </c:pt>
                <c:pt idx="461">
                  <c:v>12.1888217503455</c:v>
                </c:pt>
                <c:pt idx="462">
                  <c:v>11.928629053880201</c:v>
                </c:pt>
                <c:pt idx="463">
                  <c:v>13.8180843254083</c:v>
                </c:pt>
                <c:pt idx="464">
                  <c:v>12.8637168290443</c:v>
                </c:pt>
                <c:pt idx="465">
                  <c:v>12.6570348035607</c:v>
                </c:pt>
                <c:pt idx="466">
                  <c:v>13.898853052021099</c:v>
                </c:pt>
                <c:pt idx="467">
                  <c:v>13.178605020760299</c:v>
                </c:pt>
                <c:pt idx="468">
                  <c:v>12.210589077195101</c:v>
                </c:pt>
                <c:pt idx="469">
                  <c:v>14.5302277653185</c:v>
                </c:pt>
                <c:pt idx="470">
                  <c:v>12.6848889605875</c:v>
                </c:pt>
                <c:pt idx="471">
                  <c:v>12.6846212260811</c:v>
                </c:pt>
                <c:pt idx="472">
                  <c:v>13.5162019993098</c:v>
                </c:pt>
                <c:pt idx="473">
                  <c:v>13.773398561273201</c:v>
                </c:pt>
                <c:pt idx="474">
                  <c:v>14.3710126504438</c:v>
                </c:pt>
                <c:pt idx="475">
                  <c:v>12.9966108043627</c:v>
                </c:pt>
                <c:pt idx="476">
                  <c:v>12.8132334820839</c:v>
                </c:pt>
                <c:pt idx="477">
                  <c:v>12.3877648824348</c:v>
                </c:pt>
                <c:pt idx="478">
                  <c:v>14.393932394273101</c:v>
                </c:pt>
                <c:pt idx="479">
                  <c:v>11.847166914855199</c:v>
                </c:pt>
                <c:pt idx="480">
                  <c:v>14.0428459794585</c:v>
                </c:pt>
                <c:pt idx="481">
                  <c:v>13.9798309197158</c:v>
                </c:pt>
                <c:pt idx="482">
                  <c:v>12.0010417531367</c:v>
                </c:pt>
                <c:pt idx="483">
                  <c:v>13.295483112138699</c:v>
                </c:pt>
                <c:pt idx="484">
                  <c:v>13.0533127403954</c:v>
                </c:pt>
                <c:pt idx="485">
                  <c:v>13.4236947986104</c:v>
                </c:pt>
                <c:pt idx="486">
                  <c:v>13.309754134016201</c:v>
                </c:pt>
                <c:pt idx="487">
                  <c:v>12.635993404235499</c:v>
                </c:pt>
                <c:pt idx="488">
                  <c:v>13.134203875276601</c:v>
                </c:pt>
                <c:pt idx="489">
                  <c:v>11.4435325214549</c:v>
                </c:pt>
                <c:pt idx="490">
                  <c:v>12.0043900279196</c:v>
                </c:pt>
                <c:pt idx="491">
                  <c:v>14.5074607864398</c:v>
                </c:pt>
                <c:pt idx="492">
                  <c:v>13.025966376678699</c:v>
                </c:pt>
                <c:pt idx="493">
                  <c:v>14.7404374312973</c:v>
                </c:pt>
                <c:pt idx="494">
                  <c:v>13.588136765903499</c:v>
                </c:pt>
                <c:pt idx="495">
                  <c:v>13.4353312153504</c:v>
                </c:pt>
                <c:pt idx="496">
                  <c:v>8.2940866784111797</c:v>
                </c:pt>
                <c:pt idx="497">
                  <c:v>8.9258938246492807</c:v>
                </c:pt>
                <c:pt idx="498">
                  <c:v>14.2270633068918</c:v>
                </c:pt>
                <c:pt idx="499">
                  <c:v>10.8297786378153</c:v>
                </c:pt>
                <c:pt idx="500">
                  <c:v>11.2697996733067</c:v>
                </c:pt>
                <c:pt idx="501">
                  <c:v>12.0142973778269</c:v>
                </c:pt>
                <c:pt idx="502">
                  <c:v>13.2331890587201</c:v>
                </c:pt>
                <c:pt idx="503">
                  <c:v>13.1521469710065</c:v>
                </c:pt>
                <c:pt idx="504">
                  <c:v>12.535462412682801</c:v>
                </c:pt>
                <c:pt idx="505">
                  <c:v>9.4591817760186494</c:v>
                </c:pt>
                <c:pt idx="506">
                  <c:v>13.321759788607601</c:v>
                </c:pt>
                <c:pt idx="507">
                  <c:v>13.0462456529819</c:v>
                </c:pt>
                <c:pt idx="508">
                  <c:v>9.3035791872375704</c:v>
                </c:pt>
                <c:pt idx="509">
                  <c:v>12.344070856890299</c:v>
                </c:pt>
                <c:pt idx="510">
                  <c:v>12.771605884324901</c:v>
                </c:pt>
                <c:pt idx="511">
                  <c:v>13.148406540059501</c:v>
                </c:pt>
                <c:pt idx="512">
                  <c:v>13.1859701831357</c:v>
                </c:pt>
                <c:pt idx="513">
                  <c:v>13.036463711238699</c:v>
                </c:pt>
                <c:pt idx="514">
                  <c:v>13.680362174042999</c:v>
                </c:pt>
                <c:pt idx="515">
                  <c:v>12.103523527646001</c:v>
                </c:pt>
                <c:pt idx="516">
                  <c:v>12.785175120588301</c:v>
                </c:pt>
                <c:pt idx="517">
                  <c:v>11.0160520823383</c:v>
                </c:pt>
                <c:pt idx="518">
                  <c:v>12.4849059023711</c:v>
                </c:pt>
                <c:pt idx="519">
                  <c:v>10.5665243430365</c:v>
                </c:pt>
                <c:pt idx="520">
                  <c:v>10.8436688856454</c:v>
                </c:pt>
                <c:pt idx="521">
                  <c:v>10.696539725170799</c:v>
                </c:pt>
                <c:pt idx="522">
                  <c:v>13.442160731688301</c:v>
                </c:pt>
                <c:pt idx="523">
                  <c:v>11.4703996952972</c:v>
                </c:pt>
                <c:pt idx="524">
                  <c:v>12.633216025323801</c:v>
                </c:pt>
                <c:pt idx="525">
                  <c:v>12.490944956521</c:v>
                </c:pt>
                <c:pt idx="526">
                  <c:v>12.2605180914179</c:v>
                </c:pt>
                <c:pt idx="527">
                  <c:v>11.0169460417211</c:v>
                </c:pt>
                <c:pt idx="528">
                  <c:v>11.442544323601901</c:v>
                </c:pt>
                <c:pt idx="529">
                  <c:v>11.503838821169801</c:v>
                </c:pt>
                <c:pt idx="530">
                  <c:v>12.934428810038</c:v>
                </c:pt>
                <c:pt idx="531">
                  <c:v>14.011417382325</c:v>
                </c:pt>
                <c:pt idx="532">
                  <c:v>10.6411373750314</c:v>
                </c:pt>
                <c:pt idx="533">
                  <c:v>11.0913888097399</c:v>
                </c:pt>
                <c:pt idx="534">
                  <c:v>11.8361083896975</c:v>
                </c:pt>
                <c:pt idx="535">
                  <c:v>10.2466525946622</c:v>
                </c:pt>
                <c:pt idx="536">
                  <c:v>11.2300174926428</c:v>
                </c:pt>
                <c:pt idx="537">
                  <c:v>12.8248557068104</c:v>
                </c:pt>
                <c:pt idx="538">
                  <c:v>11.2823204541483</c:v>
                </c:pt>
                <c:pt idx="539">
                  <c:v>10.845780474907601</c:v>
                </c:pt>
                <c:pt idx="540">
                  <c:v>12.545687421872399</c:v>
                </c:pt>
                <c:pt idx="541">
                  <c:v>11.494365109268401</c:v>
                </c:pt>
                <c:pt idx="542">
                  <c:v>10.705171383650001</c:v>
                </c:pt>
                <c:pt idx="543">
                  <c:v>9.7365090253580693</c:v>
                </c:pt>
                <c:pt idx="544">
                  <c:v>11.243132473589601</c:v>
                </c:pt>
                <c:pt idx="545">
                  <c:v>10.258946234736401</c:v>
                </c:pt>
                <c:pt idx="546">
                  <c:v>7.2691859105375798</c:v>
                </c:pt>
                <c:pt idx="547">
                  <c:v>12.429339642944599</c:v>
                </c:pt>
                <c:pt idx="548">
                  <c:v>11.556371402579799</c:v>
                </c:pt>
                <c:pt idx="549">
                  <c:v>13.438134528816001</c:v>
                </c:pt>
                <c:pt idx="550">
                  <c:v>11.543946959217999</c:v>
                </c:pt>
                <c:pt idx="551">
                  <c:v>10.903362596436301</c:v>
                </c:pt>
                <c:pt idx="552">
                  <c:v>13.2074595089673</c:v>
                </c:pt>
                <c:pt idx="553">
                  <c:v>12.317278373364999</c:v>
                </c:pt>
                <c:pt idx="554">
                  <c:v>11.278985743023</c:v>
                </c:pt>
                <c:pt idx="555">
                  <c:v>11.5101934608719</c:v>
                </c:pt>
                <c:pt idx="556">
                  <c:v>13.375815117077799</c:v>
                </c:pt>
                <c:pt idx="557">
                  <c:v>11.898330048622</c:v>
                </c:pt>
                <c:pt idx="558">
                  <c:v>13.0751202827071</c:v>
                </c:pt>
                <c:pt idx="559">
                  <c:v>12.029195230586099</c:v>
                </c:pt>
                <c:pt idx="560">
                  <c:v>11.3064069654395</c:v>
                </c:pt>
                <c:pt idx="561">
                  <c:v>10.892455502116499</c:v>
                </c:pt>
                <c:pt idx="562">
                  <c:v>11.430262221826201</c:v>
                </c:pt>
                <c:pt idx="563">
                  <c:v>10.1854841007197</c:v>
                </c:pt>
                <c:pt idx="564">
                  <c:v>12.4435694878576</c:v>
                </c:pt>
                <c:pt idx="565">
                  <c:v>12.1334611425738</c:v>
                </c:pt>
                <c:pt idx="566">
                  <c:v>9.8434993363489802</c:v>
                </c:pt>
                <c:pt idx="567">
                  <c:v>12.480192584484501</c:v>
                </c:pt>
                <c:pt idx="568">
                  <c:v>11.221770854619299</c:v>
                </c:pt>
                <c:pt idx="569">
                  <c:v>12.252424954060199</c:v>
                </c:pt>
                <c:pt idx="570">
                  <c:v>12.863972830178</c:v>
                </c:pt>
                <c:pt idx="571">
                  <c:v>10.037558338404899</c:v>
                </c:pt>
                <c:pt idx="572">
                  <c:v>10.419544819562899</c:v>
                </c:pt>
                <c:pt idx="573">
                  <c:v>11.4017922125506</c:v>
                </c:pt>
                <c:pt idx="574">
                  <c:v>11.791155924592299</c:v>
                </c:pt>
                <c:pt idx="575">
                  <c:v>11.542381350938101</c:v>
                </c:pt>
                <c:pt idx="576">
                  <c:v>9.6895333666547305</c:v>
                </c:pt>
                <c:pt idx="577">
                  <c:v>10.464682726692899</c:v>
                </c:pt>
                <c:pt idx="578">
                  <c:v>10.563626028175801</c:v>
                </c:pt>
                <c:pt idx="579">
                  <c:v>9.4840197560167407</c:v>
                </c:pt>
                <c:pt idx="580">
                  <c:v>10.330218083339201</c:v>
                </c:pt>
                <c:pt idx="581">
                  <c:v>9.2597365857473495</c:v>
                </c:pt>
                <c:pt idx="582">
                  <c:v>8.9959314512491897</c:v>
                </c:pt>
                <c:pt idx="583">
                  <c:v>10.9415561921976</c:v>
                </c:pt>
                <c:pt idx="584">
                  <c:v>10.365786904288001</c:v>
                </c:pt>
                <c:pt idx="585">
                  <c:v>12.0338046451882</c:v>
                </c:pt>
                <c:pt idx="586">
                  <c:v>10.8039877544295</c:v>
                </c:pt>
                <c:pt idx="587">
                  <c:v>11.5898999549434</c:v>
                </c:pt>
                <c:pt idx="588">
                  <c:v>11.0249543485955</c:v>
                </c:pt>
                <c:pt idx="589">
                  <c:v>12.723465878363299</c:v>
                </c:pt>
                <c:pt idx="590">
                  <c:v>11.6183133529471</c:v>
                </c:pt>
                <c:pt idx="591">
                  <c:v>11.5573929798639</c:v>
                </c:pt>
                <c:pt idx="592">
                  <c:v>12.863957207708699</c:v>
                </c:pt>
                <c:pt idx="593">
                  <c:v>11.6781754161177</c:v>
                </c:pt>
                <c:pt idx="594">
                  <c:v>11.732163223942001</c:v>
                </c:pt>
                <c:pt idx="595">
                  <c:v>11.5454335464166</c:v>
                </c:pt>
                <c:pt idx="596">
                  <c:v>10.920892783097599</c:v>
                </c:pt>
                <c:pt idx="597">
                  <c:v>11.4431372337898</c:v>
                </c:pt>
                <c:pt idx="598">
                  <c:v>13.6198328170371</c:v>
                </c:pt>
                <c:pt idx="599">
                  <c:v>10.910115953768001</c:v>
                </c:pt>
                <c:pt idx="600">
                  <c:v>12.0911962045632</c:v>
                </c:pt>
                <c:pt idx="601">
                  <c:v>11.306402304354201</c:v>
                </c:pt>
                <c:pt idx="602">
                  <c:v>11.4664907407725</c:v>
                </c:pt>
                <c:pt idx="603">
                  <c:v>11.6871910098625</c:v>
                </c:pt>
                <c:pt idx="604">
                  <c:v>12.3392471705943</c:v>
                </c:pt>
                <c:pt idx="605">
                  <c:v>12.1879434286083</c:v>
                </c:pt>
                <c:pt idx="606">
                  <c:v>13.33310788571</c:v>
                </c:pt>
                <c:pt idx="607">
                  <c:v>11.6022881371739</c:v>
                </c:pt>
                <c:pt idx="608">
                  <c:v>11.1599152016512</c:v>
                </c:pt>
                <c:pt idx="609">
                  <c:v>11.653153357324699</c:v>
                </c:pt>
                <c:pt idx="610">
                  <c:v>10.563820464254199</c:v>
                </c:pt>
                <c:pt idx="611">
                  <c:v>9.7382905163306006</c:v>
                </c:pt>
                <c:pt idx="612">
                  <c:v>12.709164044392899</c:v>
                </c:pt>
                <c:pt idx="613">
                  <c:v>10.637345807799401</c:v>
                </c:pt>
                <c:pt idx="614">
                  <c:v>10.562776854419401</c:v>
                </c:pt>
                <c:pt idx="615">
                  <c:v>12.0042897301122</c:v>
                </c:pt>
                <c:pt idx="616">
                  <c:v>11.855326486668501</c:v>
                </c:pt>
                <c:pt idx="617">
                  <c:v>12.351336612648</c:v>
                </c:pt>
                <c:pt idx="618">
                  <c:v>12.1174547860834</c:v>
                </c:pt>
                <c:pt idx="619">
                  <c:v>12.4799864754743</c:v>
                </c:pt>
                <c:pt idx="620">
                  <c:v>12.9195425392498</c:v>
                </c:pt>
                <c:pt idx="621">
                  <c:v>11.738042407141499</c:v>
                </c:pt>
                <c:pt idx="622">
                  <c:v>12.100350662999899</c:v>
                </c:pt>
                <c:pt idx="623">
                  <c:v>12.6020513549771</c:v>
                </c:pt>
                <c:pt idx="624">
                  <c:v>12.5178213322191</c:v>
                </c:pt>
                <c:pt idx="625">
                  <c:v>12.660358601214099</c:v>
                </c:pt>
                <c:pt idx="626">
                  <c:v>13.2018720358307</c:v>
                </c:pt>
                <c:pt idx="627">
                  <c:v>12.801685808984701</c:v>
                </c:pt>
                <c:pt idx="628">
                  <c:v>13.180529655040299</c:v>
                </c:pt>
                <c:pt idx="629">
                  <c:v>12.587053970685099</c:v>
                </c:pt>
                <c:pt idx="630">
                  <c:v>12.834225050263701</c:v>
                </c:pt>
                <c:pt idx="631">
                  <c:v>11.8123718368479</c:v>
                </c:pt>
                <c:pt idx="632">
                  <c:v>12.0770377686132</c:v>
                </c:pt>
                <c:pt idx="633">
                  <c:v>13.0100278585599</c:v>
                </c:pt>
                <c:pt idx="634">
                  <c:v>11.628761086845</c:v>
                </c:pt>
                <c:pt idx="635">
                  <c:v>13.583779922163099</c:v>
                </c:pt>
                <c:pt idx="636">
                  <c:v>11.629996279912801</c:v>
                </c:pt>
                <c:pt idx="637">
                  <c:v>11.4552619352897</c:v>
                </c:pt>
                <c:pt idx="638">
                  <c:v>10.8463745058123</c:v>
                </c:pt>
                <c:pt idx="639">
                  <c:v>13.614193573417101</c:v>
                </c:pt>
                <c:pt idx="640">
                  <c:v>12.520653462401</c:v>
                </c:pt>
                <c:pt idx="641">
                  <c:v>12.948083016583</c:v>
                </c:pt>
                <c:pt idx="642">
                  <c:v>12.7942107689409</c:v>
                </c:pt>
                <c:pt idx="643">
                  <c:v>11.8569349609763</c:v>
                </c:pt>
                <c:pt idx="644">
                  <c:v>12.7349650910958</c:v>
                </c:pt>
                <c:pt idx="645">
                  <c:v>11.8997207113353</c:v>
                </c:pt>
                <c:pt idx="646">
                  <c:v>10.3006685427367</c:v>
                </c:pt>
                <c:pt idx="647">
                  <c:v>12.442215717312299</c:v>
                </c:pt>
                <c:pt idx="648">
                  <c:v>13.6619783379619</c:v>
                </c:pt>
                <c:pt idx="649">
                  <c:v>13.384333747470899</c:v>
                </c:pt>
                <c:pt idx="650">
                  <c:v>13.3226185149298</c:v>
                </c:pt>
                <c:pt idx="651">
                  <c:v>10.8523373701558</c:v>
                </c:pt>
                <c:pt idx="652">
                  <c:v>11.0712470086411</c:v>
                </c:pt>
                <c:pt idx="653">
                  <c:v>12.9902038722232</c:v>
                </c:pt>
                <c:pt idx="654">
                  <c:v>12.0465037817309</c:v>
                </c:pt>
                <c:pt idx="655">
                  <c:v>11.9191108814386</c:v>
                </c:pt>
                <c:pt idx="656">
                  <c:v>11.391270079990001</c:v>
                </c:pt>
                <c:pt idx="657">
                  <c:v>11.328045759636</c:v>
                </c:pt>
                <c:pt idx="658">
                  <c:v>11.751020160049301</c:v>
                </c:pt>
                <c:pt idx="659">
                  <c:v>12.3352774796556</c:v>
                </c:pt>
                <c:pt idx="660">
                  <c:v>11.308373915097301</c:v>
                </c:pt>
                <c:pt idx="661">
                  <c:v>11.522893422158599</c:v>
                </c:pt>
                <c:pt idx="662">
                  <c:v>12.6574249344492</c:v>
                </c:pt>
                <c:pt idx="663">
                  <c:v>14.592132542099</c:v>
                </c:pt>
                <c:pt idx="664">
                  <c:v>11.4955584712909</c:v>
                </c:pt>
                <c:pt idx="665">
                  <c:v>12.5356492247624</c:v>
                </c:pt>
                <c:pt idx="666">
                  <c:v>11.890748233774501</c:v>
                </c:pt>
                <c:pt idx="667">
                  <c:v>12.9120463169823</c:v>
                </c:pt>
                <c:pt idx="668">
                  <c:v>9.7336912695755604</c:v>
                </c:pt>
                <c:pt idx="669">
                  <c:v>11.0550764134357</c:v>
                </c:pt>
                <c:pt idx="670">
                  <c:v>10.8638863887598</c:v>
                </c:pt>
                <c:pt idx="671">
                  <c:v>12.0347911135462</c:v>
                </c:pt>
                <c:pt idx="672">
                  <c:v>10.4165572905739</c:v>
                </c:pt>
                <c:pt idx="673">
                  <c:v>12.3048121983533</c:v>
                </c:pt>
                <c:pt idx="674">
                  <c:v>10.241301452091401</c:v>
                </c:pt>
                <c:pt idx="675">
                  <c:v>12.4025680221174</c:v>
                </c:pt>
                <c:pt idx="676">
                  <c:v>11.386765963758601</c:v>
                </c:pt>
                <c:pt idx="677">
                  <c:v>12.1055350528696</c:v>
                </c:pt>
                <c:pt idx="678">
                  <c:v>11.0188832712217</c:v>
                </c:pt>
                <c:pt idx="679">
                  <c:v>11.969311828819601</c:v>
                </c:pt>
                <c:pt idx="680">
                  <c:v>12.7067878854473</c:v>
                </c:pt>
                <c:pt idx="681">
                  <c:v>11.413220239180299</c:v>
                </c:pt>
                <c:pt idx="682">
                  <c:v>12.311098994231299</c:v>
                </c:pt>
                <c:pt idx="683">
                  <c:v>10.071288637482199</c:v>
                </c:pt>
                <c:pt idx="684">
                  <c:v>11.895117718942901</c:v>
                </c:pt>
                <c:pt idx="685">
                  <c:v>10.6166855453534</c:v>
                </c:pt>
                <c:pt idx="686">
                  <c:v>10.3353367697568</c:v>
                </c:pt>
                <c:pt idx="687">
                  <c:v>11.379742103851701</c:v>
                </c:pt>
                <c:pt idx="688">
                  <c:v>10.1883295295001</c:v>
                </c:pt>
                <c:pt idx="689">
                  <c:v>13.623846266309901</c:v>
                </c:pt>
                <c:pt idx="690">
                  <c:v>11.8610706369225</c:v>
                </c:pt>
                <c:pt idx="691">
                  <c:v>11.455937336403901</c:v>
                </c:pt>
                <c:pt idx="692">
                  <c:v>11.670213412544999</c:v>
                </c:pt>
                <c:pt idx="693">
                  <c:v>11.19826464396</c:v>
                </c:pt>
                <c:pt idx="694">
                  <c:v>10.939296361297499</c:v>
                </c:pt>
                <c:pt idx="695">
                  <c:v>12.279684194435999</c:v>
                </c:pt>
                <c:pt idx="696">
                  <c:v>11.383455587594</c:v>
                </c:pt>
                <c:pt idx="697">
                  <c:v>11.493954944667401</c:v>
                </c:pt>
                <c:pt idx="698">
                  <c:v>13.1549741001583</c:v>
                </c:pt>
                <c:pt idx="699">
                  <c:v>12.069967478056601</c:v>
                </c:pt>
                <c:pt idx="700">
                  <c:v>13.2521189540963</c:v>
                </c:pt>
                <c:pt idx="701">
                  <c:v>12.6177118284879</c:v>
                </c:pt>
                <c:pt idx="702">
                  <c:v>12.263229517068799</c:v>
                </c:pt>
                <c:pt idx="703">
                  <c:v>11.892407086404701</c:v>
                </c:pt>
                <c:pt idx="704">
                  <c:v>12.533154735960499</c:v>
                </c:pt>
                <c:pt idx="705">
                  <c:v>10.8674264507743</c:v>
                </c:pt>
                <c:pt idx="706">
                  <c:v>10.363609132091799</c:v>
                </c:pt>
                <c:pt idx="707">
                  <c:v>10.2016604562303</c:v>
                </c:pt>
                <c:pt idx="708">
                  <c:v>11.016012342801099</c:v>
                </c:pt>
                <c:pt idx="709">
                  <c:v>13.508821111378699</c:v>
                </c:pt>
                <c:pt idx="710">
                  <c:v>12.489380151562999</c:v>
                </c:pt>
                <c:pt idx="711">
                  <c:v>11.969197019073</c:v>
                </c:pt>
                <c:pt idx="712">
                  <c:v>12.867550655213099</c:v>
                </c:pt>
                <c:pt idx="713">
                  <c:v>9.42598218404585</c:v>
                </c:pt>
                <c:pt idx="714">
                  <c:v>11.154893246181301</c:v>
                </c:pt>
                <c:pt idx="715">
                  <c:v>11.718117768488201</c:v>
                </c:pt>
                <c:pt idx="716">
                  <c:v>13.050532054477699</c:v>
                </c:pt>
                <c:pt idx="717">
                  <c:v>11.7725668959243</c:v>
                </c:pt>
                <c:pt idx="718">
                  <c:v>11.9275574790709</c:v>
                </c:pt>
                <c:pt idx="719">
                  <c:v>10.5132270536654</c:v>
                </c:pt>
                <c:pt idx="720">
                  <c:v>11.4356549745079</c:v>
                </c:pt>
                <c:pt idx="721">
                  <c:v>12.2499845462797</c:v>
                </c:pt>
                <c:pt idx="722">
                  <c:v>12.4130207779233</c:v>
                </c:pt>
                <c:pt idx="723">
                  <c:v>11.6319255403195</c:v>
                </c:pt>
                <c:pt idx="724">
                  <c:v>12.03836004695</c:v>
                </c:pt>
                <c:pt idx="725">
                  <c:v>12.951949899636499</c:v>
                </c:pt>
                <c:pt idx="726">
                  <c:v>9.2665300823800791</c:v>
                </c:pt>
                <c:pt idx="727">
                  <c:v>11.2048978309895</c:v>
                </c:pt>
                <c:pt idx="728">
                  <c:v>13.001961138783599</c:v>
                </c:pt>
                <c:pt idx="729">
                  <c:v>12.837179343441599</c:v>
                </c:pt>
                <c:pt idx="730">
                  <c:v>10.913140202732899</c:v>
                </c:pt>
                <c:pt idx="731">
                  <c:v>12.6208680809928</c:v>
                </c:pt>
                <c:pt idx="732">
                  <c:v>11.5808310966001</c:v>
                </c:pt>
                <c:pt idx="733">
                  <c:v>12.690375823240601</c:v>
                </c:pt>
                <c:pt idx="734">
                  <c:v>12.844224755792901</c:v>
                </c:pt>
                <c:pt idx="735">
                  <c:v>12.5148551277886</c:v>
                </c:pt>
                <c:pt idx="736">
                  <c:v>12.663753078756899</c:v>
                </c:pt>
                <c:pt idx="737">
                  <c:v>11.622118412406699</c:v>
                </c:pt>
                <c:pt idx="738">
                  <c:v>12.5022811593665</c:v>
                </c:pt>
                <c:pt idx="739">
                  <c:v>12.5478034865371</c:v>
                </c:pt>
                <c:pt idx="740">
                  <c:v>11.5721709985565</c:v>
                </c:pt>
                <c:pt idx="741">
                  <c:v>10.4073397597852</c:v>
                </c:pt>
                <c:pt idx="742">
                  <c:v>11.0054454587519</c:v>
                </c:pt>
                <c:pt idx="743">
                  <c:v>11.1833238101737</c:v>
                </c:pt>
                <c:pt idx="744">
                  <c:v>12.173419627378101</c:v>
                </c:pt>
                <c:pt idx="745">
                  <c:v>11.7238438599204</c:v>
                </c:pt>
                <c:pt idx="746">
                  <c:v>11.705639557530599</c:v>
                </c:pt>
                <c:pt idx="747">
                  <c:v>12.3096611678451</c:v>
                </c:pt>
                <c:pt idx="748">
                  <c:v>11.3978012639515</c:v>
                </c:pt>
                <c:pt idx="749">
                  <c:v>12.6438461538895</c:v>
                </c:pt>
                <c:pt idx="750">
                  <c:v>13.7308764561239</c:v>
                </c:pt>
                <c:pt idx="751">
                  <c:v>11.3634139339052</c:v>
                </c:pt>
                <c:pt idx="752">
                  <c:v>12.3057201418322</c:v>
                </c:pt>
                <c:pt idx="753">
                  <c:v>10.954328704319</c:v>
                </c:pt>
                <c:pt idx="754">
                  <c:v>12.1818101244624</c:v>
                </c:pt>
                <c:pt idx="755">
                  <c:v>10.7544554689041</c:v>
                </c:pt>
                <c:pt idx="756">
                  <c:v>11.6686115186741</c:v>
                </c:pt>
                <c:pt idx="757">
                  <c:v>11.303947574835099</c:v>
                </c:pt>
                <c:pt idx="758">
                  <c:v>11.2035004689175</c:v>
                </c:pt>
                <c:pt idx="759">
                  <c:v>10.8603569067766</c:v>
                </c:pt>
                <c:pt idx="760">
                  <c:v>13.5456484865602</c:v>
                </c:pt>
                <c:pt idx="761">
                  <c:v>12.5193479764998</c:v>
                </c:pt>
                <c:pt idx="762">
                  <c:v>11.324993933637799</c:v>
                </c:pt>
                <c:pt idx="763">
                  <c:v>11.721319570975201</c:v>
                </c:pt>
                <c:pt idx="764">
                  <c:v>11.610351406380801</c:v>
                </c:pt>
                <c:pt idx="765">
                  <c:v>10.6569172067901</c:v>
                </c:pt>
                <c:pt idx="766">
                  <c:v>10.5607867963232</c:v>
                </c:pt>
                <c:pt idx="767">
                  <c:v>11.9057726512212</c:v>
                </c:pt>
                <c:pt idx="768">
                  <c:v>11.3853073023208</c:v>
                </c:pt>
                <c:pt idx="769">
                  <c:v>12.667718717571599</c:v>
                </c:pt>
                <c:pt idx="770">
                  <c:v>12.5782271349167</c:v>
                </c:pt>
                <c:pt idx="771">
                  <c:v>12.5216980044069</c:v>
                </c:pt>
                <c:pt idx="772">
                  <c:v>12.374588093793401</c:v>
                </c:pt>
                <c:pt idx="773">
                  <c:v>12.0903517704634</c:v>
                </c:pt>
                <c:pt idx="774">
                  <c:v>13.107521807597699</c:v>
                </c:pt>
                <c:pt idx="775">
                  <c:v>11.2132688901122</c:v>
                </c:pt>
                <c:pt idx="776">
                  <c:v>11.227585829460599</c:v>
                </c:pt>
                <c:pt idx="777">
                  <c:v>7.7485841182853603</c:v>
                </c:pt>
                <c:pt idx="778">
                  <c:v>12.338241380928199</c:v>
                </c:pt>
                <c:pt idx="779">
                  <c:v>11.1320845936491</c:v>
                </c:pt>
                <c:pt idx="780">
                  <c:v>12.360532442343899</c:v>
                </c:pt>
                <c:pt idx="781">
                  <c:v>12.937084598527299</c:v>
                </c:pt>
                <c:pt idx="782">
                  <c:v>11.053612183976499</c:v>
                </c:pt>
                <c:pt idx="783">
                  <c:v>11.4986076455013</c:v>
                </c:pt>
                <c:pt idx="784">
                  <c:v>11.7925379831382</c:v>
                </c:pt>
                <c:pt idx="785">
                  <c:v>12.5346466250523</c:v>
                </c:pt>
                <c:pt idx="786">
                  <c:v>11.7438654180916</c:v>
                </c:pt>
                <c:pt idx="787">
                  <c:v>12.082696073225801</c:v>
                </c:pt>
                <c:pt idx="788">
                  <c:v>12.7733063614932</c:v>
                </c:pt>
                <c:pt idx="789">
                  <c:v>11.513836367630301</c:v>
                </c:pt>
                <c:pt idx="790">
                  <c:v>12.4586032465486</c:v>
                </c:pt>
                <c:pt idx="791">
                  <c:v>11.9245478352868</c:v>
                </c:pt>
                <c:pt idx="792">
                  <c:v>11.2726189500803</c:v>
                </c:pt>
                <c:pt idx="793">
                  <c:v>12.1967611494234</c:v>
                </c:pt>
                <c:pt idx="794">
                  <c:v>12.422811176719</c:v>
                </c:pt>
                <c:pt idx="795">
                  <c:v>12.6867787900472</c:v>
                </c:pt>
                <c:pt idx="796">
                  <c:v>12.651723076821</c:v>
                </c:pt>
                <c:pt idx="797">
                  <c:v>11.776092897013299</c:v>
                </c:pt>
                <c:pt idx="798">
                  <c:v>13.098977686121501</c:v>
                </c:pt>
                <c:pt idx="799">
                  <c:v>11.9806876725479</c:v>
                </c:pt>
                <c:pt idx="800">
                  <c:v>12.759749307720901</c:v>
                </c:pt>
                <c:pt idx="801">
                  <c:v>12.0191248278456</c:v>
                </c:pt>
                <c:pt idx="802">
                  <c:v>10.4302249765796</c:v>
                </c:pt>
                <c:pt idx="803">
                  <c:v>13.0292159541599</c:v>
                </c:pt>
                <c:pt idx="804">
                  <c:v>11.9580216703899</c:v>
                </c:pt>
                <c:pt idx="805">
                  <c:v>12.345518946407999</c:v>
                </c:pt>
                <c:pt idx="806">
                  <c:v>12.3876780380374</c:v>
                </c:pt>
                <c:pt idx="807">
                  <c:v>10.9441083430105</c:v>
                </c:pt>
                <c:pt idx="808">
                  <c:v>12.319226217873499</c:v>
                </c:pt>
                <c:pt idx="809">
                  <c:v>10.8876220601555</c:v>
                </c:pt>
                <c:pt idx="810">
                  <c:v>13.608787095036201</c:v>
                </c:pt>
                <c:pt idx="811">
                  <c:v>11.095716254314</c:v>
                </c:pt>
                <c:pt idx="812">
                  <c:v>10.7738511997406</c:v>
                </c:pt>
                <c:pt idx="813">
                  <c:v>14.3690006553453</c:v>
                </c:pt>
                <c:pt idx="814">
                  <c:v>10.318853132688201</c:v>
                </c:pt>
                <c:pt idx="815">
                  <c:v>12.6991815597369</c:v>
                </c:pt>
                <c:pt idx="816">
                  <c:v>10.7773919081749</c:v>
                </c:pt>
                <c:pt idx="817">
                  <c:v>11.187667388882501</c:v>
                </c:pt>
                <c:pt idx="818">
                  <c:v>11.331801096447199</c:v>
                </c:pt>
                <c:pt idx="819">
                  <c:v>10.9553474673842</c:v>
                </c:pt>
                <c:pt idx="820">
                  <c:v>9.7561190815476806</c:v>
                </c:pt>
                <c:pt idx="821">
                  <c:v>10.6122797444705</c:v>
                </c:pt>
                <c:pt idx="822">
                  <c:v>11.677553190912199</c:v>
                </c:pt>
                <c:pt idx="823">
                  <c:v>13.2501850678658</c:v>
                </c:pt>
                <c:pt idx="824">
                  <c:v>13.015338610968101</c:v>
                </c:pt>
                <c:pt idx="825">
                  <c:v>12.248009786041299</c:v>
                </c:pt>
                <c:pt idx="826">
                  <c:v>12.119277043711801</c:v>
                </c:pt>
                <c:pt idx="827">
                  <c:v>12.8806283651451</c:v>
                </c:pt>
                <c:pt idx="828">
                  <c:v>13.399022967382599</c:v>
                </c:pt>
                <c:pt idx="829">
                  <c:v>11.436566150249201</c:v>
                </c:pt>
                <c:pt idx="830">
                  <c:v>9.3679441103991792</c:v>
                </c:pt>
                <c:pt idx="831">
                  <c:v>12.102509926841099</c:v>
                </c:pt>
                <c:pt idx="832">
                  <c:v>10.752389724964701</c:v>
                </c:pt>
                <c:pt idx="833">
                  <c:v>12.5713126153105</c:v>
                </c:pt>
                <c:pt idx="834">
                  <c:v>14.2692937118576</c:v>
                </c:pt>
                <c:pt idx="835">
                  <c:v>10.1452824200287</c:v>
                </c:pt>
                <c:pt idx="836">
                  <c:v>11.6728433664244</c:v>
                </c:pt>
                <c:pt idx="837">
                  <c:v>11.4683463550816</c:v>
                </c:pt>
                <c:pt idx="838">
                  <c:v>14.406833796820299</c:v>
                </c:pt>
                <c:pt idx="839">
                  <c:v>12.4827480860859</c:v>
                </c:pt>
                <c:pt idx="840">
                  <c:v>11.625164298897801</c:v>
                </c:pt>
                <c:pt idx="841">
                  <c:v>11.6447693012519</c:v>
                </c:pt>
                <c:pt idx="842">
                  <c:v>13.2398560810696</c:v>
                </c:pt>
              </c:numCache>
            </c:numRef>
          </c:xVal>
          <c:yVal>
            <c:numRef>
              <c:f>Sheet2!$C$4954:$C$5796</c:f>
              <c:numCache>
                <c:formatCode>General</c:formatCode>
                <c:ptCount val="843"/>
                <c:pt idx="0">
                  <c:v>0.691414293077941</c:v>
                </c:pt>
                <c:pt idx="1">
                  <c:v>8.6958614821146991</c:v>
                </c:pt>
                <c:pt idx="2">
                  <c:v>1.5175055323050699</c:v>
                </c:pt>
                <c:pt idx="3">
                  <c:v>-1.0691884569977499</c:v>
                </c:pt>
                <c:pt idx="4">
                  <c:v>1.77811374697038</c:v>
                </c:pt>
                <c:pt idx="5">
                  <c:v>4.5537775730197199</c:v>
                </c:pt>
                <c:pt idx="6">
                  <c:v>11.7565282106988</c:v>
                </c:pt>
                <c:pt idx="7">
                  <c:v>10.9776926271085</c:v>
                </c:pt>
                <c:pt idx="8">
                  <c:v>7.92262641009407</c:v>
                </c:pt>
                <c:pt idx="9">
                  <c:v>4.6982600046815497</c:v>
                </c:pt>
                <c:pt idx="10">
                  <c:v>13.083170568674101</c:v>
                </c:pt>
                <c:pt idx="11">
                  <c:v>11.722462761673601</c:v>
                </c:pt>
                <c:pt idx="12">
                  <c:v>12.4520873558725</c:v>
                </c:pt>
                <c:pt idx="13">
                  <c:v>10.8834592920761</c:v>
                </c:pt>
                <c:pt idx="14">
                  <c:v>11.132715592463001</c:v>
                </c:pt>
                <c:pt idx="15">
                  <c:v>11.337371639483299</c:v>
                </c:pt>
                <c:pt idx="16">
                  <c:v>15.2305371640402</c:v>
                </c:pt>
                <c:pt idx="17">
                  <c:v>11.9173138045633</c:v>
                </c:pt>
                <c:pt idx="18">
                  <c:v>13.2877355414125</c:v>
                </c:pt>
                <c:pt idx="19">
                  <c:v>12.1095832578256</c:v>
                </c:pt>
                <c:pt idx="20">
                  <c:v>12.5339696294457</c:v>
                </c:pt>
                <c:pt idx="21">
                  <c:v>13.0280755154534</c:v>
                </c:pt>
                <c:pt idx="22">
                  <c:v>11.2004285991563</c:v>
                </c:pt>
                <c:pt idx="23">
                  <c:v>11.749209081738</c:v>
                </c:pt>
                <c:pt idx="24">
                  <c:v>12.416104122933699</c:v>
                </c:pt>
                <c:pt idx="25">
                  <c:v>12.132980809011601</c:v>
                </c:pt>
                <c:pt idx="26">
                  <c:v>12.0161143293368</c:v>
                </c:pt>
                <c:pt idx="27">
                  <c:v>12.9369916149001</c:v>
                </c:pt>
                <c:pt idx="28">
                  <c:v>13.3208205333056</c:v>
                </c:pt>
                <c:pt idx="29">
                  <c:v>12.4818712551314</c:v>
                </c:pt>
                <c:pt idx="30">
                  <c:v>14.3474491317077</c:v>
                </c:pt>
                <c:pt idx="31">
                  <c:v>14.7249595975153</c:v>
                </c:pt>
                <c:pt idx="32">
                  <c:v>14.0184629544743</c:v>
                </c:pt>
                <c:pt idx="33">
                  <c:v>13.5422226779725</c:v>
                </c:pt>
                <c:pt idx="34">
                  <c:v>13.028724275107001</c:v>
                </c:pt>
                <c:pt idx="35">
                  <c:v>12.264704527810199</c:v>
                </c:pt>
                <c:pt idx="36">
                  <c:v>12.385073339403601</c:v>
                </c:pt>
                <c:pt idx="37">
                  <c:v>12.307609687963801</c:v>
                </c:pt>
                <c:pt idx="38">
                  <c:v>12.6704897467505</c:v>
                </c:pt>
                <c:pt idx="39">
                  <c:v>12.694028455031599</c:v>
                </c:pt>
                <c:pt idx="40">
                  <c:v>12.9983230471012</c:v>
                </c:pt>
                <c:pt idx="41">
                  <c:v>14.2238835146395</c:v>
                </c:pt>
                <c:pt idx="42">
                  <c:v>11.9106871450429</c:v>
                </c:pt>
                <c:pt idx="43">
                  <c:v>15.1269453624574</c:v>
                </c:pt>
                <c:pt idx="44">
                  <c:v>12.215442196126</c:v>
                </c:pt>
                <c:pt idx="45">
                  <c:v>13.8287965388263</c:v>
                </c:pt>
                <c:pt idx="46">
                  <c:v>15.0926597185386</c:v>
                </c:pt>
                <c:pt idx="47">
                  <c:v>15.487772486207099</c:v>
                </c:pt>
                <c:pt idx="48">
                  <c:v>13.1017966255374</c:v>
                </c:pt>
                <c:pt idx="49">
                  <c:v>13.877451823823201</c:v>
                </c:pt>
                <c:pt idx="50">
                  <c:v>11.411927993078701</c:v>
                </c:pt>
                <c:pt idx="51">
                  <c:v>12.593765278310199</c:v>
                </c:pt>
                <c:pt idx="52">
                  <c:v>12.2310111861647</c:v>
                </c:pt>
                <c:pt idx="53">
                  <c:v>12.6726246869721</c:v>
                </c:pt>
                <c:pt idx="54">
                  <c:v>14.4629576005673</c:v>
                </c:pt>
                <c:pt idx="55">
                  <c:v>15.0439114383902</c:v>
                </c:pt>
                <c:pt idx="56">
                  <c:v>14.2139469535063</c:v>
                </c:pt>
                <c:pt idx="57">
                  <c:v>9.8671303517036293</c:v>
                </c:pt>
                <c:pt idx="58">
                  <c:v>14.583096144616</c:v>
                </c:pt>
                <c:pt idx="59">
                  <c:v>12.866393435045699</c:v>
                </c:pt>
                <c:pt idx="60">
                  <c:v>13.280674478622201</c:v>
                </c:pt>
                <c:pt idx="61">
                  <c:v>13.167727762655099</c:v>
                </c:pt>
                <c:pt idx="62">
                  <c:v>14.6658367501313</c:v>
                </c:pt>
                <c:pt idx="63">
                  <c:v>14.2424253070097</c:v>
                </c:pt>
                <c:pt idx="64">
                  <c:v>14.010482561701</c:v>
                </c:pt>
                <c:pt idx="65">
                  <c:v>13.4186507177034</c:v>
                </c:pt>
                <c:pt idx="66">
                  <c:v>13.1986211169786</c:v>
                </c:pt>
                <c:pt idx="67">
                  <c:v>13.376322596067</c:v>
                </c:pt>
                <c:pt idx="68">
                  <c:v>16.135650772588001</c:v>
                </c:pt>
                <c:pt idx="69">
                  <c:v>14.816306591615501</c:v>
                </c:pt>
                <c:pt idx="70">
                  <c:v>14.0412557719209</c:v>
                </c:pt>
                <c:pt idx="71">
                  <c:v>14.412726238082</c:v>
                </c:pt>
                <c:pt idx="72">
                  <c:v>14.7915688818556</c:v>
                </c:pt>
                <c:pt idx="73">
                  <c:v>14.1044762276693</c:v>
                </c:pt>
                <c:pt idx="74">
                  <c:v>13.900904037722199</c:v>
                </c:pt>
                <c:pt idx="75">
                  <c:v>12.5052822335645</c:v>
                </c:pt>
                <c:pt idx="76">
                  <c:v>14.670789695297801</c:v>
                </c:pt>
                <c:pt idx="77">
                  <c:v>14.307729055748901</c:v>
                </c:pt>
                <c:pt idx="78">
                  <c:v>12.6096772661658</c:v>
                </c:pt>
                <c:pt idx="79">
                  <c:v>16.081990194725499</c:v>
                </c:pt>
                <c:pt idx="80">
                  <c:v>15.359616670786</c:v>
                </c:pt>
                <c:pt idx="81">
                  <c:v>16.419488532083101</c:v>
                </c:pt>
                <c:pt idx="82">
                  <c:v>15.406293942279101</c:v>
                </c:pt>
                <c:pt idx="83">
                  <c:v>16.2537639048766</c:v>
                </c:pt>
                <c:pt idx="84">
                  <c:v>14.3013309853712</c:v>
                </c:pt>
                <c:pt idx="85">
                  <c:v>15.8166291777998</c:v>
                </c:pt>
                <c:pt idx="86">
                  <c:v>14.562949492126201</c:v>
                </c:pt>
                <c:pt idx="87">
                  <c:v>14.878548527514299</c:v>
                </c:pt>
                <c:pt idx="88">
                  <c:v>15.559590239981</c:v>
                </c:pt>
                <c:pt idx="89">
                  <c:v>11.2300347405889</c:v>
                </c:pt>
                <c:pt idx="90">
                  <c:v>16.042573181337598</c:v>
                </c:pt>
                <c:pt idx="91">
                  <c:v>14.4215444863058</c:v>
                </c:pt>
                <c:pt idx="92">
                  <c:v>16.482671155521501</c:v>
                </c:pt>
                <c:pt idx="93">
                  <c:v>12.7812215711146</c:v>
                </c:pt>
                <c:pt idx="94">
                  <c:v>11.891956418096401</c:v>
                </c:pt>
                <c:pt idx="95">
                  <c:v>13.2855321723047</c:v>
                </c:pt>
                <c:pt idx="96">
                  <c:v>16.577282605704699</c:v>
                </c:pt>
                <c:pt idx="97">
                  <c:v>12.7991243739362</c:v>
                </c:pt>
                <c:pt idx="98">
                  <c:v>13.0665374569212</c:v>
                </c:pt>
                <c:pt idx="99">
                  <c:v>15.64717119684</c:v>
                </c:pt>
                <c:pt idx="100">
                  <c:v>14.186303480021101</c:v>
                </c:pt>
                <c:pt idx="101">
                  <c:v>12.583294176918001</c:v>
                </c:pt>
                <c:pt idx="102">
                  <c:v>14.1518154629529</c:v>
                </c:pt>
                <c:pt idx="103">
                  <c:v>13.452802070089501</c:v>
                </c:pt>
                <c:pt idx="104">
                  <c:v>12.4727256675997</c:v>
                </c:pt>
                <c:pt idx="105">
                  <c:v>14.4562407606769</c:v>
                </c:pt>
                <c:pt idx="106">
                  <c:v>6.3710047308470799</c:v>
                </c:pt>
                <c:pt idx="107">
                  <c:v>10.6135287527374</c:v>
                </c:pt>
                <c:pt idx="108">
                  <c:v>9.3648748865640901</c:v>
                </c:pt>
                <c:pt idx="109">
                  <c:v>8.9327065024712695</c:v>
                </c:pt>
                <c:pt idx="110">
                  <c:v>10.392497943221301</c:v>
                </c:pt>
                <c:pt idx="111">
                  <c:v>7.8735604456886801</c:v>
                </c:pt>
                <c:pt idx="112">
                  <c:v>11.169143444279401</c:v>
                </c:pt>
                <c:pt idx="113">
                  <c:v>6.6487831978850096</c:v>
                </c:pt>
                <c:pt idx="114">
                  <c:v>11.907933755447001</c:v>
                </c:pt>
                <c:pt idx="115">
                  <c:v>8.1745633434232996</c:v>
                </c:pt>
                <c:pt idx="116">
                  <c:v>10.813351455652199</c:v>
                </c:pt>
                <c:pt idx="117">
                  <c:v>6.8414524927647298</c:v>
                </c:pt>
                <c:pt idx="118">
                  <c:v>7.00865546789632</c:v>
                </c:pt>
                <c:pt idx="119">
                  <c:v>12.080270726675</c:v>
                </c:pt>
                <c:pt idx="120">
                  <c:v>9.0034715866790496</c:v>
                </c:pt>
                <c:pt idx="121">
                  <c:v>11.5917139912292</c:v>
                </c:pt>
                <c:pt idx="122">
                  <c:v>15.316723402176001</c:v>
                </c:pt>
                <c:pt idx="123">
                  <c:v>14.343620523840199</c:v>
                </c:pt>
                <c:pt idx="124">
                  <c:v>13.0679980137412</c:v>
                </c:pt>
                <c:pt idx="125">
                  <c:v>16.7543353432565</c:v>
                </c:pt>
                <c:pt idx="126">
                  <c:v>16.052124845689701</c:v>
                </c:pt>
                <c:pt idx="127">
                  <c:v>15.257172316713699</c:v>
                </c:pt>
                <c:pt idx="128">
                  <c:v>14.135513419165299</c:v>
                </c:pt>
                <c:pt idx="129">
                  <c:v>15.620609541783301</c:v>
                </c:pt>
                <c:pt idx="130">
                  <c:v>13.4213421438201</c:v>
                </c:pt>
                <c:pt idx="131">
                  <c:v>15.311535070082501</c:v>
                </c:pt>
                <c:pt idx="132">
                  <c:v>17.1626168222285</c:v>
                </c:pt>
                <c:pt idx="133">
                  <c:v>15.141727816018999</c:v>
                </c:pt>
                <c:pt idx="134">
                  <c:v>14.9158812125974</c:v>
                </c:pt>
                <c:pt idx="135">
                  <c:v>15.374630528749201</c:v>
                </c:pt>
                <c:pt idx="136">
                  <c:v>14.0614377565977</c:v>
                </c:pt>
                <c:pt idx="137">
                  <c:v>14.5658316738872</c:v>
                </c:pt>
                <c:pt idx="138">
                  <c:v>13.936720709489601</c:v>
                </c:pt>
                <c:pt idx="139">
                  <c:v>14.1580877912149</c:v>
                </c:pt>
                <c:pt idx="140">
                  <c:v>15.3001375433586</c:v>
                </c:pt>
                <c:pt idx="141">
                  <c:v>15.8852696772437</c:v>
                </c:pt>
                <c:pt idx="142">
                  <c:v>17.2210928586539</c:v>
                </c:pt>
                <c:pt idx="143">
                  <c:v>14.030418982275201</c:v>
                </c:pt>
                <c:pt idx="144">
                  <c:v>15.453736774199299</c:v>
                </c:pt>
                <c:pt idx="145">
                  <c:v>17.435533418594201</c:v>
                </c:pt>
                <c:pt idx="146">
                  <c:v>14.415164074929899</c:v>
                </c:pt>
                <c:pt idx="147">
                  <c:v>18.996615765065499</c:v>
                </c:pt>
                <c:pt idx="148">
                  <c:v>16.3171185890027</c:v>
                </c:pt>
                <c:pt idx="149">
                  <c:v>18.264331233698499</c:v>
                </c:pt>
                <c:pt idx="150">
                  <c:v>15.9294060030465</c:v>
                </c:pt>
                <c:pt idx="151">
                  <c:v>15.3513422074072</c:v>
                </c:pt>
                <c:pt idx="152">
                  <c:v>16.497663403412599</c:v>
                </c:pt>
                <c:pt idx="153">
                  <c:v>16.066998826403601</c:v>
                </c:pt>
                <c:pt idx="154">
                  <c:v>16.562009686284799</c:v>
                </c:pt>
                <c:pt idx="155">
                  <c:v>17.058898864064801</c:v>
                </c:pt>
                <c:pt idx="156">
                  <c:v>17.221312411468901</c:v>
                </c:pt>
                <c:pt idx="157">
                  <c:v>17.3625356043426</c:v>
                </c:pt>
                <c:pt idx="158">
                  <c:v>15.909370182280799</c:v>
                </c:pt>
                <c:pt idx="159">
                  <c:v>16.973822049248199</c:v>
                </c:pt>
                <c:pt idx="160">
                  <c:v>15.8972620056037</c:v>
                </c:pt>
                <c:pt idx="161">
                  <c:v>16.436665945622501</c:v>
                </c:pt>
                <c:pt idx="162">
                  <c:v>15.431696370995301</c:v>
                </c:pt>
                <c:pt idx="163">
                  <c:v>18.4211457748548</c:v>
                </c:pt>
                <c:pt idx="164">
                  <c:v>16.782360696166698</c:v>
                </c:pt>
                <c:pt idx="165">
                  <c:v>16.026500269118301</c:v>
                </c:pt>
                <c:pt idx="166">
                  <c:v>17.179030073965599</c:v>
                </c:pt>
                <c:pt idx="167">
                  <c:v>19.025343303766</c:v>
                </c:pt>
                <c:pt idx="168">
                  <c:v>17.480942282985001</c:v>
                </c:pt>
                <c:pt idx="169">
                  <c:v>17.657781592182499</c:v>
                </c:pt>
                <c:pt idx="170">
                  <c:v>17.186287009020599</c:v>
                </c:pt>
                <c:pt idx="171">
                  <c:v>16.524066675718601</c:v>
                </c:pt>
                <c:pt idx="172">
                  <c:v>18.330213248748201</c:v>
                </c:pt>
                <c:pt idx="173">
                  <c:v>16.520326132330901</c:v>
                </c:pt>
                <c:pt idx="174">
                  <c:v>16.7678685852119</c:v>
                </c:pt>
                <c:pt idx="175">
                  <c:v>18.200758306030799</c:v>
                </c:pt>
                <c:pt idx="176">
                  <c:v>17.473200250560399</c:v>
                </c:pt>
                <c:pt idx="177">
                  <c:v>17.1406292618598</c:v>
                </c:pt>
                <c:pt idx="178">
                  <c:v>13.9761350618443</c:v>
                </c:pt>
                <c:pt idx="179">
                  <c:v>16.452547267053301</c:v>
                </c:pt>
                <c:pt idx="180">
                  <c:v>20.5771447707242</c:v>
                </c:pt>
                <c:pt idx="181">
                  <c:v>20.7370575084507</c:v>
                </c:pt>
                <c:pt idx="182">
                  <c:v>20.5015241214094</c:v>
                </c:pt>
                <c:pt idx="183">
                  <c:v>20.338354167513</c:v>
                </c:pt>
                <c:pt idx="184">
                  <c:v>18.316845459534701</c:v>
                </c:pt>
                <c:pt idx="185">
                  <c:v>19.020343280583901</c:v>
                </c:pt>
                <c:pt idx="186">
                  <c:v>16.6149979974542</c:v>
                </c:pt>
                <c:pt idx="187">
                  <c:v>21.1318662663483</c:v>
                </c:pt>
                <c:pt idx="188">
                  <c:v>18.127299611669901</c:v>
                </c:pt>
                <c:pt idx="189">
                  <c:v>15.901667124555001</c:v>
                </c:pt>
                <c:pt idx="190">
                  <c:v>16.366871620974401</c:v>
                </c:pt>
                <c:pt idx="191">
                  <c:v>19.060357346850498</c:v>
                </c:pt>
                <c:pt idx="192">
                  <c:v>22.130117719147002</c:v>
                </c:pt>
                <c:pt idx="193">
                  <c:v>16.4551031486921</c:v>
                </c:pt>
                <c:pt idx="194">
                  <c:v>17.2603313487175</c:v>
                </c:pt>
                <c:pt idx="195">
                  <c:v>17.465907371212001</c:v>
                </c:pt>
                <c:pt idx="196">
                  <c:v>18.8068715871986</c:v>
                </c:pt>
                <c:pt idx="197">
                  <c:v>19.0452049497232</c:v>
                </c:pt>
                <c:pt idx="198">
                  <c:v>18.379810463184199</c:v>
                </c:pt>
                <c:pt idx="199">
                  <c:v>18.322155840203799</c:v>
                </c:pt>
                <c:pt idx="200">
                  <c:v>21.923040714722401</c:v>
                </c:pt>
                <c:pt idx="201">
                  <c:v>16.704882449632301</c:v>
                </c:pt>
                <c:pt idx="202">
                  <c:v>20.876886306612199</c:v>
                </c:pt>
                <c:pt idx="203">
                  <c:v>19.648745782799601</c:v>
                </c:pt>
                <c:pt idx="204">
                  <c:v>19.491865311731399</c:v>
                </c:pt>
                <c:pt idx="205">
                  <c:v>20.377971553700299</c:v>
                </c:pt>
                <c:pt idx="206">
                  <c:v>21.541640660422399</c:v>
                </c:pt>
                <c:pt idx="207">
                  <c:v>18.884570511766899</c:v>
                </c:pt>
                <c:pt idx="208">
                  <c:v>17.4697947830308</c:v>
                </c:pt>
                <c:pt idx="209">
                  <c:v>19.419226124030502</c:v>
                </c:pt>
                <c:pt idx="210">
                  <c:v>20.973264650514999</c:v>
                </c:pt>
                <c:pt idx="211">
                  <c:v>18.042976445874899</c:v>
                </c:pt>
                <c:pt idx="212">
                  <c:v>18.723634568420302</c:v>
                </c:pt>
                <c:pt idx="213">
                  <c:v>17.287817601784301</c:v>
                </c:pt>
                <c:pt idx="214">
                  <c:v>18.983717851167299</c:v>
                </c:pt>
                <c:pt idx="215">
                  <c:v>18.635165151479001</c:v>
                </c:pt>
                <c:pt idx="216">
                  <c:v>18.473875140529501</c:v>
                </c:pt>
                <c:pt idx="217">
                  <c:v>18.271706272813699</c:v>
                </c:pt>
                <c:pt idx="218">
                  <c:v>17.100251238486798</c:v>
                </c:pt>
                <c:pt idx="219">
                  <c:v>19.3227826564856</c:v>
                </c:pt>
                <c:pt idx="220">
                  <c:v>19.879434631032201</c:v>
                </c:pt>
                <c:pt idx="221">
                  <c:v>19.4956412585972</c:v>
                </c:pt>
                <c:pt idx="222">
                  <c:v>16.744609128519699</c:v>
                </c:pt>
                <c:pt idx="223">
                  <c:v>19.608290955209501</c:v>
                </c:pt>
                <c:pt idx="224">
                  <c:v>18.344847321169201</c:v>
                </c:pt>
                <c:pt idx="225">
                  <c:v>16.807575062474601</c:v>
                </c:pt>
                <c:pt idx="226">
                  <c:v>19.611986928244299</c:v>
                </c:pt>
                <c:pt idx="227">
                  <c:v>18.624988283566601</c:v>
                </c:pt>
                <c:pt idx="228">
                  <c:v>18.663697322529</c:v>
                </c:pt>
                <c:pt idx="229">
                  <c:v>18.8198358920509</c:v>
                </c:pt>
                <c:pt idx="230">
                  <c:v>18.157673759865499</c:v>
                </c:pt>
                <c:pt idx="231">
                  <c:v>15.498465262471401</c:v>
                </c:pt>
                <c:pt idx="232">
                  <c:v>17.239788676036198</c:v>
                </c:pt>
                <c:pt idx="233">
                  <c:v>17.232913729193399</c:v>
                </c:pt>
                <c:pt idx="234">
                  <c:v>20.068948435874699</c:v>
                </c:pt>
                <c:pt idx="235">
                  <c:v>17.9102689944133</c:v>
                </c:pt>
                <c:pt idx="236">
                  <c:v>18.499255318666702</c:v>
                </c:pt>
                <c:pt idx="237">
                  <c:v>16.031312893477999</c:v>
                </c:pt>
                <c:pt idx="238">
                  <c:v>19.699161383739298</c:v>
                </c:pt>
                <c:pt idx="239">
                  <c:v>16.8795415067001</c:v>
                </c:pt>
                <c:pt idx="240">
                  <c:v>17.243431644220799</c:v>
                </c:pt>
                <c:pt idx="241">
                  <c:v>16.736830719379299</c:v>
                </c:pt>
                <c:pt idx="242">
                  <c:v>12.4903624743354</c:v>
                </c:pt>
                <c:pt idx="243">
                  <c:v>17.1903902435877</c:v>
                </c:pt>
                <c:pt idx="244">
                  <c:v>10.173987987092101</c:v>
                </c:pt>
                <c:pt idx="245">
                  <c:v>17.304741453903699</c:v>
                </c:pt>
                <c:pt idx="246">
                  <c:v>15.1289281470414</c:v>
                </c:pt>
                <c:pt idx="247">
                  <c:v>15.639698772597299</c:v>
                </c:pt>
                <c:pt idx="248">
                  <c:v>15.0083213552124</c:v>
                </c:pt>
                <c:pt idx="249">
                  <c:v>15.497638859215501</c:v>
                </c:pt>
                <c:pt idx="250">
                  <c:v>17.057058641625201</c:v>
                </c:pt>
                <c:pt idx="251">
                  <c:v>14.848591456963501</c:v>
                </c:pt>
                <c:pt idx="252">
                  <c:v>14.487100179797499</c:v>
                </c:pt>
                <c:pt idx="253">
                  <c:v>13.4993184350335</c:v>
                </c:pt>
                <c:pt idx="254">
                  <c:v>15.2597481477251</c:v>
                </c:pt>
                <c:pt idx="255">
                  <c:v>15.7792396273523</c:v>
                </c:pt>
                <c:pt idx="256">
                  <c:v>15.572117973853</c:v>
                </c:pt>
                <c:pt idx="257">
                  <c:v>13.7223569272614</c:v>
                </c:pt>
                <c:pt idx="258">
                  <c:v>14.253838789100801</c:v>
                </c:pt>
                <c:pt idx="259">
                  <c:v>14.4735641603051</c:v>
                </c:pt>
                <c:pt idx="260">
                  <c:v>13.8395029564055</c:v>
                </c:pt>
                <c:pt idx="261">
                  <c:v>14.0895462996336</c:v>
                </c:pt>
                <c:pt idx="262">
                  <c:v>13.7800981248116</c:v>
                </c:pt>
                <c:pt idx="263">
                  <c:v>15.6200704478136</c:v>
                </c:pt>
                <c:pt idx="264">
                  <c:v>15.8089947498369</c:v>
                </c:pt>
                <c:pt idx="265">
                  <c:v>14.428938538889801</c:v>
                </c:pt>
                <c:pt idx="266">
                  <c:v>13.755062981871699</c:v>
                </c:pt>
                <c:pt idx="267">
                  <c:v>12.781083302333601</c:v>
                </c:pt>
                <c:pt idx="268">
                  <c:v>14.021847105427399</c:v>
                </c:pt>
                <c:pt idx="269">
                  <c:v>16.952060385048998</c:v>
                </c:pt>
                <c:pt idx="270">
                  <c:v>14.949104355027099</c:v>
                </c:pt>
                <c:pt idx="271">
                  <c:v>13.6108781430168</c:v>
                </c:pt>
                <c:pt idx="272">
                  <c:v>17.353425545342098</c:v>
                </c:pt>
                <c:pt idx="273">
                  <c:v>18.929991840153001</c:v>
                </c:pt>
                <c:pt idx="274">
                  <c:v>18.085317707857001</c:v>
                </c:pt>
                <c:pt idx="275">
                  <c:v>20.833636910495098</c:v>
                </c:pt>
                <c:pt idx="276">
                  <c:v>20.1150063851806</c:v>
                </c:pt>
                <c:pt idx="277">
                  <c:v>18.2633486536817</c:v>
                </c:pt>
                <c:pt idx="278">
                  <c:v>18.105420072469201</c:v>
                </c:pt>
                <c:pt idx="279">
                  <c:v>17.490112966055701</c:v>
                </c:pt>
                <c:pt idx="280">
                  <c:v>18.383953644995</c:v>
                </c:pt>
                <c:pt idx="281">
                  <c:v>20.3750169162454</c:v>
                </c:pt>
                <c:pt idx="282">
                  <c:v>19.6130646183694</c:v>
                </c:pt>
                <c:pt idx="283">
                  <c:v>18.236834871908599</c:v>
                </c:pt>
                <c:pt idx="284">
                  <c:v>19.104365517658199</c:v>
                </c:pt>
                <c:pt idx="285">
                  <c:v>17.590935650987799</c:v>
                </c:pt>
                <c:pt idx="286">
                  <c:v>18.167631617723199</c:v>
                </c:pt>
                <c:pt idx="287">
                  <c:v>19.7523682972258</c:v>
                </c:pt>
                <c:pt idx="288">
                  <c:v>17.7525012987488</c:v>
                </c:pt>
                <c:pt idx="289">
                  <c:v>17.4900097141219</c:v>
                </c:pt>
                <c:pt idx="290">
                  <c:v>20.090227314128398</c:v>
                </c:pt>
                <c:pt idx="291">
                  <c:v>18.318832882741901</c:v>
                </c:pt>
                <c:pt idx="292">
                  <c:v>16.301450641231799</c:v>
                </c:pt>
                <c:pt idx="293">
                  <c:v>17.8883922431278</c:v>
                </c:pt>
                <c:pt idx="294">
                  <c:v>16.561029475561199</c:v>
                </c:pt>
                <c:pt idx="295">
                  <c:v>16.400100806166101</c:v>
                </c:pt>
                <c:pt idx="296">
                  <c:v>18.2247550180386</c:v>
                </c:pt>
                <c:pt idx="297">
                  <c:v>17.328486286260699</c:v>
                </c:pt>
                <c:pt idx="298">
                  <c:v>20.161960302342798</c:v>
                </c:pt>
                <c:pt idx="299">
                  <c:v>19.417436543579001</c:v>
                </c:pt>
                <c:pt idx="300">
                  <c:v>17.906117447196198</c:v>
                </c:pt>
                <c:pt idx="301">
                  <c:v>20.230979028001499</c:v>
                </c:pt>
                <c:pt idx="302">
                  <c:v>18.623632008565199</c:v>
                </c:pt>
                <c:pt idx="303">
                  <c:v>18.680817026328199</c:v>
                </c:pt>
                <c:pt idx="304">
                  <c:v>18.087363924582501</c:v>
                </c:pt>
                <c:pt idx="305">
                  <c:v>21.063312524453</c:v>
                </c:pt>
                <c:pt idx="306">
                  <c:v>17.697100466705599</c:v>
                </c:pt>
                <c:pt idx="307">
                  <c:v>17.3407005118308</c:v>
                </c:pt>
                <c:pt idx="308">
                  <c:v>20.041140969396501</c:v>
                </c:pt>
                <c:pt idx="309">
                  <c:v>17.906343577488901</c:v>
                </c:pt>
                <c:pt idx="310">
                  <c:v>20.452660407598</c:v>
                </c:pt>
                <c:pt idx="311">
                  <c:v>19.3513659386334</c:v>
                </c:pt>
                <c:pt idx="312">
                  <c:v>17.1573899482785</c:v>
                </c:pt>
                <c:pt idx="313">
                  <c:v>19.6588601622936</c:v>
                </c:pt>
                <c:pt idx="314">
                  <c:v>15.976952783977801</c:v>
                </c:pt>
                <c:pt idx="315">
                  <c:v>13.8720151977261</c:v>
                </c:pt>
                <c:pt idx="316">
                  <c:v>16.926881335873802</c:v>
                </c:pt>
                <c:pt idx="317">
                  <c:v>15.175196208151201</c:v>
                </c:pt>
                <c:pt idx="318">
                  <c:v>15.950023925998099</c:v>
                </c:pt>
                <c:pt idx="319">
                  <c:v>16.659040411582101</c:v>
                </c:pt>
                <c:pt idx="320">
                  <c:v>17.091182962198999</c:v>
                </c:pt>
                <c:pt idx="321">
                  <c:v>17.743457124022001</c:v>
                </c:pt>
                <c:pt idx="322">
                  <c:v>16.7038441969815</c:v>
                </c:pt>
                <c:pt idx="323">
                  <c:v>15.979730836449599</c:v>
                </c:pt>
                <c:pt idx="324">
                  <c:v>16.934916062550801</c:v>
                </c:pt>
                <c:pt idx="325">
                  <c:v>16.5235000630875</c:v>
                </c:pt>
                <c:pt idx="326">
                  <c:v>16.043951562130999</c:v>
                </c:pt>
                <c:pt idx="327">
                  <c:v>16.949572562358899</c:v>
                </c:pt>
                <c:pt idx="328">
                  <c:v>16.283212126404099</c:v>
                </c:pt>
                <c:pt idx="329">
                  <c:v>16.158648739657199</c:v>
                </c:pt>
                <c:pt idx="330">
                  <c:v>15.4312349475335</c:v>
                </c:pt>
                <c:pt idx="331">
                  <c:v>15.227151194407501</c:v>
                </c:pt>
                <c:pt idx="332">
                  <c:v>17.922261580434402</c:v>
                </c:pt>
                <c:pt idx="333">
                  <c:v>15.079072820682301</c:v>
                </c:pt>
                <c:pt idx="334">
                  <c:v>15.5495888924656</c:v>
                </c:pt>
                <c:pt idx="335">
                  <c:v>15.3303378864107</c:v>
                </c:pt>
                <c:pt idx="336">
                  <c:v>15.6462443643077</c:v>
                </c:pt>
                <c:pt idx="337">
                  <c:v>13.7241073070774</c:v>
                </c:pt>
                <c:pt idx="338">
                  <c:v>16.076921431882099</c:v>
                </c:pt>
                <c:pt idx="339">
                  <c:v>14.194835009925001</c:v>
                </c:pt>
                <c:pt idx="340">
                  <c:v>15.929395863792299</c:v>
                </c:pt>
                <c:pt idx="341">
                  <c:v>16.2966055220109</c:v>
                </c:pt>
                <c:pt idx="342">
                  <c:v>16.4582484433212</c:v>
                </c:pt>
                <c:pt idx="343">
                  <c:v>14.1385420421876</c:v>
                </c:pt>
                <c:pt idx="344">
                  <c:v>16.684210685687798</c:v>
                </c:pt>
                <c:pt idx="345">
                  <c:v>13.673980040379099</c:v>
                </c:pt>
                <c:pt idx="346">
                  <c:v>14.4981860262595</c:v>
                </c:pt>
                <c:pt idx="347">
                  <c:v>14.001152431258999</c:v>
                </c:pt>
                <c:pt idx="348">
                  <c:v>16.855679802404701</c:v>
                </c:pt>
                <c:pt idx="349">
                  <c:v>14.390452095790801</c:v>
                </c:pt>
                <c:pt idx="350">
                  <c:v>14.0493085352027</c:v>
                </c:pt>
                <c:pt idx="351">
                  <c:v>15.911038350052401</c:v>
                </c:pt>
                <c:pt idx="352">
                  <c:v>17.2676596915408</c:v>
                </c:pt>
                <c:pt idx="353">
                  <c:v>15.0459110766002</c:v>
                </c:pt>
                <c:pt idx="354">
                  <c:v>15.390296506622899</c:v>
                </c:pt>
                <c:pt idx="355">
                  <c:v>14.974191749210201</c:v>
                </c:pt>
                <c:pt idx="356">
                  <c:v>15.0460992389445</c:v>
                </c:pt>
                <c:pt idx="357">
                  <c:v>16.839785577794199</c:v>
                </c:pt>
                <c:pt idx="358">
                  <c:v>15.1252229034501</c:v>
                </c:pt>
                <c:pt idx="359">
                  <c:v>16.231426117962499</c:v>
                </c:pt>
                <c:pt idx="360">
                  <c:v>17.075839279738702</c:v>
                </c:pt>
                <c:pt idx="361">
                  <c:v>16.555598341191601</c:v>
                </c:pt>
                <c:pt idx="362">
                  <c:v>13.251192001010001</c:v>
                </c:pt>
                <c:pt idx="363">
                  <c:v>11.8917198334887</c:v>
                </c:pt>
                <c:pt idx="364">
                  <c:v>15.492315438737901</c:v>
                </c:pt>
                <c:pt idx="365">
                  <c:v>15.528538616176901</c:v>
                </c:pt>
                <c:pt idx="366">
                  <c:v>16.699617874236498</c:v>
                </c:pt>
                <c:pt idx="367">
                  <c:v>15.452776905569699</c:v>
                </c:pt>
                <c:pt idx="368">
                  <c:v>15.3399943798245</c:v>
                </c:pt>
                <c:pt idx="369">
                  <c:v>17.3624903682141</c:v>
                </c:pt>
                <c:pt idx="370">
                  <c:v>14.7516858094016</c:v>
                </c:pt>
                <c:pt idx="371">
                  <c:v>17.237894493928401</c:v>
                </c:pt>
                <c:pt idx="372">
                  <c:v>13.017646375536399</c:v>
                </c:pt>
                <c:pt idx="373">
                  <c:v>15.3529751334222</c:v>
                </c:pt>
                <c:pt idx="374">
                  <c:v>17.8333918580831</c:v>
                </c:pt>
                <c:pt idx="375">
                  <c:v>16.1315743452103</c:v>
                </c:pt>
                <c:pt idx="376">
                  <c:v>11.9460499336396</c:v>
                </c:pt>
                <c:pt idx="377">
                  <c:v>15.996184887526899</c:v>
                </c:pt>
                <c:pt idx="378">
                  <c:v>16.569073524525599</c:v>
                </c:pt>
                <c:pt idx="379">
                  <c:v>15.772837108645399</c:v>
                </c:pt>
                <c:pt idx="380">
                  <c:v>17.459474278216401</c:v>
                </c:pt>
                <c:pt idx="381">
                  <c:v>18.6899884462043</c:v>
                </c:pt>
                <c:pt idx="382">
                  <c:v>14.53745034061</c:v>
                </c:pt>
                <c:pt idx="383">
                  <c:v>17.664964913675401</c:v>
                </c:pt>
                <c:pt idx="384">
                  <c:v>14.2750939149246</c:v>
                </c:pt>
                <c:pt idx="385">
                  <c:v>15.2022184849849</c:v>
                </c:pt>
                <c:pt idx="386">
                  <c:v>15.516240482708501</c:v>
                </c:pt>
                <c:pt idx="387">
                  <c:v>16.6962880541017</c:v>
                </c:pt>
                <c:pt idx="388">
                  <c:v>14.7099882321707</c:v>
                </c:pt>
                <c:pt idx="389">
                  <c:v>16.902413295492199</c:v>
                </c:pt>
                <c:pt idx="390">
                  <c:v>13.9528494076607</c:v>
                </c:pt>
                <c:pt idx="391">
                  <c:v>15.321208205410899</c:v>
                </c:pt>
                <c:pt idx="392">
                  <c:v>15.0528855048394</c:v>
                </c:pt>
                <c:pt idx="393">
                  <c:v>16.594068842553799</c:v>
                </c:pt>
                <c:pt idx="394">
                  <c:v>15.9548883011841</c:v>
                </c:pt>
                <c:pt idx="395">
                  <c:v>14.5735401216296</c:v>
                </c:pt>
                <c:pt idx="396">
                  <c:v>15.6086038120173</c:v>
                </c:pt>
                <c:pt idx="397">
                  <c:v>15.499462953370299</c:v>
                </c:pt>
                <c:pt idx="398">
                  <c:v>15.297937145005699</c:v>
                </c:pt>
                <c:pt idx="399">
                  <c:v>14.2465125833453</c:v>
                </c:pt>
                <c:pt idx="400">
                  <c:v>15.174558916180599</c:v>
                </c:pt>
                <c:pt idx="401">
                  <c:v>14.9372528017685</c:v>
                </c:pt>
                <c:pt idx="402">
                  <c:v>14.689559726534601</c:v>
                </c:pt>
                <c:pt idx="403">
                  <c:v>14.311978768994001</c:v>
                </c:pt>
                <c:pt idx="404">
                  <c:v>15.398490375080801</c:v>
                </c:pt>
                <c:pt idx="405">
                  <c:v>14.2147302877108</c:v>
                </c:pt>
                <c:pt idx="406">
                  <c:v>20.112708177253101</c:v>
                </c:pt>
                <c:pt idx="407">
                  <c:v>20.202456497143899</c:v>
                </c:pt>
                <c:pt idx="408">
                  <c:v>15.633305592462399</c:v>
                </c:pt>
                <c:pt idx="409">
                  <c:v>8.5105045001199393</c:v>
                </c:pt>
                <c:pt idx="410">
                  <c:v>20.0330943258136</c:v>
                </c:pt>
                <c:pt idx="411">
                  <c:v>19.776870781390901</c:v>
                </c:pt>
                <c:pt idx="412">
                  <c:v>18.378212386526702</c:v>
                </c:pt>
                <c:pt idx="413">
                  <c:v>15.202932908672</c:v>
                </c:pt>
                <c:pt idx="414">
                  <c:v>18.7121609102585</c:v>
                </c:pt>
                <c:pt idx="415">
                  <c:v>17.616695548732</c:v>
                </c:pt>
                <c:pt idx="416">
                  <c:v>19.046800930757701</c:v>
                </c:pt>
                <c:pt idx="417">
                  <c:v>18.6913374031732</c:v>
                </c:pt>
                <c:pt idx="418">
                  <c:v>18.3453272738995</c:v>
                </c:pt>
                <c:pt idx="419">
                  <c:v>18.997072848501901</c:v>
                </c:pt>
                <c:pt idx="420">
                  <c:v>18.783317490155799</c:v>
                </c:pt>
                <c:pt idx="421">
                  <c:v>16.9546271806243</c:v>
                </c:pt>
                <c:pt idx="422">
                  <c:v>17.252358560208801</c:v>
                </c:pt>
                <c:pt idx="423">
                  <c:v>20.624007110825701</c:v>
                </c:pt>
                <c:pt idx="424">
                  <c:v>19.400808071189001</c:v>
                </c:pt>
                <c:pt idx="425">
                  <c:v>19.072218425084198</c:v>
                </c:pt>
                <c:pt idx="426">
                  <c:v>20.462456121054899</c:v>
                </c:pt>
                <c:pt idx="427">
                  <c:v>20.799518898969399</c:v>
                </c:pt>
                <c:pt idx="428">
                  <c:v>19.3546510803092</c:v>
                </c:pt>
                <c:pt idx="429">
                  <c:v>18.73302329569</c:v>
                </c:pt>
                <c:pt idx="430">
                  <c:v>20.751849150456799</c:v>
                </c:pt>
                <c:pt idx="431">
                  <c:v>20.220744378404198</c:v>
                </c:pt>
                <c:pt idx="432">
                  <c:v>19.874286554982</c:v>
                </c:pt>
                <c:pt idx="433">
                  <c:v>19.808690932610801</c:v>
                </c:pt>
                <c:pt idx="434">
                  <c:v>19.764671425078099</c:v>
                </c:pt>
                <c:pt idx="435">
                  <c:v>20.276648590312501</c:v>
                </c:pt>
                <c:pt idx="436">
                  <c:v>20.3262524681288</c:v>
                </c:pt>
                <c:pt idx="437">
                  <c:v>19.2057709632188</c:v>
                </c:pt>
                <c:pt idx="438">
                  <c:v>22.2657793256991</c:v>
                </c:pt>
                <c:pt idx="439">
                  <c:v>22.566732845563301</c:v>
                </c:pt>
                <c:pt idx="440">
                  <c:v>18.374162444974999</c:v>
                </c:pt>
                <c:pt idx="441">
                  <c:v>18.943635752929598</c:v>
                </c:pt>
                <c:pt idx="442">
                  <c:v>21.2636462610363</c:v>
                </c:pt>
                <c:pt idx="443">
                  <c:v>20.438980731617299</c:v>
                </c:pt>
                <c:pt idx="444">
                  <c:v>18.598713321063801</c:v>
                </c:pt>
                <c:pt idx="445">
                  <c:v>20.499151345832999</c:v>
                </c:pt>
                <c:pt idx="446">
                  <c:v>20.843657223973899</c:v>
                </c:pt>
                <c:pt idx="447">
                  <c:v>21.0123924002589</c:v>
                </c:pt>
                <c:pt idx="448">
                  <c:v>16.1418252033565</c:v>
                </c:pt>
                <c:pt idx="449">
                  <c:v>20.450367939079399</c:v>
                </c:pt>
                <c:pt idx="450">
                  <c:v>21.234412128849499</c:v>
                </c:pt>
                <c:pt idx="451">
                  <c:v>17.434917276930101</c:v>
                </c:pt>
                <c:pt idx="452">
                  <c:v>20.594451176751601</c:v>
                </c:pt>
                <c:pt idx="453">
                  <c:v>19.356549116875399</c:v>
                </c:pt>
                <c:pt idx="454">
                  <c:v>16.9934565295979</c:v>
                </c:pt>
                <c:pt idx="455">
                  <c:v>18.308963139829402</c:v>
                </c:pt>
                <c:pt idx="456">
                  <c:v>20.0281896828659</c:v>
                </c:pt>
                <c:pt idx="457">
                  <c:v>18.991787213306001</c:v>
                </c:pt>
                <c:pt idx="458">
                  <c:v>18.1718912728258</c:v>
                </c:pt>
                <c:pt idx="459">
                  <c:v>17.514681752583002</c:v>
                </c:pt>
                <c:pt idx="460">
                  <c:v>18.065261061210201</c:v>
                </c:pt>
                <c:pt idx="461">
                  <c:v>19.008135040759601</c:v>
                </c:pt>
                <c:pt idx="462">
                  <c:v>16.983734381766599</c:v>
                </c:pt>
                <c:pt idx="463">
                  <c:v>17.998174149385601</c:v>
                </c:pt>
                <c:pt idx="464">
                  <c:v>20.056832789931999</c:v>
                </c:pt>
                <c:pt idx="465">
                  <c:v>19.084827618662001</c:v>
                </c:pt>
                <c:pt idx="466">
                  <c:v>17.176154841835601</c:v>
                </c:pt>
                <c:pt idx="467">
                  <c:v>18.9352245116483</c:v>
                </c:pt>
                <c:pt idx="468">
                  <c:v>19.276035442841099</c:v>
                </c:pt>
                <c:pt idx="469">
                  <c:v>19.049566447157599</c:v>
                </c:pt>
                <c:pt idx="470">
                  <c:v>18.280966250902001</c:v>
                </c:pt>
                <c:pt idx="471">
                  <c:v>17.711657086510399</c:v>
                </c:pt>
                <c:pt idx="472">
                  <c:v>19.3517021586064</c:v>
                </c:pt>
                <c:pt idx="473">
                  <c:v>19.045505099062801</c:v>
                </c:pt>
                <c:pt idx="474">
                  <c:v>21.008810148041398</c:v>
                </c:pt>
                <c:pt idx="475">
                  <c:v>19.621626513538299</c:v>
                </c:pt>
                <c:pt idx="476">
                  <c:v>18.1974541511618</c:v>
                </c:pt>
                <c:pt idx="477">
                  <c:v>18.7922492076308</c:v>
                </c:pt>
                <c:pt idx="478">
                  <c:v>18.686415203854001</c:v>
                </c:pt>
                <c:pt idx="479">
                  <c:v>18.444406396367999</c:v>
                </c:pt>
                <c:pt idx="480">
                  <c:v>18.887508667744001</c:v>
                </c:pt>
                <c:pt idx="481">
                  <c:v>20.363016834703998</c:v>
                </c:pt>
                <c:pt idx="482">
                  <c:v>15.1307281034219</c:v>
                </c:pt>
                <c:pt idx="483">
                  <c:v>18.9102846086261</c:v>
                </c:pt>
                <c:pt idx="484">
                  <c:v>22.321272210893</c:v>
                </c:pt>
                <c:pt idx="485">
                  <c:v>21.247677863978801</c:v>
                </c:pt>
                <c:pt idx="486">
                  <c:v>18.570561954972</c:v>
                </c:pt>
                <c:pt idx="487">
                  <c:v>19.304315018688399</c:v>
                </c:pt>
                <c:pt idx="488">
                  <c:v>19.383186936198999</c:v>
                </c:pt>
                <c:pt idx="489">
                  <c:v>17.009935340190701</c:v>
                </c:pt>
                <c:pt idx="490">
                  <c:v>21.378595637022499</c:v>
                </c:pt>
                <c:pt idx="491">
                  <c:v>22.238540007213</c:v>
                </c:pt>
                <c:pt idx="492">
                  <c:v>19.454334114511699</c:v>
                </c:pt>
                <c:pt idx="493">
                  <c:v>22.3525944908192</c:v>
                </c:pt>
                <c:pt idx="494">
                  <c:v>19.1006520441322</c:v>
                </c:pt>
                <c:pt idx="495">
                  <c:v>18.233709711047499</c:v>
                </c:pt>
                <c:pt idx="496">
                  <c:v>10.1286427220739</c:v>
                </c:pt>
                <c:pt idx="497">
                  <c:v>9.5251554874311797</c:v>
                </c:pt>
                <c:pt idx="498">
                  <c:v>16.7144728712301</c:v>
                </c:pt>
                <c:pt idx="499">
                  <c:v>16.1810148755713</c:v>
                </c:pt>
                <c:pt idx="500">
                  <c:v>16.987464379554101</c:v>
                </c:pt>
                <c:pt idx="501">
                  <c:v>15.6399109282577</c:v>
                </c:pt>
                <c:pt idx="502">
                  <c:v>17.741289185959399</c:v>
                </c:pt>
                <c:pt idx="503">
                  <c:v>16.7276263887981</c:v>
                </c:pt>
                <c:pt idx="504">
                  <c:v>16.833109393906401</c:v>
                </c:pt>
                <c:pt idx="505">
                  <c:v>15.927203495518601</c:v>
                </c:pt>
                <c:pt idx="506">
                  <c:v>15.4885486810869</c:v>
                </c:pt>
                <c:pt idx="507">
                  <c:v>14.607474736233801</c:v>
                </c:pt>
                <c:pt idx="508">
                  <c:v>14.565531473824301</c:v>
                </c:pt>
                <c:pt idx="509">
                  <c:v>16.779420400193899</c:v>
                </c:pt>
                <c:pt idx="510">
                  <c:v>12.548709310462</c:v>
                </c:pt>
                <c:pt idx="511">
                  <c:v>17.426614785230701</c:v>
                </c:pt>
                <c:pt idx="512">
                  <c:v>18.077818709093702</c:v>
                </c:pt>
                <c:pt idx="513">
                  <c:v>19.9564746507079</c:v>
                </c:pt>
                <c:pt idx="514">
                  <c:v>13.3854761154941</c:v>
                </c:pt>
                <c:pt idx="515">
                  <c:v>17.928146056366799</c:v>
                </c:pt>
                <c:pt idx="516">
                  <c:v>13.0206063602059</c:v>
                </c:pt>
                <c:pt idx="517">
                  <c:v>15.643281670690699</c:v>
                </c:pt>
                <c:pt idx="518">
                  <c:v>16.564901904022602</c:v>
                </c:pt>
                <c:pt idx="519">
                  <c:v>15.664981773852199</c:v>
                </c:pt>
                <c:pt idx="520">
                  <c:v>15.5817700959003</c:v>
                </c:pt>
                <c:pt idx="521">
                  <c:v>13.8648551296455</c:v>
                </c:pt>
                <c:pt idx="522">
                  <c:v>17.051178127321499</c:v>
                </c:pt>
                <c:pt idx="523">
                  <c:v>17.1466085777476</c:v>
                </c:pt>
                <c:pt idx="524">
                  <c:v>18.1952421644399</c:v>
                </c:pt>
                <c:pt idx="525">
                  <c:v>16.013339289473699</c:v>
                </c:pt>
                <c:pt idx="526">
                  <c:v>16.000577978441701</c:v>
                </c:pt>
                <c:pt idx="527">
                  <c:v>15.966765103309699</c:v>
                </c:pt>
                <c:pt idx="528">
                  <c:v>16.915757923842499</c:v>
                </c:pt>
                <c:pt idx="529">
                  <c:v>14.8877208219686</c:v>
                </c:pt>
                <c:pt idx="530">
                  <c:v>19.033875505165</c:v>
                </c:pt>
                <c:pt idx="531">
                  <c:v>14.511269409841001</c:v>
                </c:pt>
                <c:pt idx="532">
                  <c:v>15.5695173009067</c:v>
                </c:pt>
                <c:pt idx="533">
                  <c:v>17.222933561036601</c:v>
                </c:pt>
                <c:pt idx="534">
                  <c:v>14.563816308107601</c:v>
                </c:pt>
                <c:pt idx="535">
                  <c:v>14.3771078682261</c:v>
                </c:pt>
                <c:pt idx="536">
                  <c:v>16.208030426174801</c:v>
                </c:pt>
                <c:pt idx="537">
                  <c:v>16.014279209141101</c:v>
                </c:pt>
                <c:pt idx="538">
                  <c:v>16.005420231972799</c:v>
                </c:pt>
                <c:pt idx="539">
                  <c:v>11.40250992628</c:v>
                </c:pt>
                <c:pt idx="540">
                  <c:v>13.886579295780701</c:v>
                </c:pt>
                <c:pt idx="541">
                  <c:v>16.851933919140599</c:v>
                </c:pt>
                <c:pt idx="542">
                  <c:v>14.929797746233</c:v>
                </c:pt>
                <c:pt idx="543">
                  <c:v>11.852607714379699</c:v>
                </c:pt>
                <c:pt idx="544">
                  <c:v>14.001034128678301</c:v>
                </c:pt>
                <c:pt idx="545">
                  <c:v>12.462399453658</c:v>
                </c:pt>
                <c:pt idx="546">
                  <c:v>8.4513479939701508</c:v>
                </c:pt>
                <c:pt idx="547">
                  <c:v>14.9789771778106</c:v>
                </c:pt>
                <c:pt idx="548">
                  <c:v>15.7035956016424</c:v>
                </c:pt>
                <c:pt idx="549">
                  <c:v>13.5222606786034</c:v>
                </c:pt>
                <c:pt idx="550">
                  <c:v>15.9568185781272</c:v>
                </c:pt>
                <c:pt idx="551">
                  <c:v>14.471525973383001</c:v>
                </c:pt>
                <c:pt idx="552">
                  <c:v>16.221148258992599</c:v>
                </c:pt>
                <c:pt idx="553">
                  <c:v>17.051807453694099</c:v>
                </c:pt>
                <c:pt idx="554">
                  <c:v>17.555158870512901</c:v>
                </c:pt>
                <c:pt idx="555">
                  <c:v>18.696047545052298</c:v>
                </c:pt>
                <c:pt idx="556">
                  <c:v>17.694308543919298</c:v>
                </c:pt>
                <c:pt idx="557">
                  <c:v>16.746110210796001</c:v>
                </c:pt>
                <c:pt idx="558">
                  <c:v>15.679526548535501</c:v>
                </c:pt>
                <c:pt idx="559">
                  <c:v>14.480828243522801</c:v>
                </c:pt>
                <c:pt idx="560">
                  <c:v>15.9773070238214</c:v>
                </c:pt>
                <c:pt idx="561">
                  <c:v>14.817777594162701</c:v>
                </c:pt>
                <c:pt idx="562">
                  <c:v>14.8305380204839</c:v>
                </c:pt>
                <c:pt idx="563">
                  <c:v>12.788391240133601</c:v>
                </c:pt>
                <c:pt idx="564">
                  <c:v>13.2683082523246</c:v>
                </c:pt>
                <c:pt idx="565">
                  <c:v>11.5225356302692</c:v>
                </c:pt>
                <c:pt idx="566">
                  <c:v>15.560855481379299</c:v>
                </c:pt>
                <c:pt idx="567">
                  <c:v>15.9505641028412</c:v>
                </c:pt>
                <c:pt idx="568">
                  <c:v>16.476326564425801</c:v>
                </c:pt>
                <c:pt idx="569">
                  <c:v>14.2531814518443</c:v>
                </c:pt>
                <c:pt idx="570">
                  <c:v>16.939379817491101</c:v>
                </c:pt>
                <c:pt idx="571">
                  <c:v>14.9631296779768</c:v>
                </c:pt>
                <c:pt idx="572">
                  <c:v>14.7785238166224</c:v>
                </c:pt>
                <c:pt idx="573">
                  <c:v>15.556203833107601</c:v>
                </c:pt>
                <c:pt idx="574">
                  <c:v>16.296197917958601</c:v>
                </c:pt>
                <c:pt idx="575">
                  <c:v>12.6212741780519</c:v>
                </c:pt>
                <c:pt idx="576">
                  <c:v>13.6379949000765</c:v>
                </c:pt>
                <c:pt idx="577">
                  <c:v>14.759907826740401</c:v>
                </c:pt>
                <c:pt idx="578">
                  <c:v>14.3631948516633</c:v>
                </c:pt>
                <c:pt idx="579">
                  <c:v>13.2915325828944</c:v>
                </c:pt>
                <c:pt idx="580">
                  <c:v>13.4697305268571</c:v>
                </c:pt>
                <c:pt idx="581">
                  <c:v>11.744961034807099</c:v>
                </c:pt>
                <c:pt idx="582">
                  <c:v>15.1669060339231</c:v>
                </c:pt>
                <c:pt idx="583">
                  <c:v>13.921182524144401</c:v>
                </c:pt>
                <c:pt idx="584">
                  <c:v>13.8335374970936</c:v>
                </c:pt>
                <c:pt idx="585">
                  <c:v>16.4261432870418</c:v>
                </c:pt>
                <c:pt idx="586">
                  <c:v>12.524666957305101</c:v>
                </c:pt>
                <c:pt idx="587">
                  <c:v>14.625022358294199</c:v>
                </c:pt>
                <c:pt idx="588">
                  <c:v>18.380036656164801</c:v>
                </c:pt>
                <c:pt idx="589">
                  <c:v>15.7067675500485</c:v>
                </c:pt>
                <c:pt idx="590">
                  <c:v>12.670663931907299</c:v>
                </c:pt>
                <c:pt idx="591">
                  <c:v>17.382447120165399</c:v>
                </c:pt>
                <c:pt idx="592">
                  <c:v>14.6980281682373</c:v>
                </c:pt>
                <c:pt idx="593">
                  <c:v>16.187612205302699</c:v>
                </c:pt>
                <c:pt idx="594">
                  <c:v>15.3395109572</c:v>
                </c:pt>
                <c:pt idx="595">
                  <c:v>14.8239966428233</c:v>
                </c:pt>
                <c:pt idx="596">
                  <c:v>17.547317001054498</c:v>
                </c:pt>
                <c:pt idx="597">
                  <c:v>16.882774535710801</c:v>
                </c:pt>
                <c:pt idx="598">
                  <c:v>15.6095719762963</c:v>
                </c:pt>
                <c:pt idx="599">
                  <c:v>17.503194404087601</c:v>
                </c:pt>
                <c:pt idx="600">
                  <c:v>16.723572012445999</c:v>
                </c:pt>
                <c:pt idx="601">
                  <c:v>16.2742311890572</c:v>
                </c:pt>
                <c:pt idx="602">
                  <c:v>15.8666215514626</c:v>
                </c:pt>
                <c:pt idx="603">
                  <c:v>16.601412572091899</c:v>
                </c:pt>
                <c:pt idx="604">
                  <c:v>17.860927680953498</c:v>
                </c:pt>
                <c:pt idx="605">
                  <c:v>13.0412706800932</c:v>
                </c:pt>
                <c:pt idx="606">
                  <c:v>15.769450100762</c:v>
                </c:pt>
                <c:pt idx="607">
                  <c:v>17.704704207925001</c:v>
                </c:pt>
                <c:pt idx="608">
                  <c:v>15.0039672894502</c:v>
                </c:pt>
                <c:pt idx="609">
                  <c:v>15.572944454847301</c:v>
                </c:pt>
                <c:pt idx="610">
                  <c:v>17.015107173737999</c:v>
                </c:pt>
                <c:pt idx="611">
                  <c:v>12.920907522297</c:v>
                </c:pt>
                <c:pt idx="612">
                  <c:v>17.312661937013601</c:v>
                </c:pt>
                <c:pt idx="613">
                  <c:v>17.5559410286447</c:v>
                </c:pt>
                <c:pt idx="614">
                  <c:v>15.040527015796499</c:v>
                </c:pt>
                <c:pt idx="615">
                  <c:v>15.138008591636201</c:v>
                </c:pt>
                <c:pt idx="616">
                  <c:v>16.507849785078701</c:v>
                </c:pt>
                <c:pt idx="617">
                  <c:v>15.0968079437633</c:v>
                </c:pt>
                <c:pt idx="618">
                  <c:v>15.4774894424088</c:v>
                </c:pt>
                <c:pt idx="619">
                  <c:v>16.620859365222</c:v>
                </c:pt>
                <c:pt idx="620">
                  <c:v>17.1973198765177</c:v>
                </c:pt>
                <c:pt idx="621">
                  <c:v>15.146664968305201</c:v>
                </c:pt>
                <c:pt idx="622">
                  <c:v>16.543668525097399</c:v>
                </c:pt>
                <c:pt idx="623">
                  <c:v>13.374040199800399</c:v>
                </c:pt>
                <c:pt idx="624">
                  <c:v>15.5547245334088</c:v>
                </c:pt>
                <c:pt idx="625">
                  <c:v>14.894277052322501</c:v>
                </c:pt>
                <c:pt idx="626">
                  <c:v>15.452495477082699</c:v>
                </c:pt>
                <c:pt idx="627">
                  <c:v>17.660271150863501</c:v>
                </c:pt>
                <c:pt idx="628">
                  <c:v>14.787954331208701</c:v>
                </c:pt>
                <c:pt idx="629">
                  <c:v>16.998175196859599</c:v>
                </c:pt>
                <c:pt idx="630">
                  <c:v>16.5338819966668</c:v>
                </c:pt>
                <c:pt idx="631">
                  <c:v>16.1870030061203</c:v>
                </c:pt>
                <c:pt idx="632">
                  <c:v>16.713081963155801</c:v>
                </c:pt>
                <c:pt idx="633">
                  <c:v>15.2541825278647</c:v>
                </c:pt>
                <c:pt idx="634">
                  <c:v>16.6682104147527</c:v>
                </c:pt>
                <c:pt idx="635">
                  <c:v>18.025118218803101</c:v>
                </c:pt>
                <c:pt idx="636">
                  <c:v>14.817929615541001</c:v>
                </c:pt>
                <c:pt idx="637">
                  <c:v>15.085864508539601</c:v>
                </c:pt>
                <c:pt idx="638">
                  <c:v>14.1906949766243</c:v>
                </c:pt>
                <c:pt idx="639">
                  <c:v>15.5753697218508</c:v>
                </c:pt>
                <c:pt idx="640">
                  <c:v>16.003379770390399</c:v>
                </c:pt>
                <c:pt idx="641">
                  <c:v>17.0339326926673</c:v>
                </c:pt>
                <c:pt idx="642">
                  <c:v>14.945402025119201</c:v>
                </c:pt>
                <c:pt idx="643">
                  <c:v>17.205767325409401</c:v>
                </c:pt>
                <c:pt idx="644">
                  <c:v>18.582420039289001</c:v>
                </c:pt>
                <c:pt idx="645">
                  <c:v>16.499454261675499</c:v>
                </c:pt>
                <c:pt idx="646">
                  <c:v>9.0180409462360895</c:v>
                </c:pt>
                <c:pt idx="647">
                  <c:v>17.313775719735901</c:v>
                </c:pt>
                <c:pt idx="648">
                  <c:v>17.359181103250901</c:v>
                </c:pt>
                <c:pt idx="649">
                  <c:v>16.990797534046401</c:v>
                </c:pt>
                <c:pt idx="650">
                  <c:v>17.8906056184045</c:v>
                </c:pt>
                <c:pt idx="651">
                  <c:v>14.3565087753525</c:v>
                </c:pt>
                <c:pt idx="652">
                  <c:v>16.449182084133898</c:v>
                </c:pt>
                <c:pt idx="653">
                  <c:v>16.7220191286019</c:v>
                </c:pt>
                <c:pt idx="654">
                  <c:v>15.5645518468879</c:v>
                </c:pt>
                <c:pt idx="655">
                  <c:v>16.290688365336099</c:v>
                </c:pt>
                <c:pt idx="656">
                  <c:v>17.4301890598447</c:v>
                </c:pt>
                <c:pt idx="657">
                  <c:v>16.585768046716701</c:v>
                </c:pt>
                <c:pt idx="658">
                  <c:v>17.5295103058716</c:v>
                </c:pt>
                <c:pt idx="659">
                  <c:v>17.600709696637502</c:v>
                </c:pt>
                <c:pt idx="660">
                  <c:v>15.339286562347899</c:v>
                </c:pt>
                <c:pt idx="661">
                  <c:v>14.504159704628099</c:v>
                </c:pt>
                <c:pt idx="662">
                  <c:v>16.8533363037592</c:v>
                </c:pt>
                <c:pt idx="663">
                  <c:v>16.773975793098199</c:v>
                </c:pt>
                <c:pt idx="664">
                  <c:v>17.752380177476901</c:v>
                </c:pt>
                <c:pt idx="665">
                  <c:v>17.835072361107901</c:v>
                </c:pt>
                <c:pt idx="666">
                  <c:v>13.883855160496999</c:v>
                </c:pt>
                <c:pt idx="667">
                  <c:v>15.8449747853424</c:v>
                </c:pt>
                <c:pt idx="668">
                  <c:v>15.862325417933899</c:v>
                </c:pt>
                <c:pt idx="669">
                  <c:v>15.9643650611324</c:v>
                </c:pt>
                <c:pt idx="670">
                  <c:v>15.342506309941999</c:v>
                </c:pt>
                <c:pt idx="671">
                  <c:v>16.2569462930466</c:v>
                </c:pt>
                <c:pt idx="672">
                  <c:v>14.398768215243599</c:v>
                </c:pt>
                <c:pt idx="673">
                  <c:v>14.1888869862417</c:v>
                </c:pt>
                <c:pt idx="674">
                  <c:v>17.221542223333401</c:v>
                </c:pt>
                <c:pt idx="675">
                  <c:v>14.5641191650694</c:v>
                </c:pt>
                <c:pt idx="676">
                  <c:v>15.686334321333099</c:v>
                </c:pt>
                <c:pt idx="677">
                  <c:v>14.6688364553395</c:v>
                </c:pt>
                <c:pt idx="678">
                  <c:v>15.684070758900599</c:v>
                </c:pt>
                <c:pt idx="679">
                  <c:v>14.408354447505999</c:v>
                </c:pt>
                <c:pt idx="680">
                  <c:v>15.825622050524199</c:v>
                </c:pt>
                <c:pt idx="681">
                  <c:v>15.483294170594</c:v>
                </c:pt>
                <c:pt idx="682">
                  <c:v>14.240768870737799</c:v>
                </c:pt>
                <c:pt idx="683">
                  <c:v>13.818129349633599</c:v>
                </c:pt>
                <c:pt idx="684">
                  <c:v>17.361836489672399</c:v>
                </c:pt>
                <c:pt idx="685">
                  <c:v>15.5021237182254</c:v>
                </c:pt>
                <c:pt idx="686">
                  <c:v>17.018312241986798</c:v>
                </c:pt>
                <c:pt idx="687">
                  <c:v>13.927374216430801</c:v>
                </c:pt>
                <c:pt idx="688">
                  <c:v>14.0516848099473</c:v>
                </c:pt>
                <c:pt idx="689">
                  <c:v>18.4261742322179</c:v>
                </c:pt>
                <c:pt idx="690">
                  <c:v>17.021828514524199</c:v>
                </c:pt>
                <c:pt idx="691">
                  <c:v>13.1227096810156</c:v>
                </c:pt>
                <c:pt idx="692">
                  <c:v>15.510872009013999</c:v>
                </c:pt>
                <c:pt idx="693">
                  <c:v>15.8542405854382</c:v>
                </c:pt>
                <c:pt idx="694">
                  <c:v>15.859931772893599</c:v>
                </c:pt>
                <c:pt idx="695">
                  <c:v>14.565430717547899</c:v>
                </c:pt>
                <c:pt idx="696">
                  <c:v>16.7227035928349</c:v>
                </c:pt>
                <c:pt idx="697">
                  <c:v>16.116812292802699</c:v>
                </c:pt>
                <c:pt idx="698">
                  <c:v>15.5234113438059</c:v>
                </c:pt>
                <c:pt idx="699">
                  <c:v>15.6508590779234</c:v>
                </c:pt>
                <c:pt idx="700">
                  <c:v>16.494097524595801</c:v>
                </c:pt>
                <c:pt idx="701">
                  <c:v>16.868189399923601</c:v>
                </c:pt>
                <c:pt idx="702">
                  <c:v>15.3865899355</c:v>
                </c:pt>
                <c:pt idx="703">
                  <c:v>15.6961888472132</c:v>
                </c:pt>
                <c:pt idx="704">
                  <c:v>16.192949524539799</c:v>
                </c:pt>
                <c:pt idx="705">
                  <c:v>13.4782189069612</c:v>
                </c:pt>
                <c:pt idx="706">
                  <c:v>14.1119085009217</c:v>
                </c:pt>
                <c:pt idx="707">
                  <c:v>13.7631255016398</c:v>
                </c:pt>
                <c:pt idx="708">
                  <c:v>15.663788233776399</c:v>
                </c:pt>
                <c:pt idx="709">
                  <c:v>15.667590681341199</c:v>
                </c:pt>
                <c:pt idx="710">
                  <c:v>16.026074918615699</c:v>
                </c:pt>
                <c:pt idx="711">
                  <c:v>14.9818422446026</c:v>
                </c:pt>
                <c:pt idx="712">
                  <c:v>16.781583093477501</c:v>
                </c:pt>
                <c:pt idx="713">
                  <c:v>12.3811487647282</c:v>
                </c:pt>
                <c:pt idx="714">
                  <c:v>16.4422427419867</c:v>
                </c:pt>
                <c:pt idx="715">
                  <c:v>14.3950684878413</c:v>
                </c:pt>
                <c:pt idx="716">
                  <c:v>15.0656104638191</c:v>
                </c:pt>
                <c:pt idx="717">
                  <c:v>16.343522061873699</c:v>
                </c:pt>
                <c:pt idx="718">
                  <c:v>15.6483430155306</c:v>
                </c:pt>
                <c:pt idx="719">
                  <c:v>14.8578511970778</c:v>
                </c:pt>
                <c:pt idx="720">
                  <c:v>13.6298025573037</c:v>
                </c:pt>
                <c:pt idx="721">
                  <c:v>16.0003099302096</c:v>
                </c:pt>
                <c:pt idx="722">
                  <c:v>14.564747202529301</c:v>
                </c:pt>
                <c:pt idx="723">
                  <c:v>16.349374287474099</c:v>
                </c:pt>
                <c:pt idx="724">
                  <c:v>15.4437433549374</c:v>
                </c:pt>
                <c:pt idx="725">
                  <c:v>16.387461389618</c:v>
                </c:pt>
                <c:pt idx="726">
                  <c:v>11.600674379203401</c:v>
                </c:pt>
                <c:pt idx="727">
                  <c:v>14.7018541115826</c:v>
                </c:pt>
                <c:pt idx="728">
                  <c:v>14.777554229397801</c:v>
                </c:pt>
                <c:pt idx="729">
                  <c:v>16.1295635330975</c:v>
                </c:pt>
                <c:pt idx="730">
                  <c:v>14.772906264522501</c:v>
                </c:pt>
                <c:pt idx="731">
                  <c:v>15.8699003552727</c:v>
                </c:pt>
                <c:pt idx="732">
                  <c:v>15.199731327969699</c:v>
                </c:pt>
                <c:pt idx="733">
                  <c:v>14.2095378798504</c:v>
                </c:pt>
                <c:pt idx="734">
                  <c:v>17.6474238538473</c:v>
                </c:pt>
                <c:pt idx="735">
                  <c:v>15.1145549192966</c:v>
                </c:pt>
                <c:pt idx="736">
                  <c:v>16.080980487361099</c:v>
                </c:pt>
                <c:pt idx="737">
                  <c:v>15.8157579797415</c:v>
                </c:pt>
                <c:pt idx="738">
                  <c:v>16.463926453384499</c:v>
                </c:pt>
                <c:pt idx="739">
                  <c:v>14.663999741989</c:v>
                </c:pt>
                <c:pt idx="740">
                  <c:v>15.9502066652853</c:v>
                </c:pt>
                <c:pt idx="741">
                  <c:v>16.9511022480409</c:v>
                </c:pt>
                <c:pt idx="742">
                  <c:v>12.401720455592001</c:v>
                </c:pt>
                <c:pt idx="743">
                  <c:v>14.309950065394901</c:v>
                </c:pt>
                <c:pt idx="744">
                  <c:v>16.056850262004499</c:v>
                </c:pt>
                <c:pt idx="745">
                  <c:v>15.4346138668586</c:v>
                </c:pt>
                <c:pt idx="746">
                  <c:v>15.4567532667457</c:v>
                </c:pt>
                <c:pt idx="747">
                  <c:v>17.245863946834501</c:v>
                </c:pt>
                <c:pt idx="748">
                  <c:v>15.2525448450145</c:v>
                </c:pt>
                <c:pt idx="749">
                  <c:v>17.071862973450799</c:v>
                </c:pt>
                <c:pt idx="750">
                  <c:v>17.954415442617599</c:v>
                </c:pt>
                <c:pt idx="751">
                  <c:v>16.139447738183399</c:v>
                </c:pt>
                <c:pt idx="752">
                  <c:v>15.2824765584138</c:v>
                </c:pt>
                <c:pt idx="753">
                  <c:v>16.057853948155799</c:v>
                </c:pt>
                <c:pt idx="754">
                  <c:v>16.707566893411101</c:v>
                </c:pt>
                <c:pt idx="755">
                  <c:v>14.8904374831105</c:v>
                </c:pt>
                <c:pt idx="756">
                  <c:v>14.498916950312299</c:v>
                </c:pt>
                <c:pt idx="757">
                  <c:v>13.656864368025399</c:v>
                </c:pt>
                <c:pt idx="758">
                  <c:v>15.4058490859719</c:v>
                </c:pt>
                <c:pt idx="759">
                  <c:v>14.658460718028101</c:v>
                </c:pt>
                <c:pt idx="760">
                  <c:v>15.9224810379466</c:v>
                </c:pt>
                <c:pt idx="761">
                  <c:v>14.829890571137099</c:v>
                </c:pt>
                <c:pt idx="762">
                  <c:v>16.603901370873299</c:v>
                </c:pt>
                <c:pt idx="763">
                  <c:v>15.5549671597709</c:v>
                </c:pt>
                <c:pt idx="764">
                  <c:v>16.394677502828401</c:v>
                </c:pt>
                <c:pt idx="765">
                  <c:v>15.143046489329899</c:v>
                </c:pt>
                <c:pt idx="766">
                  <c:v>10.258925523306999</c:v>
                </c:pt>
                <c:pt idx="767">
                  <c:v>16.2494817200289</c:v>
                </c:pt>
                <c:pt idx="768">
                  <c:v>17.057022065454401</c:v>
                </c:pt>
                <c:pt idx="769">
                  <c:v>15.0592783872141</c:v>
                </c:pt>
                <c:pt idx="770">
                  <c:v>15.605282116081099</c:v>
                </c:pt>
                <c:pt idx="771">
                  <c:v>17.1139023266565</c:v>
                </c:pt>
                <c:pt idx="772">
                  <c:v>16.388641703756601</c:v>
                </c:pt>
                <c:pt idx="773">
                  <c:v>14.837741677341199</c:v>
                </c:pt>
                <c:pt idx="774">
                  <c:v>16.225385116313898</c:v>
                </c:pt>
                <c:pt idx="775">
                  <c:v>15.8256189832062</c:v>
                </c:pt>
                <c:pt idx="776">
                  <c:v>16.414555267052599</c:v>
                </c:pt>
                <c:pt idx="777">
                  <c:v>11.7307408479833</c:v>
                </c:pt>
                <c:pt idx="778">
                  <c:v>13.3120054025256</c:v>
                </c:pt>
                <c:pt idx="779">
                  <c:v>15.9211112461479</c:v>
                </c:pt>
                <c:pt idx="780">
                  <c:v>17.330181769814502</c:v>
                </c:pt>
                <c:pt idx="781">
                  <c:v>13.715376926344</c:v>
                </c:pt>
                <c:pt idx="782">
                  <c:v>16.349715635095698</c:v>
                </c:pt>
                <c:pt idx="783">
                  <c:v>16.363305872480002</c:v>
                </c:pt>
                <c:pt idx="784">
                  <c:v>14.2929980178912</c:v>
                </c:pt>
                <c:pt idx="785">
                  <c:v>14.854543570987699</c:v>
                </c:pt>
                <c:pt idx="786">
                  <c:v>13.3420327121928</c:v>
                </c:pt>
                <c:pt idx="787">
                  <c:v>16.556555464461201</c:v>
                </c:pt>
                <c:pt idx="788">
                  <c:v>13.599354040802</c:v>
                </c:pt>
                <c:pt idx="789">
                  <c:v>14.064536449899499</c:v>
                </c:pt>
                <c:pt idx="790">
                  <c:v>17.008765074408601</c:v>
                </c:pt>
                <c:pt idx="791">
                  <c:v>15.4698063569446</c:v>
                </c:pt>
                <c:pt idx="792">
                  <c:v>15.2300778121996</c:v>
                </c:pt>
                <c:pt idx="793">
                  <c:v>12.747348565706501</c:v>
                </c:pt>
                <c:pt idx="794">
                  <c:v>14.498240392714299</c:v>
                </c:pt>
                <c:pt idx="795">
                  <c:v>17.303963773974999</c:v>
                </c:pt>
                <c:pt idx="796">
                  <c:v>11.784156670763601</c:v>
                </c:pt>
                <c:pt idx="797">
                  <c:v>14.0743586758473</c:v>
                </c:pt>
                <c:pt idx="798">
                  <c:v>13.192256307321101</c:v>
                </c:pt>
                <c:pt idx="799">
                  <c:v>13.948581959976099</c:v>
                </c:pt>
                <c:pt idx="800">
                  <c:v>14.932616971769701</c:v>
                </c:pt>
                <c:pt idx="801">
                  <c:v>16.842072447711001</c:v>
                </c:pt>
                <c:pt idx="802">
                  <c:v>12.9873677488326</c:v>
                </c:pt>
                <c:pt idx="803">
                  <c:v>9.3178706297091498</c:v>
                </c:pt>
                <c:pt idx="804">
                  <c:v>8.3021548292657208</c:v>
                </c:pt>
                <c:pt idx="805">
                  <c:v>5.5230251751833697</c:v>
                </c:pt>
                <c:pt idx="806">
                  <c:v>9.75179735116477</c:v>
                </c:pt>
                <c:pt idx="807">
                  <c:v>10.7636031081884</c:v>
                </c:pt>
                <c:pt idx="808">
                  <c:v>8.7802634136980107</c:v>
                </c:pt>
                <c:pt idx="809">
                  <c:v>8.6925854698378497</c:v>
                </c:pt>
                <c:pt idx="810">
                  <c:v>9.8731518898463602</c:v>
                </c:pt>
                <c:pt idx="811">
                  <c:v>4.5553504073242301</c:v>
                </c:pt>
                <c:pt idx="812">
                  <c:v>9.7572746545403994</c:v>
                </c:pt>
                <c:pt idx="813">
                  <c:v>9.0656888253156396</c:v>
                </c:pt>
                <c:pt idx="814">
                  <c:v>2.3134980530720899</c:v>
                </c:pt>
                <c:pt idx="815">
                  <c:v>6.0998871140805599</c:v>
                </c:pt>
                <c:pt idx="816">
                  <c:v>5.1163766385129099</c:v>
                </c:pt>
                <c:pt idx="817">
                  <c:v>8.7987815455419192</c:v>
                </c:pt>
                <c:pt idx="818">
                  <c:v>8.6121512170299699</c:v>
                </c:pt>
                <c:pt idx="819">
                  <c:v>5.8390024782720298</c:v>
                </c:pt>
                <c:pt idx="820">
                  <c:v>8.4418360279665805</c:v>
                </c:pt>
                <c:pt idx="821">
                  <c:v>5.2357722270919398</c:v>
                </c:pt>
                <c:pt idx="822">
                  <c:v>7.9106191672713697</c:v>
                </c:pt>
                <c:pt idx="823">
                  <c:v>9.8888484471786597</c:v>
                </c:pt>
                <c:pt idx="824">
                  <c:v>9.3319852903597091</c:v>
                </c:pt>
                <c:pt idx="825">
                  <c:v>11.4457239325128</c:v>
                </c:pt>
                <c:pt idx="826">
                  <c:v>8.3417138491923808</c:v>
                </c:pt>
                <c:pt idx="827">
                  <c:v>9.5206825682618703</c:v>
                </c:pt>
                <c:pt idx="828">
                  <c:v>9.4976916077110207</c:v>
                </c:pt>
                <c:pt idx="829">
                  <c:v>6.1256570952200899</c:v>
                </c:pt>
                <c:pt idx="830">
                  <c:v>2.75746525523479</c:v>
                </c:pt>
                <c:pt idx="831">
                  <c:v>6.70023486571408</c:v>
                </c:pt>
                <c:pt idx="832">
                  <c:v>5.8093421376855403</c:v>
                </c:pt>
                <c:pt idx="833">
                  <c:v>6.8649552618593797</c:v>
                </c:pt>
                <c:pt idx="834">
                  <c:v>9.4897827354240398</c:v>
                </c:pt>
                <c:pt idx="835">
                  <c:v>2.4247406598880401</c:v>
                </c:pt>
                <c:pt idx="836">
                  <c:v>8.2612071444894308</c:v>
                </c:pt>
                <c:pt idx="837">
                  <c:v>6.6481131284655302</c:v>
                </c:pt>
                <c:pt idx="838">
                  <c:v>9.9179114736381102</c:v>
                </c:pt>
                <c:pt idx="839">
                  <c:v>10.1893413251374</c:v>
                </c:pt>
                <c:pt idx="840">
                  <c:v>9.7456050688009697</c:v>
                </c:pt>
                <c:pt idx="841">
                  <c:v>9.5691743560784506</c:v>
                </c:pt>
                <c:pt idx="842">
                  <c:v>7.8994241401100798</c:v>
                </c:pt>
              </c:numCache>
            </c:numRef>
          </c:yVal>
          <c:smooth val="0"/>
          <c:extLst>
            <c:ext xmlns:c16="http://schemas.microsoft.com/office/drawing/2014/chart" uri="{C3380CC4-5D6E-409C-BE32-E72D297353CC}">
              <c16:uniqueId val="{00000005-34BC-4E18-95CF-A74AF7AB660C}"/>
            </c:ext>
          </c:extLst>
        </c:ser>
        <c:ser>
          <c:idx val="1"/>
          <c:order val="5"/>
          <c:spPr>
            <a:ln>
              <a:noFill/>
            </a:ln>
          </c:spPr>
          <c:marker>
            <c:symbol val="circle"/>
            <c:size val="6"/>
            <c:spPr>
              <a:solidFill>
                <a:srgbClr val="FF0000"/>
              </a:solidFill>
              <a:ln>
                <a:solidFill>
                  <a:schemeClr val="tx1"/>
                </a:solidFill>
              </a:ln>
            </c:spPr>
          </c:marker>
          <c:xVal>
            <c:numRef>
              <c:f>Sheet2!$B$2:$B$2195</c:f>
              <c:numCache>
                <c:formatCode>General</c:formatCode>
                <c:ptCount val="2194"/>
                <c:pt idx="0">
                  <c:v>-14.198832076314099</c:v>
                </c:pt>
                <c:pt idx="1">
                  <c:v>-14.6695768951422</c:v>
                </c:pt>
                <c:pt idx="2">
                  <c:v>-14.0621512958945</c:v>
                </c:pt>
                <c:pt idx="3">
                  <c:v>-13.882707032006699</c:v>
                </c:pt>
                <c:pt idx="4">
                  <c:v>-15.693247947527199</c:v>
                </c:pt>
                <c:pt idx="5">
                  <c:v>-14.464156603902</c:v>
                </c:pt>
                <c:pt idx="6">
                  <c:v>-14.319881271154699</c:v>
                </c:pt>
                <c:pt idx="7">
                  <c:v>-15.421218890928101</c:v>
                </c:pt>
                <c:pt idx="8">
                  <c:v>-15.6213047707231</c:v>
                </c:pt>
                <c:pt idx="9">
                  <c:v>-13.6631857543231</c:v>
                </c:pt>
                <c:pt idx="10">
                  <c:v>-17.367108600904999</c:v>
                </c:pt>
                <c:pt idx="11">
                  <c:v>-13.486903140512601</c:v>
                </c:pt>
                <c:pt idx="12">
                  <c:v>-14.4334393437468</c:v>
                </c:pt>
                <c:pt idx="13">
                  <c:v>-15.086386437046601</c:v>
                </c:pt>
                <c:pt idx="14">
                  <c:v>-15.3730823685557</c:v>
                </c:pt>
                <c:pt idx="15">
                  <c:v>-14.8998807405703</c:v>
                </c:pt>
                <c:pt idx="16">
                  <c:v>-16.590307335504502</c:v>
                </c:pt>
                <c:pt idx="17">
                  <c:v>-17.364860236422899</c:v>
                </c:pt>
                <c:pt idx="18">
                  <c:v>-15.2203641772492</c:v>
                </c:pt>
                <c:pt idx="19">
                  <c:v>-14.7403158559405</c:v>
                </c:pt>
                <c:pt idx="20">
                  <c:v>-14.6747521278078</c:v>
                </c:pt>
                <c:pt idx="21">
                  <c:v>-16.148301586792599</c:v>
                </c:pt>
                <c:pt idx="22">
                  <c:v>-15.2129503959345</c:v>
                </c:pt>
                <c:pt idx="23">
                  <c:v>-14.0073404482314</c:v>
                </c:pt>
                <c:pt idx="24">
                  <c:v>-14.267034236072201</c:v>
                </c:pt>
                <c:pt idx="25">
                  <c:v>-15.5870158482179</c:v>
                </c:pt>
                <c:pt idx="26">
                  <c:v>-15.6386455504352</c:v>
                </c:pt>
                <c:pt idx="27">
                  <c:v>-13.1743806420094</c:v>
                </c:pt>
                <c:pt idx="28">
                  <c:v>-13.3581170436861</c:v>
                </c:pt>
                <c:pt idx="29">
                  <c:v>-14.003228315286799</c:v>
                </c:pt>
                <c:pt idx="30">
                  <c:v>-13.5156108994649</c:v>
                </c:pt>
                <c:pt idx="31">
                  <c:v>-14.9673272011389</c:v>
                </c:pt>
                <c:pt idx="32">
                  <c:v>-14.667514947570099</c:v>
                </c:pt>
                <c:pt idx="33">
                  <c:v>-11.895016058175701</c:v>
                </c:pt>
                <c:pt idx="34">
                  <c:v>-14.150122638533301</c:v>
                </c:pt>
                <c:pt idx="35">
                  <c:v>-13.923997749919801</c:v>
                </c:pt>
                <c:pt idx="36">
                  <c:v>-15.9032918254489</c:v>
                </c:pt>
                <c:pt idx="37">
                  <c:v>-16.345981771021901</c:v>
                </c:pt>
                <c:pt idx="38">
                  <c:v>-17.0287552149113</c:v>
                </c:pt>
                <c:pt idx="39">
                  <c:v>-12.743855527859701</c:v>
                </c:pt>
                <c:pt idx="40">
                  <c:v>-15.367044456538601</c:v>
                </c:pt>
                <c:pt idx="41">
                  <c:v>-16.023411180748699</c:v>
                </c:pt>
                <c:pt idx="42">
                  <c:v>-14.741353772882199</c:v>
                </c:pt>
                <c:pt idx="43">
                  <c:v>-14.568660228770799</c:v>
                </c:pt>
                <c:pt idx="44">
                  <c:v>-13.90945422271</c:v>
                </c:pt>
                <c:pt idx="45">
                  <c:v>-15.988139275398799</c:v>
                </c:pt>
                <c:pt idx="46">
                  <c:v>-12.9818822126645</c:v>
                </c:pt>
                <c:pt idx="47">
                  <c:v>-14.520984553601201</c:v>
                </c:pt>
                <c:pt idx="48">
                  <c:v>-13.669598740003099</c:v>
                </c:pt>
                <c:pt idx="49">
                  <c:v>-14.9819378091356</c:v>
                </c:pt>
                <c:pt idx="50">
                  <c:v>-14.9702019471264</c:v>
                </c:pt>
                <c:pt idx="51">
                  <c:v>-14.208334719182799</c:v>
                </c:pt>
                <c:pt idx="52">
                  <c:v>-15.0873231482432</c:v>
                </c:pt>
                <c:pt idx="53">
                  <c:v>-13.730478950197099</c:v>
                </c:pt>
                <c:pt idx="54">
                  <c:v>-15.676511121387399</c:v>
                </c:pt>
                <c:pt idx="55">
                  <c:v>-14.5429595875536</c:v>
                </c:pt>
                <c:pt idx="56">
                  <c:v>-17.077865477604401</c:v>
                </c:pt>
                <c:pt idx="57">
                  <c:v>-13.609539037994001</c:v>
                </c:pt>
                <c:pt idx="58">
                  <c:v>-13.7582900401983</c:v>
                </c:pt>
                <c:pt idx="59">
                  <c:v>-14.3972244597893</c:v>
                </c:pt>
                <c:pt idx="60">
                  <c:v>-14.325733384597299</c:v>
                </c:pt>
                <c:pt idx="61">
                  <c:v>-14.535722584943199</c:v>
                </c:pt>
                <c:pt idx="62">
                  <c:v>-14.299881410080999</c:v>
                </c:pt>
                <c:pt idx="63">
                  <c:v>-14.7961863710323</c:v>
                </c:pt>
                <c:pt idx="64">
                  <c:v>-14.3660923536843</c:v>
                </c:pt>
                <c:pt idx="65">
                  <c:v>-15.6422082488094</c:v>
                </c:pt>
                <c:pt idx="66">
                  <c:v>-13.590637820280699</c:v>
                </c:pt>
                <c:pt idx="67">
                  <c:v>-12.2038956237599</c:v>
                </c:pt>
                <c:pt idx="68">
                  <c:v>-15.570809587236001</c:v>
                </c:pt>
                <c:pt idx="69">
                  <c:v>-15.096186451682501</c:v>
                </c:pt>
                <c:pt idx="70">
                  <c:v>-14.232226555043599</c:v>
                </c:pt>
                <c:pt idx="71">
                  <c:v>-14.526638093809</c:v>
                </c:pt>
                <c:pt idx="72">
                  <c:v>-15.2831710128117</c:v>
                </c:pt>
                <c:pt idx="73">
                  <c:v>-14.8743290315637</c:v>
                </c:pt>
                <c:pt idx="74">
                  <c:v>-13.7823848644514</c:v>
                </c:pt>
                <c:pt idx="75">
                  <c:v>-13.8477890380037</c:v>
                </c:pt>
                <c:pt idx="76">
                  <c:v>-15.362112220192699</c:v>
                </c:pt>
                <c:pt idx="77">
                  <c:v>-15.8226368745865</c:v>
                </c:pt>
                <c:pt idx="78">
                  <c:v>-13.1908855081622</c:v>
                </c:pt>
                <c:pt idx="79">
                  <c:v>-14.583424398835801</c:v>
                </c:pt>
                <c:pt idx="80">
                  <c:v>-16.671793141638801</c:v>
                </c:pt>
                <c:pt idx="81">
                  <c:v>-14.9693586196833</c:v>
                </c:pt>
                <c:pt idx="82">
                  <c:v>-14.7237163929186</c:v>
                </c:pt>
                <c:pt idx="83">
                  <c:v>-16.337867719658099</c:v>
                </c:pt>
                <c:pt idx="84">
                  <c:v>-14.184038022142399</c:v>
                </c:pt>
                <c:pt idx="85">
                  <c:v>-14.717296193058401</c:v>
                </c:pt>
                <c:pt idx="86">
                  <c:v>-14.3820771039044</c:v>
                </c:pt>
                <c:pt idx="87">
                  <c:v>-16.5205451420358</c:v>
                </c:pt>
                <c:pt idx="88">
                  <c:v>-13.009872268438301</c:v>
                </c:pt>
                <c:pt idx="89">
                  <c:v>-15.459064213560399</c:v>
                </c:pt>
                <c:pt idx="90">
                  <c:v>-17.6575010295903</c:v>
                </c:pt>
                <c:pt idx="91">
                  <c:v>-15.2582122364374</c:v>
                </c:pt>
                <c:pt idx="92">
                  <c:v>-13.723469198408299</c:v>
                </c:pt>
                <c:pt idx="93">
                  <c:v>-15.623613082027299</c:v>
                </c:pt>
                <c:pt idx="94">
                  <c:v>-15.210097326790301</c:v>
                </c:pt>
                <c:pt idx="95">
                  <c:v>-15.7811618229606</c:v>
                </c:pt>
                <c:pt idx="96">
                  <c:v>-12.951653389418899</c:v>
                </c:pt>
                <c:pt idx="97">
                  <c:v>-15.2784989641446</c:v>
                </c:pt>
                <c:pt idx="98">
                  <c:v>-14.196829070602099</c:v>
                </c:pt>
                <c:pt idx="99">
                  <c:v>-15.6521301513925</c:v>
                </c:pt>
                <c:pt idx="100">
                  <c:v>-14.7150655365557</c:v>
                </c:pt>
                <c:pt idx="101">
                  <c:v>-14.593271611978601</c:v>
                </c:pt>
                <c:pt idx="102">
                  <c:v>-14.925634500423801</c:v>
                </c:pt>
                <c:pt idx="103">
                  <c:v>-15.4425651367548</c:v>
                </c:pt>
                <c:pt idx="104">
                  <c:v>-13.4789414885269</c:v>
                </c:pt>
                <c:pt idx="105">
                  <c:v>-15.069227477096399</c:v>
                </c:pt>
                <c:pt idx="106">
                  <c:v>-14.3435689312468</c:v>
                </c:pt>
                <c:pt idx="107">
                  <c:v>-13.838775320131401</c:v>
                </c:pt>
                <c:pt idx="108">
                  <c:v>-14.6750016001043</c:v>
                </c:pt>
                <c:pt idx="109">
                  <c:v>-14.3373799340476</c:v>
                </c:pt>
                <c:pt idx="110">
                  <c:v>-12.5135704634151</c:v>
                </c:pt>
                <c:pt idx="111">
                  <c:v>-11.786723487255401</c:v>
                </c:pt>
                <c:pt idx="112">
                  <c:v>-16.064214856879399</c:v>
                </c:pt>
                <c:pt idx="113">
                  <c:v>-15.2593574115536</c:v>
                </c:pt>
                <c:pt idx="114">
                  <c:v>-14.485960129702899</c:v>
                </c:pt>
                <c:pt idx="115">
                  <c:v>-15.4726919155882</c:v>
                </c:pt>
                <c:pt idx="116">
                  <c:v>-14.7967951335243</c:v>
                </c:pt>
                <c:pt idx="117">
                  <c:v>-15.0634889955391</c:v>
                </c:pt>
                <c:pt idx="118">
                  <c:v>-15.6857296202169</c:v>
                </c:pt>
                <c:pt idx="119">
                  <c:v>-14.339260896980001</c:v>
                </c:pt>
                <c:pt idx="120">
                  <c:v>-15.670909252016999</c:v>
                </c:pt>
                <c:pt idx="121">
                  <c:v>-15.569333311793599</c:v>
                </c:pt>
                <c:pt idx="122">
                  <c:v>-15.6719924947216</c:v>
                </c:pt>
                <c:pt idx="123">
                  <c:v>-13.7691312927872</c:v>
                </c:pt>
                <c:pt idx="124">
                  <c:v>-15.450009940272899</c:v>
                </c:pt>
                <c:pt idx="125">
                  <c:v>-14.7449688703572</c:v>
                </c:pt>
                <c:pt idx="126">
                  <c:v>-14.1580408774728</c:v>
                </c:pt>
                <c:pt idx="127">
                  <c:v>-13.6362258181314</c:v>
                </c:pt>
                <c:pt idx="128">
                  <c:v>-14.8176667510838</c:v>
                </c:pt>
                <c:pt idx="129">
                  <c:v>-14.264864189052901</c:v>
                </c:pt>
                <c:pt idx="130">
                  <c:v>-15.6842575093518</c:v>
                </c:pt>
                <c:pt idx="131">
                  <c:v>-13.6157399905709</c:v>
                </c:pt>
                <c:pt idx="132">
                  <c:v>-15.526042572699801</c:v>
                </c:pt>
                <c:pt idx="133">
                  <c:v>-15.340824465875301</c:v>
                </c:pt>
                <c:pt idx="134">
                  <c:v>-15.2225980853047</c:v>
                </c:pt>
                <c:pt idx="135">
                  <c:v>-15.193325996050801</c:v>
                </c:pt>
                <c:pt idx="136">
                  <c:v>-13.615136450824499</c:v>
                </c:pt>
                <c:pt idx="137">
                  <c:v>-15.0608583382121</c:v>
                </c:pt>
                <c:pt idx="138">
                  <c:v>-14.8128021443544</c:v>
                </c:pt>
                <c:pt idx="139">
                  <c:v>-17.486225157111999</c:v>
                </c:pt>
                <c:pt idx="140">
                  <c:v>-15.360690318557999</c:v>
                </c:pt>
                <c:pt idx="141">
                  <c:v>-14.9328669770892</c:v>
                </c:pt>
                <c:pt idx="142">
                  <c:v>-14.3884166780787</c:v>
                </c:pt>
                <c:pt idx="143">
                  <c:v>-14.8406259948437</c:v>
                </c:pt>
                <c:pt idx="144">
                  <c:v>-13.765417025653599</c:v>
                </c:pt>
                <c:pt idx="145">
                  <c:v>-13.546559709267299</c:v>
                </c:pt>
                <c:pt idx="146">
                  <c:v>-16.204981798176298</c:v>
                </c:pt>
                <c:pt idx="147">
                  <c:v>-15.8407499774312</c:v>
                </c:pt>
                <c:pt idx="148">
                  <c:v>-14.288562129756199</c:v>
                </c:pt>
                <c:pt idx="149">
                  <c:v>-15.481597301130501</c:v>
                </c:pt>
                <c:pt idx="150">
                  <c:v>-7.8951602830968799</c:v>
                </c:pt>
                <c:pt idx="151">
                  <c:v>-8.9903814007434999</c:v>
                </c:pt>
                <c:pt idx="152">
                  <c:v>-8.3915588791959301</c:v>
                </c:pt>
                <c:pt idx="153">
                  <c:v>-9.0285779609190797</c:v>
                </c:pt>
                <c:pt idx="154">
                  <c:v>-12.3978967565464</c:v>
                </c:pt>
                <c:pt idx="155">
                  <c:v>-10.0939806510113</c:v>
                </c:pt>
                <c:pt idx="156">
                  <c:v>-8.4211000331794299</c:v>
                </c:pt>
                <c:pt idx="157">
                  <c:v>-10.5064643089891</c:v>
                </c:pt>
                <c:pt idx="158">
                  <c:v>-13.358645902775899</c:v>
                </c:pt>
                <c:pt idx="159">
                  <c:v>-13.0934665341033</c:v>
                </c:pt>
                <c:pt idx="160">
                  <c:v>-13.639040622327499</c:v>
                </c:pt>
                <c:pt idx="161">
                  <c:v>-12.0606041865853</c:v>
                </c:pt>
                <c:pt idx="162">
                  <c:v>-12.4829081369862</c:v>
                </c:pt>
                <c:pt idx="163">
                  <c:v>-7.14275056239725</c:v>
                </c:pt>
                <c:pt idx="164">
                  <c:v>-12.6681281699931</c:v>
                </c:pt>
                <c:pt idx="165">
                  <c:v>-13.025957288853601</c:v>
                </c:pt>
                <c:pt idx="166">
                  <c:v>-13.761613026483801</c:v>
                </c:pt>
                <c:pt idx="167">
                  <c:v>-14.6806769617586</c:v>
                </c:pt>
                <c:pt idx="168">
                  <c:v>-12.345103601966899</c:v>
                </c:pt>
                <c:pt idx="169">
                  <c:v>-15.7855669236643</c:v>
                </c:pt>
                <c:pt idx="170">
                  <c:v>-9.7968951200648693</c:v>
                </c:pt>
                <c:pt idx="171">
                  <c:v>-11.597977333251</c:v>
                </c:pt>
                <c:pt idx="172">
                  <c:v>-12.2960892182787</c:v>
                </c:pt>
                <c:pt idx="173">
                  <c:v>-10.9938297574004</c:v>
                </c:pt>
                <c:pt idx="174">
                  <c:v>-9.6684513981867894</c:v>
                </c:pt>
                <c:pt idx="175">
                  <c:v>-8.2659993265978002</c:v>
                </c:pt>
                <c:pt idx="176">
                  <c:v>-16.053190169553002</c:v>
                </c:pt>
                <c:pt idx="177">
                  <c:v>-10.6619418002602</c:v>
                </c:pt>
                <c:pt idx="178">
                  <c:v>-13.058903636048701</c:v>
                </c:pt>
                <c:pt idx="179">
                  <c:v>-13.5536232688016</c:v>
                </c:pt>
                <c:pt idx="180">
                  <c:v>-12.9724354736599</c:v>
                </c:pt>
                <c:pt idx="181">
                  <c:v>-14.1948814797802</c:v>
                </c:pt>
                <c:pt idx="182">
                  <c:v>-11.4045437599229</c:v>
                </c:pt>
                <c:pt idx="183">
                  <c:v>-13.6041810757966</c:v>
                </c:pt>
                <c:pt idx="184">
                  <c:v>-13.303612138778</c:v>
                </c:pt>
                <c:pt idx="185">
                  <c:v>-13.893210502874901</c:v>
                </c:pt>
                <c:pt idx="186">
                  <c:v>-15.141017626809401</c:v>
                </c:pt>
                <c:pt idx="187">
                  <c:v>-10.7202695685381</c:v>
                </c:pt>
                <c:pt idx="188">
                  <c:v>-14.055519683502199</c:v>
                </c:pt>
                <c:pt idx="189">
                  <c:v>-15.232654599543601</c:v>
                </c:pt>
                <c:pt idx="190">
                  <c:v>-14.145578242014199</c:v>
                </c:pt>
                <c:pt idx="191">
                  <c:v>-12.1220509803714</c:v>
                </c:pt>
                <c:pt idx="192">
                  <c:v>-11.650377082242199</c:v>
                </c:pt>
                <c:pt idx="193">
                  <c:v>-12.4909839736241</c:v>
                </c:pt>
                <c:pt idx="194">
                  <c:v>-14.577280319078</c:v>
                </c:pt>
                <c:pt idx="195">
                  <c:v>-11.897975595015399</c:v>
                </c:pt>
                <c:pt idx="196">
                  <c:v>-13.7702338084686</c:v>
                </c:pt>
                <c:pt idx="197">
                  <c:v>-14.589571069351599</c:v>
                </c:pt>
                <c:pt idx="198">
                  <c:v>-12.200110728681301</c:v>
                </c:pt>
                <c:pt idx="199">
                  <c:v>-12.426966813290701</c:v>
                </c:pt>
                <c:pt idx="200">
                  <c:v>-14.715723880967801</c:v>
                </c:pt>
                <c:pt idx="201">
                  <c:v>-14.389338195560599</c:v>
                </c:pt>
                <c:pt idx="202">
                  <c:v>-13.155375493790499</c:v>
                </c:pt>
                <c:pt idx="203">
                  <c:v>-15.5681754922475</c:v>
                </c:pt>
                <c:pt idx="204">
                  <c:v>-13.0441996676191</c:v>
                </c:pt>
                <c:pt idx="205">
                  <c:v>-13.048786205843699</c:v>
                </c:pt>
                <c:pt idx="206">
                  <c:v>-14.1244509737101</c:v>
                </c:pt>
                <c:pt idx="207">
                  <c:v>-12.7238898364443</c:v>
                </c:pt>
                <c:pt idx="208">
                  <c:v>-12.3492594736949</c:v>
                </c:pt>
                <c:pt idx="209">
                  <c:v>-15.4238433888227</c:v>
                </c:pt>
                <c:pt idx="210">
                  <c:v>-14.1257521031088</c:v>
                </c:pt>
                <c:pt idx="211">
                  <c:v>-14.1327802672996</c:v>
                </c:pt>
                <c:pt idx="212">
                  <c:v>-12.509146112006</c:v>
                </c:pt>
                <c:pt idx="213">
                  <c:v>-14.859667770485199</c:v>
                </c:pt>
                <c:pt idx="214">
                  <c:v>-13.524669307141201</c:v>
                </c:pt>
                <c:pt idx="215">
                  <c:v>-11.8398880046489</c:v>
                </c:pt>
                <c:pt idx="216">
                  <c:v>-15.3483092289719</c:v>
                </c:pt>
                <c:pt idx="217">
                  <c:v>-12.120849283697099</c:v>
                </c:pt>
                <c:pt idx="218">
                  <c:v>-12.394409159493501</c:v>
                </c:pt>
                <c:pt idx="219">
                  <c:v>-13.1552204645663</c:v>
                </c:pt>
                <c:pt idx="220">
                  <c:v>-13.3615096423165</c:v>
                </c:pt>
                <c:pt idx="221">
                  <c:v>-13.9310229332352</c:v>
                </c:pt>
                <c:pt idx="222">
                  <c:v>-14.9419107421636</c:v>
                </c:pt>
                <c:pt idx="223">
                  <c:v>-15.849762361780799</c:v>
                </c:pt>
                <c:pt idx="224">
                  <c:v>-13.912778859705501</c:v>
                </c:pt>
                <c:pt idx="225">
                  <c:v>-13.216781095620201</c:v>
                </c:pt>
                <c:pt idx="226">
                  <c:v>-15.4702057578229</c:v>
                </c:pt>
                <c:pt idx="227">
                  <c:v>-14.5807857221542</c:v>
                </c:pt>
                <c:pt idx="228">
                  <c:v>-14.798239098702901</c:v>
                </c:pt>
                <c:pt idx="229">
                  <c:v>-14.5986141652283</c:v>
                </c:pt>
                <c:pt idx="230">
                  <c:v>-17.176269173008201</c:v>
                </c:pt>
                <c:pt idx="231">
                  <c:v>-13.961010648396</c:v>
                </c:pt>
                <c:pt idx="232">
                  <c:v>-14.7899800322077</c:v>
                </c:pt>
                <c:pt idx="233">
                  <c:v>-13.4078283524988</c:v>
                </c:pt>
                <c:pt idx="234">
                  <c:v>-15.5507938611977</c:v>
                </c:pt>
                <c:pt idx="235">
                  <c:v>-15.9110060314422</c:v>
                </c:pt>
                <c:pt idx="236">
                  <c:v>-15.411468832443299</c:v>
                </c:pt>
                <c:pt idx="237">
                  <c:v>-16.345183664745999</c:v>
                </c:pt>
                <c:pt idx="238">
                  <c:v>-13.6922436739563</c:v>
                </c:pt>
                <c:pt idx="239">
                  <c:v>-13.837151902651399</c:v>
                </c:pt>
                <c:pt idx="240">
                  <c:v>-16.282256575501801</c:v>
                </c:pt>
                <c:pt idx="241">
                  <c:v>-15.591023643511599</c:v>
                </c:pt>
                <c:pt idx="242">
                  <c:v>-12.9977748122012</c:v>
                </c:pt>
                <c:pt idx="243">
                  <c:v>-15.2416125151726</c:v>
                </c:pt>
                <c:pt idx="244">
                  <c:v>-14.565521307261101</c:v>
                </c:pt>
                <c:pt idx="245">
                  <c:v>-14.6817800677092</c:v>
                </c:pt>
                <c:pt idx="246">
                  <c:v>-14.4902239032025</c:v>
                </c:pt>
                <c:pt idx="247">
                  <c:v>-13.776367476304801</c:v>
                </c:pt>
                <c:pt idx="248">
                  <c:v>-16.0709396869632</c:v>
                </c:pt>
                <c:pt idx="249">
                  <c:v>-13.769444453951699</c:v>
                </c:pt>
                <c:pt idx="250">
                  <c:v>-13.159443907864301</c:v>
                </c:pt>
                <c:pt idx="251">
                  <c:v>-15.105720990784199</c:v>
                </c:pt>
                <c:pt idx="252">
                  <c:v>-15.782500328654701</c:v>
                </c:pt>
                <c:pt idx="253">
                  <c:v>-14.2757019693464</c:v>
                </c:pt>
                <c:pt idx="254">
                  <c:v>-14.3397749626065</c:v>
                </c:pt>
                <c:pt idx="255">
                  <c:v>-12.400695250518901</c:v>
                </c:pt>
                <c:pt idx="256">
                  <c:v>-13.1199094103149</c:v>
                </c:pt>
                <c:pt idx="257">
                  <c:v>-13.822817460549301</c:v>
                </c:pt>
                <c:pt idx="258">
                  <c:v>-14.514770409200599</c:v>
                </c:pt>
                <c:pt idx="259">
                  <c:v>-12.837111075226201</c:v>
                </c:pt>
                <c:pt idx="260">
                  <c:v>-13.385751902608799</c:v>
                </c:pt>
                <c:pt idx="261">
                  <c:v>-12.754701924550201</c:v>
                </c:pt>
                <c:pt idx="262">
                  <c:v>-14.313839069295501</c:v>
                </c:pt>
                <c:pt idx="263">
                  <c:v>-14.4874755379675</c:v>
                </c:pt>
                <c:pt idx="264">
                  <c:v>-12.738934722183499</c:v>
                </c:pt>
                <c:pt idx="265">
                  <c:v>-12.6632662011382</c:v>
                </c:pt>
                <c:pt idx="266">
                  <c:v>-11.7341620845335</c:v>
                </c:pt>
                <c:pt idx="267">
                  <c:v>-11.496598149792399</c:v>
                </c:pt>
                <c:pt idx="268">
                  <c:v>-13.287232573645801</c:v>
                </c:pt>
                <c:pt idx="269">
                  <c:v>-15.4365876662239</c:v>
                </c:pt>
                <c:pt idx="270">
                  <c:v>-15.079734727338</c:v>
                </c:pt>
                <c:pt idx="271">
                  <c:v>-12.669387841360001</c:v>
                </c:pt>
                <c:pt idx="272">
                  <c:v>-11.933445919990501</c:v>
                </c:pt>
                <c:pt idx="273">
                  <c:v>-12.4922115923801</c:v>
                </c:pt>
                <c:pt idx="274">
                  <c:v>-15.2749446330127</c:v>
                </c:pt>
                <c:pt idx="275">
                  <c:v>-12.5737653300917</c:v>
                </c:pt>
                <c:pt idx="276">
                  <c:v>-13.460026553299199</c:v>
                </c:pt>
                <c:pt idx="277">
                  <c:v>-12.970193348332501</c:v>
                </c:pt>
                <c:pt idx="278">
                  <c:v>-15.360717482372801</c:v>
                </c:pt>
                <c:pt idx="279">
                  <c:v>-11.3226309555778</c:v>
                </c:pt>
                <c:pt idx="280">
                  <c:v>-12.685035576689099</c:v>
                </c:pt>
                <c:pt idx="281">
                  <c:v>-12.3589226884756</c:v>
                </c:pt>
                <c:pt idx="282">
                  <c:v>-14.4667971781669</c:v>
                </c:pt>
                <c:pt idx="283">
                  <c:v>-13.3280558350805</c:v>
                </c:pt>
                <c:pt idx="284">
                  <c:v>-16.2052840787251</c:v>
                </c:pt>
                <c:pt idx="285">
                  <c:v>-11.7117226580415</c:v>
                </c:pt>
                <c:pt idx="286">
                  <c:v>-13.610944971026299</c:v>
                </c:pt>
                <c:pt idx="287">
                  <c:v>-11.6925762223206</c:v>
                </c:pt>
                <c:pt idx="288">
                  <c:v>-14.3340755058002</c:v>
                </c:pt>
                <c:pt idx="289">
                  <c:v>-10.2859390968099</c:v>
                </c:pt>
                <c:pt idx="290">
                  <c:v>-14.312746408559899</c:v>
                </c:pt>
                <c:pt idx="291">
                  <c:v>-12.6836241290223</c:v>
                </c:pt>
                <c:pt idx="292">
                  <c:v>-12.261914392207499</c:v>
                </c:pt>
                <c:pt idx="293">
                  <c:v>-13.8058471282467</c:v>
                </c:pt>
                <c:pt idx="294">
                  <c:v>-12.1733468463046</c:v>
                </c:pt>
                <c:pt idx="295">
                  <c:v>-14.306978660474099</c:v>
                </c:pt>
                <c:pt idx="296">
                  <c:v>-13.059570134946499</c:v>
                </c:pt>
                <c:pt idx="297">
                  <c:v>-11.429769267840401</c:v>
                </c:pt>
                <c:pt idx="298">
                  <c:v>-14.0239019738859</c:v>
                </c:pt>
                <c:pt idx="299">
                  <c:v>-13.8077335798744</c:v>
                </c:pt>
                <c:pt idx="300">
                  <c:v>-13.6312239702178</c:v>
                </c:pt>
                <c:pt idx="301">
                  <c:v>-10.905028737865001</c:v>
                </c:pt>
                <c:pt idx="302">
                  <c:v>-14.475053306990199</c:v>
                </c:pt>
                <c:pt idx="303">
                  <c:v>-14.633078745806801</c:v>
                </c:pt>
                <c:pt idx="304">
                  <c:v>-14.3314448709059</c:v>
                </c:pt>
                <c:pt idx="305">
                  <c:v>-11.7533241745571</c:v>
                </c:pt>
                <c:pt idx="306">
                  <c:v>-12.503176538483901</c:v>
                </c:pt>
                <c:pt idx="307">
                  <c:v>-12.997627085855299</c:v>
                </c:pt>
                <c:pt idx="308">
                  <c:v>-13.7693924190265</c:v>
                </c:pt>
                <c:pt idx="309">
                  <c:v>-7.5814546472536204</c:v>
                </c:pt>
                <c:pt idx="310">
                  <c:v>-11.126807282081799</c:v>
                </c:pt>
                <c:pt idx="311">
                  <c:v>-11.7058445346696</c:v>
                </c:pt>
                <c:pt idx="312">
                  <c:v>-9.9058172631577808</c:v>
                </c:pt>
                <c:pt idx="313">
                  <c:v>-8.5853355705968308</c:v>
                </c:pt>
                <c:pt idx="314">
                  <c:v>-9.4124182946437802</c:v>
                </c:pt>
                <c:pt idx="315">
                  <c:v>-11.765733143392699</c:v>
                </c:pt>
                <c:pt idx="316">
                  <c:v>-9.5052909686013205</c:v>
                </c:pt>
                <c:pt idx="317">
                  <c:v>-11.5603355079952</c:v>
                </c:pt>
                <c:pt idx="318">
                  <c:v>-11.610292723953799</c:v>
                </c:pt>
                <c:pt idx="319">
                  <c:v>-10.870543072368999</c:v>
                </c:pt>
                <c:pt idx="320">
                  <c:v>-12.2493932574247</c:v>
                </c:pt>
                <c:pt idx="321">
                  <c:v>-9.5732402419479996</c:v>
                </c:pt>
                <c:pt idx="322">
                  <c:v>-7.5352435554098598</c:v>
                </c:pt>
                <c:pt idx="323">
                  <c:v>-12.432282173467099</c:v>
                </c:pt>
                <c:pt idx="324">
                  <c:v>-11.3612629177158</c:v>
                </c:pt>
                <c:pt idx="325">
                  <c:v>-10.736631358659199</c:v>
                </c:pt>
                <c:pt idx="326">
                  <c:v>-13.0218788996442</c:v>
                </c:pt>
                <c:pt idx="327">
                  <c:v>-14.4104123999581</c:v>
                </c:pt>
                <c:pt idx="328">
                  <c:v>-12.2859311675548</c:v>
                </c:pt>
                <c:pt idx="329">
                  <c:v>-11.7539818713567</c:v>
                </c:pt>
                <c:pt idx="330">
                  <c:v>-10.597515548870099</c:v>
                </c:pt>
                <c:pt idx="331">
                  <c:v>-12.2679472058835</c:v>
                </c:pt>
                <c:pt idx="332">
                  <c:v>-11.530883707509499</c:v>
                </c:pt>
                <c:pt idx="333">
                  <c:v>-13.601979729789599</c:v>
                </c:pt>
                <c:pt idx="334">
                  <c:v>-13.928368068908</c:v>
                </c:pt>
                <c:pt idx="335">
                  <c:v>-12.5583902586538</c:v>
                </c:pt>
                <c:pt idx="336">
                  <c:v>-12.2612106337365</c:v>
                </c:pt>
                <c:pt idx="337">
                  <c:v>-10.048692694068</c:v>
                </c:pt>
                <c:pt idx="338">
                  <c:v>-12.4576544702908</c:v>
                </c:pt>
                <c:pt idx="339">
                  <c:v>-14.151449329258</c:v>
                </c:pt>
                <c:pt idx="340">
                  <c:v>-12.2305560196769</c:v>
                </c:pt>
                <c:pt idx="341">
                  <c:v>-13.271922698935899</c:v>
                </c:pt>
                <c:pt idx="342">
                  <c:v>-13.9069917425438</c:v>
                </c:pt>
                <c:pt idx="343">
                  <c:v>-15.198620525440001</c:v>
                </c:pt>
                <c:pt idx="344">
                  <c:v>-13.754011619475101</c:v>
                </c:pt>
                <c:pt idx="345">
                  <c:v>-15.8232338136814</c:v>
                </c:pt>
                <c:pt idx="346">
                  <c:v>-13.572428507064499</c:v>
                </c:pt>
                <c:pt idx="347">
                  <c:v>-14.3831311117008</c:v>
                </c:pt>
                <c:pt idx="348">
                  <c:v>-12.7943785467964</c:v>
                </c:pt>
                <c:pt idx="349">
                  <c:v>-12.4529764115919</c:v>
                </c:pt>
                <c:pt idx="350">
                  <c:v>-13.372462710730399</c:v>
                </c:pt>
                <c:pt idx="351">
                  <c:v>-13.8222019565961</c:v>
                </c:pt>
                <c:pt idx="352">
                  <c:v>-13.1527309282177</c:v>
                </c:pt>
                <c:pt idx="353">
                  <c:v>-14.2664083281499</c:v>
                </c:pt>
                <c:pt idx="354">
                  <c:v>-11.5285343808762</c:v>
                </c:pt>
                <c:pt idx="355">
                  <c:v>-13.1804960069028</c:v>
                </c:pt>
                <c:pt idx="356">
                  <c:v>-14.544133407703599</c:v>
                </c:pt>
                <c:pt idx="357">
                  <c:v>-14.7423184594596</c:v>
                </c:pt>
                <c:pt idx="358">
                  <c:v>-14.8801912318697</c:v>
                </c:pt>
                <c:pt idx="359">
                  <c:v>-13.888980350171501</c:v>
                </c:pt>
                <c:pt idx="360">
                  <c:v>-13.653206825580501</c:v>
                </c:pt>
                <c:pt idx="361">
                  <c:v>-13.0008206162505</c:v>
                </c:pt>
                <c:pt idx="362">
                  <c:v>-12.984257743153201</c:v>
                </c:pt>
                <c:pt idx="363">
                  <c:v>-16.0869978214632</c:v>
                </c:pt>
                <c:pt idx="364">
                  <c:v>-16.0015498616354</c:v>
                </c:pt>
                <c:pt idx="365">
                  <c:v>-15.988572399012901</c:v>
                </c:pt>
                <c:pt idx="366">
                  <c:v>-16.635993409228401</c:v>
                </c:pt>
                <c:pt idx="367">
                  <c:v>-13.3437144112639</c:v>
                </c:pt>
                <c:pt idx="368">
                  <c:v>-13.551511352917499</c:v>
                </c:pt>
                <c:pt idx="369">
                  <c:v>-15.152122601853801</c:v>
                </c:pt>
                <c:pt idx="370">
                  <c:v>-15.1643226963707</c:v>
                </c:pt>
                <c:pt idx="371">
                  <c:v>-14.9693044049894</c:v>
                </c:pt>
                <c:pt idx="372">
                  <c:v>-15.061763471585101</c:v>
                </c:pt>
                <c:pt idx="373">
                  <c:v>-13.708156031714401</c:v>
                </c:pt>
                <c:pt idx="374">
                  <c:v>-15.1340341638774</c:v>
                </c:pt>
                <c:pt idx="375">
                  <c:v>-14.632150681446999</c:v>
                </c:pt>
                <c:pt idx="376">
                  <c:v>-14.427153202207201</c:v>
                </c:pt>
                <c:pt idx="377">
                  <c:v>-17.227550000692499</c:v>
                </c:pt>
                <c:pt idx="378">
                  <c:v>-15.4372561335989</c:v>
                </c:pt>
                <c:pt idx="379">
                  <c:v>-17.038449549553398</c:v>
                </c:pt>
                <c:pt idx="380">
                  <c:v>-14.781164167858799</c:v>
                </c:pt>
                <c:pt idx="381">
                  <c:v>-12.9141548746803</c:v>
                </c:pt>
                <c:pt idx="382">
                  <c:v>-15.0693651594478</c:v>
                </c:pt>
                <c:pt idx="383">
                  <c:v>-13.279597032928301</c:v>
                </c:pt>
                <c:pt idx="384">
                  <c:v>-14.747008509695499</c:v>
                </c:pt>
                <c:pt idx="385">
                  <c:v>-14.4463029268009</c:v>
                </c:pt>
                <c:pt idx="386">
                  <c:v>-15.812595008362701</c:v>
                </c:pt>
                <c:pt idx="387">
                  <c:v>-13.928385229578099</c:v>
                </c:pt>
                <c:pt idx="388">
                  <c:v>-14.3834413090597</c:v>
                </c:pt>
                <c:pt idx="389">
                  <c:v>-13.717495891332099</c:v>
                </c:pt>
                <c:pt idx="390">
                  <c:v>-17.402937040305499</c:v>
                </c:pt>
                <c:pt idx="391">
                  <c:v>-16.2306095452535</c:v>
                </c:pt>
                <c:pt idx="392">
                  <c:v>-13.0451918037665</c:v>
                </c:pt>
                <c:pt idx="393">
                  <c:v>-14.535956576102</c:v>
                </c:pt>
                <c:pt idx="394">
                  <c:v>-13.8109796603863</c:v>
                </c:pt>
                <c:pt idx="395">
                  <c:v>-15.3618392459219</c:v>
                </c:pt>
                <c:pt idx="396">
                  <c:v>-14.591793623966099</c:v>
                </c:pt>
                <c:pt idx="397">
                  <c:v>-13.784696502774199</c:v>
                </c:pt>
                <c:pt idx="398">
                  <c:v>-14.628416461085701</c:v>
                </c:pt>
                <c:pt idx="399">
                  <c:v>-15.2988288714901</c:v>
                </c:pt>
                <c:pt idx="400">
                  <c:v>-15.688347343435799</c:v>
                </c:pt>
                <c:pt idx="401">
                  <c:v>-14.8635177895094</c:v>
                </c:pt>
                <c:pt idx="402">
                  <c:v>-15.2125390460041</c:v>
                </c:pt>
                <c:pt idx="403">
                  <c:v>-14.5183751169712</c:v>
                </c:pt>
                <c:pt idx="404">
                  <c:v>-13.676615297666</c:v>
                </c:pt>
                <c:pt idx="405">
                  <c:v>-16.167540823374701</c:v>
                </c:pt>
                <c:pt idx="406">
                  <c:v>-16.092046470069999</c:v>
                </c:pt>
                <c:pt idx="407">
                  <c:v>-14.6944042203999</c:v>
                </c:pt>
                <c:pt idx="408">
                  <c:v>-17.129273869549898</c:v>
                </c:pt>
                <c:pt idx="409">
                  <c:v>-15.4055983376107</c:v>
                </c:pt>
                <c:pt idx="410">
                  <c:v>-15.3780435021597</c:v>
                </c:pt>
                <c:pt idx="411">
                  <c:v>-14.2667222436685</c:v>
                </c:pt>
                <c:pt idx="412">
                  <c:v>-14.171974412924801</c:v>
                </c:pt>
                <c:pt idx="413">
                  <c:v>-13.942388480775399</c:v>
                </c:pt>
                <c:pt idx="414">
                  <c:v>-15.2225567809542</c:v>
                </c:pt>
                <c:pt idx="415">
                  <c:v>-15.3447720941941</c:v>
                </c:pt>
                <c:pt idx="416">
                  <c:v>-15.883349500025099</c:v>
                </c:pt>
                <c:pt idx="417">
                  <c:v>-15.4407830353348</c:v>
                </c:pt>
                <c:pt idx="418">
                  <c:v>-14.9779372204724</c:v>
                </c:pt>
                <c:pt idx="419">
                  <c:v>-15.553019974033999</c:v>
                </c:pt>
                <c:pt idx="420">
                  <c:v>-14.5116278161726</c:v>
                </c:pt>
                <c:pt idx="421">
                  <c:v>-16.2416883952475</c:v>
                </c:pt>
                <c:pt idx="422">
                  <c:v>-16.052334359732502</c:v>
                </c:pt>
                <c:pt idx="423">
                  <c:v>-16.896896324654399</c:v>
                </c:pt>
                <c:pt idx="424">
                  <c:v>-15.6340702640173</c:v>
                </c:pt>
                <c:pt idx="425">
                  <c:v>-15.077595802691199</c:v>
                </c:pt>
                <c:pt idx="426">
                  <c:v>-13.016376357033</c:v>
                </c:pt>
                <c:pt idx="427">
                  <c:v>-14.477276363512599</c:v>
                </c:pt>
                <c:pt idx="428">
                  <c:v>-14.7755312517486</c:v>
                </c:pt>
                <c:pt idx="429">
                  <c:v>-11.948492726455701</c:v>
                </c:pt>
                <c:pt idx="430">
                  <c:v>-13.1002913513375</c:v>
                </c:pt>
                <c:pt idx="431">
                  <c:v>-15.9867075539828</c:v>
                </c:pt>
                <c:pt idx="432">
                  <c:v>-15.139288176794199</c:v>
                </c:pt>
                <c:pt idx="433">
                  <c:v>-14.5880403834355</c:v>
                </c:pt>
                <c:pt idx="434">
                  <c:v>-14.708911750295099</c:v>
                </c:pt>
                <c:pt idx="435">
                  <c:v>-14.853766517880899</c:v>
                </c:pt>
                <c:pt idx="436">
                  <c:v>-13.6002832824036</c:v>
                </c:pt>
                <c:pt idx="437">
                  <c:v>-13.5650806939219</c:v>
                </c:pt>
                <c:pt idx="438">
                  <c:v>-14.8318748279831</c:v>
                </c:pt>
                <c:pt idx="439">
                  <c:v>-14.4852437749357</c:v>
                </c:pt>
                <c:pt idx="440">
                  <c:v>-14.121862834261</c:v>
                </c:pt>
                <c:pt idx="441">
                  <c:v>-14.1573846098111</c:v>
                </c:pt>
                <c:pt idx="442">
                  <c:v>-14.995508426135</c:v>
                </c:pt>
                <c:pt idx="443">
                  <c:v>-13.473881040939601</c:v>
                </c:pt>
                <c:pt idx="444">
                  <c:v>-15.398426231289401</c:v>
                </c:pt>
                <c:pt idx="445">
                  <c:v>-15.9445691352369</c:v>
                </c:pt>
                <c:pt idx="446">
                  <c:v>-14.8464868059128</c:v>
                </c:pt>
                <c:pt idx="447">
                  <c:v>-15.128092235396</c:v>
                </c:pt>
                <c:pt idx="448">
                  <c:v>-14.6007304045492</c:v>
                </c:pt>
                <c:pt idx="449">
                  <c:v>-15.812198119402201</c:v>
                </c:pt>
                <c:pt idx="450">
                  <c:v>-16.415854547080102</c:v>
                </c:pt>
                <c:pt idx="451">
                  <c:v>-15.9005826715886</c:v>
                </c:pt>
                <c:pt idx="452">
                  <c:v>-14.927764552375701</c:v>
                </c:pt>
                <c:pt idx="453">
                  <c:v>-14.429205069986301</c:v>
                </c:pt>
                <c:pt idx="454">
                  <c:v>-15.9754716841818</c:v>
                </c:pt>
                <c:pt idx="455">
                  <c:v>-13.8724431704378</c:v>
                </c:pt>
                <c:pt idx="456">
                  <c:v>-13.024648357100901</c:v>
                </c:pt>
                <c:pt idx="457">
                  <c:v>-13.1153585962549</c:v>
                </c:pt>
                <c:pt idx="458">
                  <c:v>-13.2479932346689</c:v>
                </c:pt>
                <c:pt idx="459">
                  <c:v>-15.2849894092966</c:v>
                </c:pt>
                <c:pt idx="460">
                  <c:v>-13.0516995493698</c:v>
                </c:pt>
                <c:pt idx="461">
                  <c:v>-15.0883087388739</c:v>
                </c:pt>
                <c:pt idx="462">
                  <c:v>-13.438599448073299</c:v>
                </c:pt>
                <c:pt idx="463">
                  <c:v>-14.641820408875899</c:v>
                </c:pt>
                <c:pt idx="464">
                  <c:v>-15.286296273435401</c:v>
                </c:pt>
                <c:pt idx="465">
                  <c:v>-14.849430511185201</c:v>
                </c:pt>
                <c:pt idx="466">
                  <c:v>-15.661853301201599</c:v>
                </c:pt>
                <c:pt idx="467">
                  <c:v>-14.864834721197299</c:v>
                </c:pt>
                <c:pt idx="468">
                  <c:v>-15.263000592516599</c:v>
                </c:pt>
                <c:pt idx="469">
                  <c:v>-14.854176626342801</c:v>
                </c:pt>
                <c:pt idx="470">
                  <c:v>-16.066808001406599</c:v>
                </c:pt>
                <c:pt idx="471">
                  <c:v>-16.251407804488402</c:v>
                </c:pt>
                <c:pt idx="472">
                  <c:v>-14.9915080138083</c:v>
                </c:pt>
                <c:pt idx="473">
                  <c:v>-13.576551388268999</c:v>
                </c:pt>
                <c:pt idx="474">
                  <c:v>-13.431056975280001</c:v>
                </c:pt>
                <c:pt idx="475">
                  <c:v>-14.5582361766219</c:v>
                </c:pt>
                <c:pt idx="476">
                  <c:v>-14.882330268001899</c:v>
                </c:pt>
                <c:pt idx="477">
                  <c:v>-15.8824131242466</c:v>
                </c:pt>
                <c:pt idx="478">
                  <c:v>-14.9950797783601</c:v>
                </c:pt>
                <c:pt idx="479">
                  <c:v>-14.641232288646099</c:v>
                </c:pt>
                <c:pt idx="480">
                  <c:v>-12.967523527217599</c:v>
                </c:pt>
                <c:pt idx="481">
                  <c:v>-16.1715627008358</c:v>
                </c:pt>
                <c:pt idx="482">
                  <c:v>-15.258874273866899</c:v>
                </c:pt>
                <c:pt idx="483">
                  <c:v>-15.6455026848333</c:v>
                </c:pt>
                <c:pt idx="484">
                  <c:v>-14.5690691581226</c:v>
                </c:pt>
                <c:pt idx="485">
                  <c:v>-15.0318744371523</c:v>
                </c:pt>
                <c:pt idx="486">
                  <c:v>-16.3992036753286</c:v>
                </c:pt>
                <c:pt idx="487">
                  <c:v>-14.0401152543084</c:v>
                </c:pt>
                <c:pt idx="488">
                  <c:v>-15.642334904721601</c:v>
                </c:pt>
                <c:pt idx="489">
                  <c:v>-14.1476016446857</c:v>
                </c:pt>
                <c:pt idx="490">
                  <c:v>-15.266245038828201</c:v>
                </c:pt>
                <c:pt idx="491">
                  <c:v>-13.382030826770899</c:v>
                </c:pt>
                <c:pt idx="492">
                  <c:v>-13.982285038383999</c:v>
                </c:pt>
                <c:pt idx="493">
                  <c:v>-11.8966152965763</c:v>
                </c:pt>
                <c:pt idx="494">
                  <c:v>-12.0333568458831</c:v>
                </c:pt>
                <c:pt idx="495">
                  <c:v>-13.0356725357302</c:v>
                </c:pt>
                <c:pt idx="496">
                  <c:v>-14.922661584460799</c:v>
                </c:pt>
                <c:pt idx="497">
                  <c:v>-12.496660736410201</c:v>
                </c:pt>
                <c:pt idx="498">
                  <c:v>-13.396306439747301</c:v>
                </c:pt>
                <c:pt idx="499">
                  <c:v>-14.470682920765601</c:v>
                </c:pt>
                <c:pt idx="500">
                  <c:v>-14.178472841921399</c:v>
                </c:pt>
                <c:pt idx="501">
                  <c:v>-12.057122971674699</c:v>
                </c:pt>
                <c:pt idx="502">
                  <c:v>-11.9423771006726</c:v>
                </c:pt>
                <c:pt idx="503">
                  <c:v>-13.3410501091003</c:v>
                </c:pt>
                <c:pt idx="504">
                  <c:v>-14.097991483254701</c:v>
                </c:pt>
                <c:pt idx="505">
                  <c:v>-12.8214850609632</c:v>
                </c:pt>
                <c:pt idx="506">
                  <c:v>-12.7530654566942</c:v>
                </c:pt>
                <c:pt idx="507">
                  <c:v>-13.052951107275501</c:v>
                </c:pt>
                <c:pt idx="508">
                  <c:v>-14.909212228621801</c:v>
                </c:pt>
                <c:pt idx="509">
                  <c:v>-15.495055069543</c:v>
                </c:pt>
                <c:pt idx="510">
                  <c:v>-12.782105018294301</c:v>
                </c:pt>
                <c:pt idx="511">
                  <c:v>-13.8446541594355</c:v>
                </c:pt>
                <c:pt idx="512">
                  <c:v>-13.7857858220537</c:v>
                </c:pt>
                <c:pt idx="513">
                  <c:v>-14.035071703613699</c:v>
                </c:pt>
                <c:pt idx="514">
                  <c:v>-13.5754100236369</c:v>
                </c:pt>
                <c:pt idx="515">
                  <c:v>-6.4817667976929503</c:v>
                </c:pt>
                <c:pt idx="516">
                  <c:v>-11.454453941449801</c:v>
                </c:pt>
                <c:pt idx="517">
                  <c:v>-14.0351539995888</c:v>
                </c:pt>
                <c:pt idx="518">
                  <c:v>-14.2181865577582</c:v>
                </c:pt>
                <c:pt idx="519">
                  <c:v>-13.6820555770531</c:v>
                </c:pt>
                <c:pt idx="520">
                  <c:v>-12.1761115998811</c:v>
                </c:pt>
                <c:pt idx="521">
                  <c:v>-14.738957703354499</c:v>
                </c:pt>
                <c:pt idx="522">
                  <c:v>-13.103095102231601</c:v>
                </c:pt>
                <c:pt idx="523">
                  <c:v>-13.8726381227758</c:v>
                </c:pt>
                <c:pt idx="524">
                  <c:v>-12.5288119728291</c:v>
                </c:pt>
                <c:pt idx="525">
                  <c:v>-12.093952251511</c:v>
                </c:pt>
                <c:pt idx="526">
                  <c:v>-13.5086675654519</c:v>
                </c:pt>
                <c:pt idx="527">
                  <c:v>-15.1481270863571</c:v>
                </c:pt>
                <c:pt idx="528">
                  <c:v>-14.5403903047208</c:v>
                </c:pt>
                <c:pt idx="529">
                  <c:v>-13.6472057459348</c:v>
                </c:pt>
                <c:pt idx="530">
                  <c:v>-14.6045271626807</c:v>
                </c:pt>
                <c:pt idx="531">
                  <c:v>-12.3757492324462</c:v>
                </c:pt>
                <c:pt idx="532">
                  <c:v>-13.531965413916</c:v>
                </c:pt>
                <c:pt idx="533">
                  <c:v>-14.0857529631767</c:v>
                </c:pt>
                <c:pt idx="534">
                  <c:v>-13.274866332122301</c:v>
                </c:pt>
                <c:pt idx="535">
                  <c:v>-15.072203532601399</c:v>
                </c:pt>
                <c:pt idx="536">
                  <c:v>-13.426470748131701</c:v>
                </c:pt>
                <c:pt idx="537">
                  <c:v>-11.521797292300301</c:v>
                </c:pt>
                <c:pt idx="538">
                  <c:v>-12.780604881954901</c:v>
                </c:pt>
                <c:pt idx="539">
                  <c:v>-12.714834002054101</c:v>
                </c:pt>
                <c:pt idx="540">
                  <c:v>-14.1324683525994</c:v>
                </c:pt>
                <c:pt idx="541">
                  <c:v>-12.660199447132101</c:v>
                </c:pt>
                <c:pt idx="542">
                  <c:v>-12.613320688578501</c:v>
                </c:pt>
                <c:pt idx="543">
                  <c:v>-14.5366634085904</c:v>
                </c:pt>
                <c:pt idx="544">
                  <c:v>-14.564775208321199</c:v>
                </c:pt>
                <c:pt idx="545">
                  <c:v>-16.172259047383999</c:v>
                </c:pt>
                <c:pt idx="546">
                  <c:v>-17.1085615192689</c:v>
                </c:pt>
                <c:pt idx="547">
                  <c:v>-13.7168335256194</c:v>
                </c:pt>
                <c:pt idx="548">
                  <c:v>-16.191953242427999</c:v>
                </c:pt>
                <c:pt idx="549">
                  <c:v>-15.493238936575199</c:v>
                </c:pt>
                <c:pt idx="550">
                  <c:v>-14.9962575071693</c:v>
                </c:pt>
                <c:pt idx="551">
                  <c:v>-16.855969856602499</c:v>
                </c:pt>
                <c:pt idx="552">
                  <c:v>-16.2578871768692</c:v>
                </c:pt>
                <c:pt idx="553">
                  <c:v>-13.9798126042728</c:v>
                </c:pt>
                <c:pt idx="554">
                  <c:v>-14.4466632189159</c:v>
                </c:pt>
                <c:pt idx="555">
                  <c:v>-14.9197398570165</c:v>
                </c:pt>
                <c:pt idx="556">
                  <c:v>-13.759422288363901</c:v>
                </c:pt>
                <c:pt idx="557">
                  <c:v>-14.4714150098928</c:v>
                </c:pt>
                <c:pt idx="558">
                  <c:v>-12.341772937209299</c:v>
                </c:pt>
                <c:pt idx="559">
                  <c:v>-15.140311159849199</c:v>
                </c:pt>
                <c:pt idx="560">
                  <c:v>-16.102026981448301</c:v>
                </c:pt>
                <c:pt idx="561">
                  <c:v>-15.7637283480655</c:v>
                </c:pt>
                <c:pt idx="562">
                  <c:v>-15.479150750987801</c:v>
                </c:pt>
                <c:pt idx="563">
                  <c:v>-13.223210844982299</c:v>
                </c:pt>
                <c:pt idx="564">
                  <c:v>-16.347045586483699</c:v>
                </c:pt>
                <c:pt idx="565">
                  <c:v>-13.1683240393868</c:v>
                </c:pt>
                <c:pt idx="566">
                  <c:v>-14.0205149966569</c:v>
                </c:pt>
                <c:pt idx="567">
                  <c:v>-15.565031927164799</c:v>
                </c:pt>
                <c:pt idx="568">
                  <c:v>-16.724922825</c:v>
                </c:pt>
                <c:pt idx="569">
                  <c:v>-14.0384613101331</c:v>
                </c:pt>
                <c:pt idx="570">
                  <c:v>-15.465241484850701</c:v>
                </c:pt>
                <c:pt idx="571">
                  <c:v>-14.1963774083183</c:v>
                </c:pt>
                <c:pt idx="572">
                  <c:v>-15.0879725558276</c:v>
                </c:pt>
                <c:pt idx="573">
                  <c:v>-14.173960784922899</c:v>
                </c:pt>
                <c:pt idx="574">
                  <c:v>-14.849340483938199</c:v>
                </c:pt>
                <c:pt idx="575">
                  <c:v>-15.5708309697307</c:v>
                </c:pt>
                <c:pt idx="576">
                  <c:v>-13.9809258786121</c:v>
                </c:pt>
                <c:pt idx="577">
                  <c:v>-15.3868292753475</c:v>
                </c:pt>
                <c:pt idx="578">
                  <c:v>-15.214058085080101</c:v>
                </c:pt>
                <c:pt idx="579">
                  <c:v>-14.4335055430581</c:v>
                </c:pt>
                <c:pt idx="580">
                  <c:v>-15.6186663021961</c:v>
                </c:pt>
                <c:pt idx="581">
                  <c:v>-15.1218384190264</c:v>
                </c:pt>
                <c:pt idx="582">
                  <c:v>-16.494831720470199</c:v>
                </c:pt>
                <c:pt idx="583">
                  <c:v>-15.9692495477832</c:v>
                </c:pt>
                <c:pt idx="584">
                  <c:v>-15.301762857067599</c:v>
                </c:pt>
                <c:pt idx="585">
                  <c:v>-15.656343630255099</c:v>
                </c:pt>
                <c:pt idx="586">
                  <c:v>-2.1032484256431401</c:v>
                </c:pt>
                <c:pt idx="587">
                  <c:v>-16.0317115576334</c:v>
                </c:pt>
                <c:pt idx="588">
                  <c:v>-15.215865651325</c:v>
                </c:pt>
                <c:pt idx="589">
                  <c:v>-14.1809479921797</c:v>
                </c:pt>
                <c:pt idx="590">
                  <c:v>-15.2259637819609</c:v>
                </c:pt>
                <c:pt idx="591">
                  <c:v>-16.315531260055</c:v>
                </c:pt>
                <c:pt idx="592">
                  <c:v>-13.819082138090099</c:v>
                </c:pt>
                <c:pt idx="593">
                  <c:v>-16.078648238565702</c:v>
                </c:pt>
                <c:pt idx="594">
                  <c:v>-15.8391414367017</c:v>
                </c:pt>
                <c:pt idx="595">
                  <c:v>-14.4746181693836</c:v>
                </c:pt>
                <c:pt idx="596">
                  <c:v>-16.585202900794901</c:v>
                </c:pt>
                <c:pt idx="597">
                  <c:v>-15.087308632229499</c:v>
                </c:pt>
                <c:pt idx="598">
                  <c:v>-15.7490892340969</c:v>
                </c:pt>
                <c:pt idx="599">
                  <c:v>-14.743607633617</c:v>
                </c:pt>
                <c:pt idx="600">
                  <c:v>-15.467911925902399</c:v>
                </c:pt>
                <c:pt idx="601">
                  <c:v>-14.854654526444</c:v>
                </c:pt>
                <c:pt idx="602">
                  <c:v>-17.113218397934801</c:v>
                </c:pt>
                <c:pt idx="603">
                  <c:v>-14.9991610763596</c:v>
                </c:pt>
                <c:pt idx="604">
                  <c:v>-17.022111903246099</c:v>
                </c:pt>
                <c:pt idx="605">
                  <c:v>-16.142624692653801</c:v>
                </c:pt>
                <c:pt idx="606">
                  <c:v>-15.1153331285302</c:v>
                </c:pt>
                <c:pt idx="607">
                  <c:v>-14.4328670619532</c:v>
                </c:pt>
                <c:pt idx="608">
                  <c:v>-15.4227888054966</c:v>
                </c:pt>
                <c:pt idx="609">
                  <c:v>-13.8327488987296</c:v>
                </c:pt>
                <c:pt idx="610">
                  <c:v>-15.427120172216201</c:v>
                </c:pt>
                <c:pt idx="611">
                  <c:v>-13.6678681224366</c:v>
                </c:pt>
                <c:pt idx="612">
                  <c:v>-14.2084513323368</c:v>
                </c:pt>
                <c:pt idx="613">
                  <c:v>-14.6639623755082</c:v>
                </c:pt>
                <c:pt idx="614">
                  <c:v>-13.4266469504828</c:v>
                </c:pt>
                <c:pt idx="615">
                  <c:v>-14.478314971738</c:v>
                </c:pt>
                <c:pt idx="616">
                  <c:v>-15.329666986843099</c:v>
                </c:pt>
                <c:pt idx="617">
                  <c:v>-14.1294188445305</c:v>
                </c:pt>
                <c:pt idx="618">
                  <c:v>-16.0659637780306</c:v>
                </c:pt>
                <c:pt idx="619">
                  <c:v>-14.573238392400199</c:v>
                </c:pt>
                <c:pt idx="620">
                  <c:v>-15.3916864522265</c:v>
                </c:pt>
                <c:pt idx="621">
                  <c:v>-14.641483807211401</c:v>
                </c:pt>
                <c:pt idx="622">
                  <c:v>-14.3519829070071</c:v>
                </c:pt>
                <c:pt idx="623">
                  <c:v>-16.388393615793799</c:v>
                </c:pt>
                <c:pt idx="624">
                  <c:v>-13.969696920815901</c:v>
                </c:pt>
                <c:pt idx="625">
                  <c:v>-16.7464503002779</c:v>
                </c:pt>
                <c:pt idx="626">
                  <c:v>-15.073188063843601</c:v>
                </c:pt>
                <c:pt idx="627">
                  <c:v>-15.4804951623245</c:v>
                </c:pt>
                <c:pt idx="628">
                  <c:v>-16.415621500304301</c:v>
                </c:pt>
                <c:pt idx="629">
                  <c:v>-16.8728114159215</c:v>
                </c:pt>
                <c:pt idx="630">
                  <c:v>-15.739160937535299</c:v>
                </c:pt>
                <c:pt idx="631">
                  <c:v>-15.2632214231396</c:v>
                </c:pt>
                <c:pt idx="632">
                  <c:v>-15.7182923221231</c:v>
                </c:pt>
                <c:pt idx="633">
                  <c:v>-15.4826623388384</c:v>
                </c:pt>
                <c:pt idx="634">
                  <c:v>-12.6295026396655</c:v>
                </c:pt>
                <c:pt idx="635">
                  <c:v>-14.3435153812951</c:v>
                </c:pt>
                <c:pt idx="636">
                  <c:v>-16.6121638472402</c:v>
                </c:pt>
                <c:pt idx="637">
                  <c:v>-14.0163196998452</c:v>
                </c:pt>
                <c:pt idx="638">
                  <c:v>-15.5237065158443</c:v>
                </c:pt>
                <c:pt idx="639">
                  <c:v>-15.297775459793099</c:v>
                </c:pt>
                <c:pt idx="640">
                  <c:v>-14.9244655827769</c:v>
                </c:pt>
                <c:pt idx="641">
                  <c:v>-14.630832838298099</c:v>
                </c:pt>
                <c:pt idx="642">
                  <c:v>-16.333105783561699</c:v>
                </c:pt>
                <c:pt idx="643">
                  <c:v>-15.5781498425367</c:v>
                </c:pt>
                <c:pt idx="644">
                  <c:v>-15.2966661468698</c:v>
                </c:pt>
                <c:pt idx="645">
                  <c:v>-13.963524958368801</c:v>
                </c:pt>
                <c:pt idx="646">
                  <c:v>-14.3051683233414</c:v>
                </c:pt>
                <c:pt idx="647">
                  <c:v>-15.316427268507001</c:v>
                </c:pt>
                <c:pt idx="648">
                  <c:v>-15.516213038808599</c:v>
                </c:pt>
                <c:pt idx="649">
                  <c:v>-15.924799752692399</c:v>
                </c:pt>
                <c:pt idx="650">
                  <c:v>-14.1940792971604</c:v>
                </c:pt>
                <c:pt idx="651">
                  <c:v>-14.0574341820878</c:v>
                </c:pt>
                <c:pt idx="652">
                  <c:v>-14.812295423956201</c:v>
                </c:pt>
                <c:pt idx="653">
                  <c:v>-13.8471152835606</c:v>
                </c:pt>
                <c:pt idx="654">
                  <c:v>-16.334535358414801</c:v>
                </c:pt>
                <c:pt idx="655">
                  <c:v>-15.6566245380957</c:v>
                </c:pt>
                <c:pt idx="656">
                  <c:v>-16.584994808142099</c:v>
                </c:pt>
                <c:pt idx="657">
                  <c:v>-14.828587365198199</c:v>
                </c:pt>
                <c:pt idx="658">
                  <c:v>-15.131175099315501</c:v>
                </c:pt>
                <c:pt idx="659">
                  <c:v>-15.2721869876847</c:v>
                </c:pt>
                <c:pt idx="660">
                  <c:v>-11.8427003382193</c:v>
                </c:pt>
                <c:pt idx="661">
                  <c:v>-13.4728636390016</c:v>
                </c:pt>
                <c:pt idx="662">
                  <c:v>-15.370376786419801</c:v>
                </c:pt>
                <c:pt idx="663">
                  <c:v>-13.006990419572499</c:v>
                </c:pt>
                <c:pt idx="664">
                  <c:v>-14.480007005338701</c:v>
                </c:pt>
                <c:pt idx="665">
                  <c:v>-17.149580226970301</c:v>
                </c:pt>
                <c:pt idx="666">
                  <c:v>-14.6392851640462</c:v>
                </c:pt>
                <c:pt idx="667">
                  <c:v>-14.736819016933399</c:v>
                </c:pt>
                <c:pt idx="668">
                  <c:v>-16.238648090678101</c:v>
                </c:pt>
                <c:pt idx="669">
                  <c:v>-16.885471563995601</c:v>
                </c:pt>
                <c:pt idx="670">
                  <c:v>-12.2352921535471</c:v>
                </c:pt>
                <c:pt idx="671">
                  <c:v>-14.705116816314099</c:v>
                </c:pt>
                <c:pt idx="672">
                  <c:v>-16.345229353096801</c:v>
                </c:pt>
                <c:pt idx="673">
                  <c:v>-15.8372569680709</c:v>
                </c:pt>
                <c:pt idx="674">
                  <c:v>-14.606656242986899</c:v>
                </c:pt>
                <c:pt idx="675">
                  <c:v>-14.172282798675599</c:v>
                </c:pt>
                <c:pt idx="676">
                  <c:v>-13.939866209919</c:v>
                </c:pt>
                <c:pt idx="677">
                  <c:v>-15.467204544199699</c:v>
                </c:pt>
                <c:pt idx="678">
                  <c:v>-14.063856333502001</c:v>
                </c:pt>
                <c:pt idx="679">
                  <c:v>-16.0029964556797</c:v>
                </c:pt>
                <c:pt idx="680">
                  <c:v>-13.5480309856076</c:v>
                </c:pt>
                <c:pt idx="681">
                  <c:v>-14.8475037187256</c:v>
                </c:pt>
                <c:pt idx="682">
                  <c:v>-15.7176649583505</c:v>
                </c:pt>
                <c:pt idx="683">
                  <c:v>-16.427000958026099</c:v>
                </c:pt>
                <c:pt idx="684">
                  <c:v>-13.478898211968</c:v>
                </c:pt>
                <c:pt idx="685">
                  <c:v>-13.4622851953464</c:v>
                </c:pt>
                <c:pt idx="686">
                  <c:v>-13.9053387968245</c:v>
                </c:pt>
                <c:pt idx="687">
                  <c:v>-14.896441122569099</c:v>
                </c:pt>
                <c:pt idx="688">
                  <c:v>-14.1311082768762</c:v>
                </c:pt>
                <c:pt idx="689">
                  <c:v>-14.4392534237112</c:v>
                </c:pt>
                <c:pt idx="690">
                  <c:v>-14.452157612006699</c:v>
                </c:pt>
                <c:pt idx="691">
                  <c:v>-12.3163707874655</c:v>
                </c:pt>
                <c:pt idx="692">
                  <c:v>-11.4677764474479</c:v>
                </c:pt>
                <c:pt idx="693">
                  <c:v>-12.2976761733484</c:v>
                </c:pt>
                <c:pt idx="694">
                  <c:v>-13.0663493226612</c:v>
                </c:pt>
                <c:pt idx="695">
                  <c:v>-14.9583372692362</c:v>
                </c:pt>
                <c:pt idx="696">
                  <c:v>-14.8414637889075</c:v>
                </c:pt>
                <c:pt idx="697">
                  <c:v>-13.8222440236993</c:v>
                </c:pt>
                <c:pt idx="698">
                  <c:v>-14.9609293349561</c:v>
                </c:pt>
                <c:pt idx="699">
                  <c:v>-16.6610270551359</c:v>
                </c:pt>
                <c:pt idx="700">
                  <c:v>-15.177654375601699</c:v>
                </c:pt>
                <c:pt idx="701">
                  <c:v>-14.1539078236645</c:v>
                </c:pt>
                <c:pt idx="702">
                  <c:v>-15.111846301636801</c:v>
                </c:pt>
                <c:pt idx="703">
                  <c:v>-13.471057163642399</c:v>
                </c:pt>
                <c:pt idx="704">
                  <c:v>-14.048309131494101</c:v>
                </c:pt>
                <c:pt idx="705">
                  <c:v>-14.882715333292699</c:v>
                </c:pt>
                <c:pt idx="706">
                  <c:v>-15.9894355093736</c:v>
                </c:pt>
                <c:pt idx="707">
                  <c:v>-17.6832614223521</c:v>
                </c:pt>
                <c:pt idx="708">
                  <c:v>-16.897936913657901</c:v>
                </c:pt>
                <c:pt idx="709">
                  <c:v>-14.4167060162296</c:v>
                </c:pt>
                <c:pt idx="710">
                  <c:v>-13.7243783114724</c:v>
                </c:pt>
                <c:pt idx="711">
                  <c:v>-15.420453877604499</c:v>
                </c:pt>
                <c:pt idx="712">
                  <c:v>-16.7778671311323</c:v>
                </c:pt>
                <c:pt idx="713">
                  <c:v>-16.129457308111899</c:v>
                </c:pt>
                <c:pt idx="714">
                  <c:v>-15.211797528413801</c:v>
                </c:pt>
                <c:pt idx="715">
                  <c:v>-17.0972356794421</c:v>
                </c:pt>
                <c:pt idx="716">
                  <c:v>-15.251343201344699</c:v>
                </c:pt>
                <c:pt idx="717">
                  <c:v>-16.031924586868701</c:v>
                </c:pt>
                <c:pt idx="718">
                  <c:v>-15.063677857593399</c:v>
                </c:pt>
                <c:pt idx="719">
                  <c:v>-13.381576088811601</c:v>
                </c:pt>
                <c:pt idx="720">
                  <c:v>-17.044434691865</c:v>
                </c:pt>
                <c:pt idx="721">
                  <c:v>-16.134703036611501</c:v>
                </c:pt>
                <c:pt idx="722">
                  <c:v>-13.079208370096501</c:v>
                </c:pt>
                <c:pt idx="723">
                  <c:v>-14.6392108189693</c:v>
                </c:pt>
                <c:pt idx="724">
                  <c:v>-14.3802081877321</c:v>
                </c:pt>
                <c:pt idx="725">
                  <c:v>-13.893815073479001</c:v>
                </c:pt>
                <c:pt idx="726">
                  <c:v>-16.066486404589298</c:v>
                </c:pt>
                <c:pt idx="727">
                  <c:v>-12.4654275315603</c:v>
                </c:pt>
                <c:pt idx="728">
                  <c:v>-10.8857998394551</c:v>
                </c:pt>
                <c:pt idx="729">
                  <c:v>-12.7831248965316</c:v>
                </c:pt>
                <c:pt idx="730">
                  <c:v>-13.1931394176572</c:v>
                </c:pt>
                <c:pt idx="731">
                  <c:v>-12.1445779196287</c:v>
                </c:pt>
                <c:pt idx="732">
                  <c:v>-11.335223048676299</c:v>
                </c:pt>
                <c:pt idx="733">
                  <c:v>-11.449845063906899</c:v>
                </c:pt>
                <c:pt idx="734">
                  <c:v>-14.0254382518575</c:v>
                </c:pt>
                <c:pt idx="735">
                  <c:v>-13.744504062585801</c:v>
                </c:pt>
                <c:pt idx="736">
                  <c:v>-13.117978005791599</c:v>
                </c:pt>
                <c:pt idx="737">
                  <c:v>-14.650305917307101</c:v>
                </c:pt>
                <c:pt idx="738">
                  <c:v>-13.8473296025905</c:v>
                </c:pt>
                <c:pt idx="739">
                  <c:v>-14.841577372488</c:v>
                </c:pt>
                <c:pt idx="740">
                  <c:v>-13.8653793356672</c:v>
                </c:pt>
                <c:pt idx="741">
                  <c:v>-14.315276948359999</c:v>
                </c:pt>
                <c:pt idx="742">
                  <c:v>-13.362183499401899</c:v>
                </c:pt>
                <c:pt idx="743">
                  <c:v>-15.5846283162919</c:v>
                </c:pt>
                <c:pt idx="744">
                  <c:v>-9.5665419163681005</c:v>
                </c:pt>
                <c:pt idx="745">
                  <c:v>-11.4749470581223</c:v>
                </c:pt>
                <c:pt idx="746">
                  <c:v>-9.2224944040942294</c:v>
                </c:pt>
                <c:pt idx="747">
                  <c:v>-11.3197407977291</c:v>
                </c:pt>
                <c:pt idx="748">
                  <c:v>-8.4609013589632305</c:v>
                </c:pt>
                <c:pt idx="749">
                  <c:v>-7.9853223208931201</c:v>
                </c:pt>
                <c:pt idx="750">
                  <c:v>-9.7490300290823502</c:v>
                </c:pt>
                <c:pt idx="751">
                  <c:v>-13.117392614304499</c:v>
                </c:pt>
                <c:pt idx="752">
                  <c:v>-13.340027797652001</c:v>
                </c:pt>
                <c:pt idx="753">
                  <c:v>-10.6496769561933</c:v>
                </c:pt>
                <c:pt idx="754">
                  <c:v>-9.2558836990464002</c:v>
                </c:pt>
                <c:pt idx="755">
                  <c:v>-7.7770966684446696</c:v>
                </c:pt>
                <c:pt idx="756">
                  <c:v>-10.4647115698536</c:v>
                </c:pt>
                <c:pt idx="757">
                  <c:v>-7.59456848943005</c:v>
                </c:pt>
                <c:pt idx="758">
                  <c:v>-8.9823312178461698</c:v>
                </c:pt>
                <c:pt idx="759">
                  <c:v>-9.4895019804904308</c:v>
                </c:pt>
                <c:pt idx="760">
                  <c:v>-8.3151535527779501</c:v>
                </c:pt>
                <c:pt idx="761">
                  <c:v>-14.2238961316648</c:v>
                </c:pt>
                <c:pt idx="762">
                  <c:v>-13.7625289288255</c:v>
                </c:pt>
                <c:pt idx="763">
                  <c:v>-13.6701378379075</c:v>
                </c:pt>
                <c:pt idx="764">
                  <c:v>-15.821098179762799</c:v>
                </c:pt>
                <c:pt idx="765">
                  <c:v>-16.403191211693301</c:v>
                </c:pt>
                <c:pt idx="766">
                  <c:v>-14.570022388540799</c:v>
                </c:pt>
                <c:pt idx="767">
                  <c:v>-17.592874148766001</c:v>
                </c:pt>
                <c:pt idx="768">
                  <c:v>-16.072796976071199</c:v>
                </c:pt>
                <c:pt idx="769">
                  <c:v>-15.799170890175599</c:v>
                </c:pt>
                <c:pt idx="770">
                  <c:v>-13.8776832905452</c:v>
                </c:pt>
                <c:pt idx="771">
                  <c:v>-14.4817923396655</c:v>
                </c:pt>
                <c:pt idx="772">
                  <c:v>-14.8211266513766</c:v>
                </c:pt>
                <c:pt idx="773">
                  <c:v>-12.299179462457399</c:v>
                </c:pt>
                <c:pt idx="774">
                  <c:v>-12.771231124395401</c:v>
                </c:pt>
                <c:pt idx="775">
                  <c:v>-15.499338846276499</c:v>
                </c:pt>
                <c:pt idx="776">
                  <c:v>-15.410714030426901</c:v>
                </c:pt>
                <c:pt idx="777">
                  <c:v>-15.405987952305299</c:v>
                </c:pt>
                <c:pt idx="778">
                  <c:v>-14.606439055896599</c:v>
                </c:pt>
                <c:pt idx="779">
                  <c:v>-13.8756547696012</c:v>
                </c:pt>
                <c:pt idx="780">
                  <c:v>-13.8411319551192</c:v>
                </c:pt>
                <c:pt idx="781">
                  <c:v>-16.194429356775501</c:v>
                </c:pt>
                <c:pt idx="782">
                  <c:v>-14.6804441692971</c:v>
                </c:pt>
                <c:pt idx="783">
                  <c:v>-14.650460073714401</c:v>
                </c:pt>
                <c:pt idx="784">
                  <c:v>-13.798780933718399</c:v>
                </c:pt>
                <c:pt idx="785">
                  <c:v>-16.313092828102398</c:v>
                </c:pt>
                <c:pt idx="786">
                  <c:v>-16.2906470899703</c:v>
                </c:pt>
                <c:pt idx="787">
                  <c:v>-15.225305838515499</c:v>
                </c:pt>
                <c:pt idx="788">
                  <c:v>-14.0834564195362</c:v>
                </c:pt>
                <c:pt idx="789">
                  <c:v>-14.7208055582807</c:v>
                </c:pt>
                <c:pt idx="790">
                  <c:v>-13.1866910545296</c:v>
                </c:pt>
                <c:pt idx="791">
                  <c:v>-15.002165057878599</c:v>
                </c:pt>
                <c:pt idx="792">
                  <c:v>-11.786012266372801</c:v>
                </c:pt>
                <c:pt idx="793">
                  <c:v>-13.1820651596339</c:v>
                </c:pt>
                <c:pt idx="794">
                  <c:v>-14.936934420775099</c:v>
                </c:pt>
                <c:pt idx="795">
                  <c:v>-14.647279927880099</c:v>
                </c:pt>
                <c:pt idx="796">
                  <c:v>-14.332357783418299</c:v>
                </c:pt>
                <c:pt idx="797">
                  <c:v>-14.1965340716614</c:v>
                </c:pt>
                <c:pt idx="798">
                  <c:v>-14.3261814141063</c:v>
                </c:pt>
                <c:pt idx="799">
                  <c:v>-12.3223886877421</c:v>
                </c:pt>
                <c:pt idx="800">
                  <c:v>-13.4826937226574</c:v>
                </c:pt>
                <c:pt idx="801">
                  <c:v>-12.902995078823301</c:v>
                </c:pt>
                <c:pt idx="802">
                  <c:v>-13.0020671820273</c:v>
                </c:pt>
                <c:pt idx="803">
                  <c:v>-16.481011313277399</c:v>
                </c:pt>
                <c:pt idx="804">
                  <c:v>-14.3070691610816</c:v>
                </c:pt>
                <c:pt idx="805">
                  <c:v>-15.0432207023181</c:v>
                </c:pt>
                <c:pt idx="806">
                  <c:v>-12.6211854437596</c:v>
                </c:pt>
                <c:pt idx="807">
                  <c:v>-14.599236290379899</c:v>
                </c:pt>
                <c:pt idx="808">
                  <c:v>-13.4985296354492</c:v>
                </c:pt>
                <c:pt idx="809">
                  <c:v>-12.690416814412201</c:v>
                </c:pt>
                <c:pt idx="810">
                  <c:v>-13.063854004348199</c:v>
                </c:pt>
                <c:pt idx="811">
                  <c:v>-14.567816348270799</c:v>
                </c:pt>
                <c:pt idx="812">
                  <c:v>-13.648109455976201</c:v>
                </c:pt>
                <c:pt idx="813">
                  <c:v>-14.2211788862675</c:v>
                </c:pt>
                <c:pt idx="814">
                  <c:v>-12.7056203465366</c:v>
                </c:pt>
                <c:pt idx="815">
                  <c:v>-13.889266890157201</c:v>
                </c:pt>
                <c:pt idx="816">
                  <c:v>-14.448831488721799</c:v>
                </c:pt>
                <c:pt idx="817">
                  <c:v>-14.5249520376682</c:v>
                </c:pt>
                <c:pt idx="818">
                  <c:v>-14.1824819525643</c:v>
                </c:pt>
                <c:pt idx="819">
                  <c:v>-15.2442735218404</c:v>
                </c:pt>
                <c:pt idx="820">
                  <c:v>-13.431113907285599</c:v>
                </c:pt>
                <c:pt idx="821">
                  <c:v>-14.496061592293101</c:v>
                </c:pt>
                <c:pt idx="822">
                  <c:v>-13.263284020749699</c:v>
                </c:pt>
                <c:pt idx="823">
                  <c:v>-14.3820735170064</c:v>
                </c:pt>
                <c:pt idx="824">
                  <c:v>-14.2728268681649</c:v>
                </c:pt>
                <c:pt idx="825">
                  <c:v>-13.4417287471967</c:v>
                </c:pt>
                <c:pt idx="826">
                  <c:v>-11.621346551336</c:v>
                </c:pt>
                <c:pt idx="827">
                  <c:v>-14.619639731851199</c:v>
                </c:pt>
                <c:pt idx="828">
                  <c:v>-10.1579962074418</c:v>
                </c:pt>
                <c:pt idx="829">
                  <c:v>-8.5425612590164697</c:v>
                </c:pt>
                <c:pt idx="830">
                  <c:v>-14.648182442672301</c:v>
                </c:pt>
                <c:pt idx="831">
                  <c:v>-11.7113279449706</c:v>
                </c:pt>
                <c:pt idx="832">
                  <c:v>-14.5447257829249</c:v>
                </c:pt>
                <c:pt idx="833">
                  <c:v>-12.5201750985779</c:v>
                </c:pt>
                <c:pt idx="834">
                  <c:v>-14.912002200241499</c:v>
                </c:pt>
                <c:pt idx="835">
                  <c:v>-13.4554341877417</c:v>
                </c:pt>
                <c:pt idx="836">
                  <c:v>-13.0305494253122</c:v>
                </c:pt>
                <c:pt idx="837">
                  <c:v>-13.985794923150999</c:v>
                </c:pt>
                <c:pt idx="838">
                  <c:v>-12.2209756392519</c:v>
                </c:pt>
                <c:pt idx="839">
                  <c:v>-11.5226261472415</c:v>
                </c:pt>
                <c:pt idx="840">
                  <c:v>-15.024871053571299</c:v>
                </c:pt>
                <c:pt idx="841">
                  <c:v>-11.4524189012424</c:v>
                </c:pt>
                <c:pt idx="842">
                  <c:v>-13.9816551619067</c:v>
                </c:pt>
                <c:pt idx="843">
                  <c:v>-14.0122246172711</c:v>
                </c:pt>
                <c:pt idx="844">
                  <c:v>-15.6534431704301</c:v>
                </c:pt>
                <c:pt idx="845">
                  <c:v>-14.084099006240701</c:v>
                </c:pt>
                <c:pt idx="846">
                  <c:v>-14.6070053820734</c:v>
                </c:pt>
                <c:pt idx="847">
                  <c:v>-15.0458716498611</c:v>
                </c:pt>
                <c:pt idx="848">
                  <c:v>-12.8680611453753</c:v>
                </c:pt>
                <c:pt idx="849">
                  <c:v>-16.4595804487459</c:v>
                </c:pt>
                <c:pt idx="850">
                  <c:v>-15.889994382251601</c:v>
                </c:pt>
                <c:pt idx="851">
                  <c:v>-16.861652513768298</c:v>
                </c:pt>
                <c:pt idx="852">
                  <c:v>-14.245600619961801</c:v>
                </c:pt>
                <c:pt idx="853">
                  <c:v>-15.713543854373899</c:v>
                </c:pt>
                <c:pt idx="854">
                  <c:v>-15.539709658840801</c:v>
                </c:pt>
                <c:pt idx="855">
                  <c:v>-15.864764675397</c:v>
                </c:pt>
                <c:pt idx="856">
                  <c:v>-14.867888856797901</c:v>
                </c:pt>
                <c:pt idx="857">
                  <c:v>-14.138446988930999</c:v>
                </c:pt>
                <c:pt idx="858">
                  <c:v>-13.7255961853442</c:v>
                </c:pt>
                <c:pt idx="859">
                  <c:v>-15.4775160460875</c:v>
                </c:pt>
                <c:pt idx="860">
                  <c:v>-12.9385682473537</c:v>
                </c:pt>
                <c:pt idx="861">
                  <c:v>-13.2144837664421</c:v>
                </c:pt>
                <c:pt idx="862">
                  <c:v>-15.2078299023886</c:v>
                </c:pt>
                <c:pt idx="863">
                  <c:v>-15.9241684004296</c:v>
                </c:pt>
                <c:pt idx="864">
                  <c:v>-14.937571524856599</c:v>
                </c:pt>
                <c:pt idx="865">
                  <c:v>-14.708238689551299</c:v>
                </c:pt>
                <c:pt idx="866">
                  <c:v>-13.5150754530325</c:v>
                </c:pt>
                <c:pt idx="867">
                  <c:v>-15.3083437332171</c:v>
                </c:pt>
                <c:pt idx="868">
                  <c:v>-15.128287795120301</c:v>
                </c:pt>
                <c:pt idx="869">
                  <c:v>-13.9551827882713</c:v>
                </c:pt>
                <c:pt idx="870">
                  <c:v>-13.029641589874799</c:v>
                </c:pt>
                <c:pt idx="871">
                  <c:v>-12.945531677547701</c:v>
                </c:pt>
                <c:pt idx="872">
                  <c:v>-15.2819239844754</c:v>
                </c:pt>
                <c:pt idx="873">
                  <c:v>-13.328121776426601</c:v>
                </c:pt>
                <c:pt idx="874">
                  <c:v>-13.6747499368758</c:v>
                </c:pt>
                <c:pt idx="875">
                  <c:v>-14.482196725076699</c:v>
                </c:pt>
                <c:pt idx="876">
                  <c:v>-14.3202886155588</c:v>
                </c:pt>
                <c:pt idx="877">
                  <c:v>-13.037277009567999</c:v>
                </c:pt>
                <c:pt idx="878">
                  <c:v>-16.2724804516536</c:v>
                </c:pt>
                <c:pt idx="879">
                  <c:v>-15.249322641596899</c:v>
                </c:pt>
                <c:pt idx="880">
                  <c:v>-14.2517400452929</c:v>
                </c:pt>
                <c:pt idx="881">
                  <c:v>-13.674165637764901</c:v>
                </c:pt>
                <c:pt idx="882">
                  <c:v>-14.4085289187827</c:v>
                </c:pt>
                <c:pt idx="883">
                  <c:v>-15.220476491283399</c:v>
                </c:pt>
                <c:pt idx="884">
                  <c:v>-14.584776802396</c:v>
                </c:pt>
                <c:pt idx="885">
                  <c:v>-14.242067070259001</c:v>
                </c:pt>
                <c:pt idx="886">
                  <c:v>-16.220487060440899</c:v>
                </c:pt>
                <c:pt idx="887">
                  <c:v>-16.425394371709402</c:v>
                </c:pt>
                <c:pt idx="888">
                  <c:v>-13.7267327393714</c:v>
                </c:pt>
                <c:pt idx="889">
                  <c:v>-15.8710320498644</c:v>
                </c:pt>
                <c:pt idx="890">
                  <c:v>-13.843011782025201</c:v>
                </c:pt>
                <c:pt idx="891">
                  <c:v>-14.403765377129901</c:v>
                </c:pt>
                <c:pt idx="892">
                  <c:v>-14.419116882353901</c:v>
                </c:pt>
                <c:pt idx="893">
                  <c:v>-12.810440198935099</c:v>
                </c:pt>
                <c:pt idx="894">
                  <c:v>-14.0149259137367</c:v>
                </c:pt>
                <c:pt idx="895">
                  <c:v>-12.675654130647001</c:v>
                </c:pt>
                <c:pt idx="896">
                  <c:v>-13.5898847174705</c:v>
                </c:pt>
                <c:pt idx="897">
                  <c:v>-13.741414951032199</c:v>
                </c:pt>
                <c:pt idx="898">
                  <c:v>-13.0016459104706</c:v>
                </c:pt>
                <c:pt idx="899">
                  <c:v>-13.308622934666699</c:v>
                </c:pt>
                <c:pt idx="900">
                  <c:v>-12.5376769849371</c:v>
                </c:pt>
                <c:pt idx="901">
                  <c:v>-12.079999344006801</c:v>
                </c:pt>
                <c:pt idx="902">
                  <c:v>-12.934954690521501</c:v>
                </c:pt>
                <c:pt idx="903">
                  <c:v>-11.983555308553401</c:v>
                </c:pt>
                <c:pt idx="904">
                  <c:v>-12.1385386389156</c:v>
                </c:pt>
                <c:pt idx="905">
                  <c:v>-13.1747769701173</c:v>
                </c:pt>
                <c:pt idx="906">
                  <c:v>-10.4345903018248</c:v>
                </c:pt>
                <c:pt idx="907">
                  <c:v>-12.177015152969901</c:v>
                </c:pt>
                <c:pt idx="908">
                  <c:v>-14.5349821058274</c:v>
                </c:pt>
                <c:pt idx="909">
                  <c:v>-14.647114147664</c:v>
                </c:pt>
                <c:pt idx="910">
                  <c:v>-12.294446821866799</c:v>
                </c:pt>
                <c:pt idx="911">
                  <c:v>-15.8290397355862</c:v>
                </c:pt>
                <c:pt idx="912">
                  <c:v>-16.978170480376299</c:v>
                </c:pt>
                <c:pt idx="913">
                  <c:v>-14.2253991720993</c:v>
                </c:pt>
                <c:pt idx="914">
                  <c:v>-14.639951208249901</c:v>
                </c:pt>
                <c:pt idx="915">
                  <c:v>-12.994636332931799</c:v>
                </c:pt>
                <c:pt idx="916">
                  <c:v>-13.964027466593</c:v>
                </c:pt>
                <c:pt idx="917">
                  <c:v>-14.3609282573315</c:v>
                </c:pt>
                <c:pt idx="918">
                  <c:v>-15.363777938583601</c:v>
                </c:pt>
                <c:pt idx="919">
                  <c:v>-15.499802361941001</c:v>
                </c:pt>
                <c:pt idx="920">
                  <c:v>-16.006982138449999</c:v>
                </c:pt>
                <c:pt idx="921">
                  <c:v>-13.816246602315299</c:v>
                </c:pt>
                <c:pt idx="922">
                  <c:v>-13.3748492886088</c:v>
                </c:pt>
                <c:pt idx="923">
                  <c:v>-14.920004323458301</c:v>
                </c:pt>
                <c:pt idx="924">
                  <c:v>-13.7086626957433</c:v>
                </c:pt>
                <c:pt idx="925">
                  <c:v>-16.140496700006398</c:v>
                </c:pt>
                <c:pt idx="926">
                  <c:v>-13.277464194973501</c:v>
                </c:pt>
                <c:pt idx="927">
                  <c:v>-14.5965911178284</c:v>
                </c:pt>
                <c:pt idx="928">
                  <c:v>-16.4655844662473</c:v>
                </c:pt>
                <c:pt idx="929">
                  <c:v>-13.4136464831042</c:v>
                </c:pt>
                <c:pt idx="930">
                  <c:v>-14.725895500007301</c:v>
                </c:pt>
                <c:pt idx="931">
                  <c:v>-14.441065467760801</c:v>
                </c:pt>
                <c:pt idx="932">
                  <c:v>-14.504925792119399</c:v>
                </c:pt>
                <c:pt idx="933">
                  <c:v>-14.805717820855399</c:v>
                </c:pt>
                <c:pt idx="934">
                  <c:v>-13.783914987046799</c:v>
                </c:pt>
                <c:pt idx="935">
                  <c:v>-14.867383254194699</c:v>
                </c:pt>
                <c:pt idx="936">
                  <c:v>-13.9017880537809</c:v>
                </c:pt>
                <c:pt idx="937">
                  <c:v>-14.887347529612301</c:v>
                </c:pt>
                <c:pt idx="938">
                  <c:v>-14.8799061852782</c:v>
                </c:pt>
                <c:pt idx="939">
                  <c:v>-16.1637034709704</c:v>
                </c:pt>
                <c:pt idx="940">
                  <c:v>-14.7559707029243</c:v>
                </c:pt>
                <c:pt idx="941">
                  <c:v>-16.167968118363198</c:v>
                </c:pt>
                <c:pt idx="942">
                  <c:v>-15.324551296005399</c:v>
                </c:pt>
                <c:pt idx="943">
                  <c:v>-15.2868426071229</c:v>
                </c:pt>
                <c:pt idx="944">
                  <c:v>-14.749642363026201</c:v>
                </c:pt>
                <c:pt idx="945">
                  <c:v>-15.6748329148095</c:v>
                </c:pt>
                <c:pt idx="946">
                  <c:v>-14.930549642575</c:v>
                </c:pt>
                <c:pt idx="947">
                  <c:v>-14.092713490465901</c:v>
                </c:pt>
                <c:pt idx="948">
                  <c:v>-14.199126623824601</c:v>
                </c:pt>
                <c:pt idx="949">
                  <c:v>-14.3723696743636</c:v>
                </c:pt>
                <c:pt idx="950">
                  <c:v>-14.756701822282301</c:v>
                </c:pt>
                <c:pt idx="951">
                  <c:v>-13.4655543492773</c:v>
                </c:pt>
                <c:pt idx="952">
                  <c:v>-12.7427152211337</c:v>
                </c:pt>
                <c:pt idx="953">
                  <c:v>-14.145921199302199</c:v>
                </c:pt>
                <c:pt idx="954">
                  <c:v>-14.0493273630427</c:v>
                </c:pt>
                <c:pt idx="955">
                  <c:v>-14.251362792932699</c:v>
                </c:pt>
                <c:pt idx="956">
                  <c:v>-14.6090531368238</c:v>
                </c:pt>
                <c:pt idx="957">
                  <c:v>-15.693461300348901</c:v>
                </c:pt>
                <c:pt idx="958">
                  <c:v>-15.5226523390943</c:v>
                </c:pt>
                <c:pt idx="959">
                  <c:v>-14.253653309859899</c:v>
                </c:pt>
                <c:pt idx="960">
                  <c:v>-12.942454636813199</c:v>
                </c:pt>
                <c:pt idx="961">
                  <c:v>-12.9328823768359</c:v>
                </c:pt>
                <c:pt idx="962">
                  <c:v>-15.1998020181074</c:v>
                </c:pt>
                <c:pt idx="963">
                  <c:v>-12.291527465172001</c:v>
                </c:pt>
                <c:pt idx="964">
                  <c:v>-14.989312651807101</c:v>
                </c:pt>
                <c:pt idx="965">
                  <c:v>-13.880930833016601</c:v>
                </c:pt>
                <c:pt idx="966">
                  <c:v>-14.4352169367126</c:v>
                </c:pt>
                <c:pt idx="967">
                  <c:v>-14.1362780547875</c:v>
                </c:pt>
                <c:pt idx="968">
                  <c:v>-12.528903600424901</c:v>
                </c:pt>
                <c:pt idx="969">
                  <c:v>-12.754464896689001</c:v>
                </c:pt>
                <c:pt idx="970">
                  <c:v>-14.5734682257303</c:v>
                </c:pt>
                <c:pt idx="971">
                  <c:v>-15.577479598326301</c:v>
                </c:pt>
                <c:pt idx="972">
                  <c:v>-14.329400576859401</c:v>
                </c:pt>
                <c:pt idx="973">
                  <c:v>-14.7513682503841</c:v>
                </c:pt>
                <c:pt idx="974">
                  <c:v>-14.1908951657265</c:v>
                </c:pt>
                <c:pt idx="975">
                  <c:v>-13.884110006936</c:v>
                </c:pt>
                <c:pt idx="976">
                  <c:v>-14.144828862244699</c:v>
                </c:pt>
                <c:pt idx="977">
                  <c:v>-13.526321768417301</c:v>
                </c:pt>
                <c:pt idx="978">
                  <c:v>-12.477189767270399</c:v>
                </c:pt>
                <c:pt idx="979">
                  <c:v>-17.412786115314798</c:v>
                </c:pt>
                <c:pt idx="980">
                  <c:v>-14.081210847054299</c:v>
                </c:pt>
                <c:pt idx="981">
                  <c:v>-12.168446875099599</c:v>
                </c:pt>
                <c:pt idx="982">
                  <c:v>-11.151477206369201</c:v>
                </c:pt>
                <c:pt idx="983">
                  <c:v>-11.678945731308</c:v>
                </c:pt>
                <c:pt idx="984">
                  <c:v>-13.183830025191799</c:v>
                </c:pt>
                <c:pt idx="985">
                  <c:v>-12.883125281085301</c:v>
                </c:pt>
                <c:pt idx="986">
                  <c:v>-11.511484851354901</c:v>
                </c:pt>
                <c:pt idx="987">
                  <c:v>-10.752073029907301</c:v>
                </c:pt>
                <c:pt idx="988">
                  <c:v>-11.726874621462899</c:v>
                </c:pt>
                <c:pt idx="989">
                  <c:v>-13.283491368525601</c:v>
                </c:pt>
                <c:pt idx="990">
                  <c:v>-12.8652920434837</c:v>
                </c:pt>
                <c:pt idx="991">
                  <c:v>-13.421159653002499</c:v>
                </c:pt>
                <c:pt idx="992">
                  <c:v>-8.5564910822690994</c:v>
                </c:pt>
                <c:pt idx="993">
                  <c:v>-7.97886993962896</c:v>
                </c:pt>
                <c:pt idx="994">
                  <c:v>-8.6638123364491104</c:v>
                </c:pt>
                <c:pt idx="995">
                  <c:v>-9.3553004701697198</c:v>
                </c:pt>
                <c:pt idx="996">
                  <c:v>-10.7663979047338</c:v>
                </c:pt>
                <c:pt idx="997">
                  <c:v>-7.8956209096769303</c:v>
                </c:pt>
                <c:pt idx="998">
                  <c:v>-8.9966630371151997</c:v>
                </c:pt>
                <c:pt idx="999">
                  <c:v>-8.2424527156936804</c:v>
                </c:pt>
                <c:pt idx="1000">
                  <c:v>-9.75619630478994</c:v>
                </c:pt>
                <c:pt idx="1001">
                  <c:v>-8.1581062222722593</c:v>
                </c:pt>
                <c:pt idx="1002">
                  <c:v>-5.5203106073621999</c:v>
                </c:pt>
                <c:pt idx="1003">
                  <c:v>-8.7137872963198699</c:v>
                </c:pt>
                <c:pt idx="1004">
                  <c:v>-9.0835319877149008</c:v>
                </c:pt>
                <c:pt idx="1005">
                  <c:v>-9.7335723657243491</c:v>
                </c:pt>
                <c:pt idx="1006">
                  <c:v>-6.6707504448605199</c:v>
                </c:pt>
                <c:pt idx="1007">
                  <c:v>-9.2445648342856792</c:v>
                </c:pt>
                <c:pt idx="1008">
                  <c:v>-10.8343004831718</c:v>
                </c:pt>
                <c:pt idx="1009">
                  <c:v>-7.0506966221853302</c:v>
                </c:pt>
                <c:pt idx="1010">
                  <c:v>-9.3546151639025208</c:v>
                </c:pt>
                <c:pt idx="1011">
                  <c:v>-9.8039274712759994</c:v>
                </c:pt>
                <c:pt idx="1012">
                  <c:v>-11.385807251114899</c:v>
                </c:pt>
                <c:pt idx="1013">
                  <c:v>-9.2160334564869704</c:v>
                </c:pt>
                <c:pt idx="1014">
                  <c:v>-8.3461149683297293</c:v>
                </c:pt>
                <c:pt idx="1015">
                  <c:v>-8.2266341143915795</c:v>
                </c:pt>
                <c:pt idx="1016">
                  <c:v>-9.6717692899072105</c:v>
                </c:pt>
                <c:pt idx="1017">
                  <c:v>-10.203902819059699</c:v>
                </c:pt>
                <c:pt idx="1018">
                  <c:v>-10.8070652532023</c:v>
                </c:pt>
                <c:pt idx="1019">
                  <c:v>-8.7285448028083099</c:v>
                </c:pt>
                <c:pt idx="1020">
                  <c:v>-8.0789924260320802</c:v>
                </c:pt>
                <c:pt idx="1021">
                  <c:v>-8.6060487600343407</c:v>
                </c:pt>
                <c:pt idx="1022">
                  <c:v>-12.6600320763587</c:v>
                </c:pt>
                <c:pt idx="1023">
                  <c:v>-6.2673205730021699</c:v>
                </c:pt>
                <c:pt idx="1024">
                  <c:v>-5.4783389149095898</c:v>
                </c:pt>
                <c:pt idx="1025">
                  <c:v>-6.63636791691005</c:v>
                </c:pt>
                <c:pt idx="1026">
                  <c:v>-6.0018560144294897</c:v>
                </c:pt>
                <c:pt idx="1027">
                  <c:v>-10.6946304248046</c:v>
                </c:pt>
                <c:pt idx="1028">
                  <c:v>-7.2318263045635103</c:v>
                </c:pt>
                <c:pt idx="1029">
                  <c:v>-10.7118638724339</c:v>
                </c:pt>
                <c:pt idx="1030">
                  <c:v>-8.0893830566942402</c:v>
                </c:pt>
                <c:pt idx="1031">
                  <c:v>-5.2986628812916097</c:v>
                </c:pt>
                <c:pt idx="1032">
                  <c:v>-9.6097478915407493</c:v>
                </c:pt>
                <c:pt idx="1033">
                  <c:v>-8.0724186573532393</c:v>
                </c:pt>
                <c:pt idx="1034">
                  <c:v>-8.6642293737499099</c:v>
                </c:pt>
                <c:pt idx="1035">
                  <c:v>-6.8167782944685502</c:v>
                </c:pt>
                <c:pt idx="1036">
                  <c:v>-9.4968216469379492</c:v>
                </c:pt>
                <c:pt idx="1037">
                  <c:v>-8.0571942438131501</c:v>
                </c:pt>
                <c:pt idx="1038">
                  <c:v>-8.5175976517850494</c:v>
                </c:pt>
                <c:pt idx="1039">
                  <c:v>-6.3317641641606004</c:v>
                </c:pt>
                <c:pt idx="1040">
                  <c:v>-8.8344556117777806</c:v>
                </c:pt>
                <c:pt idx="1041">
                  <c:v>-6.4791230165934399</c:v>
                </c:pt>
                <c:pt idx="1042">
                  <c:v>-7.7485571931458503</c:v>
                </c:pt>
                <c:pt idx="1043">
                  <c:v>-9.3954772671041997</c:v>
                </c:pt>
                <c:pt idx="1044">
                  <c:v>-10.635628817779301</c:v>
                </c:pt>
                <c:pt idx="1045">
                  <c:v>-6.4228816074605097</c:v>
                </c:pt>
                <c:pt idx="1046">
                  <c:v>-5.0922754354330397</c:v>
                </c:pt>
                <c:pt idx="1047">
                  <c:v>-9.82829741577177</c:v>
                </c:pt>
                <c:pt idx="1048">
                  <c:v>-9.0547774661896394</c:v>
                </c:pt>
                <c:pt idx="1049">
                  <c:v>-8.5319783741674708</c:v>
                </c:pt>
                <c:pt idx="1050">
                  <c:v>-10.768200229907199</c:v>
                </c:pt>
                <c:pt idx="1051">
                  <c:v>-7.0112395728266597</c:v>
                </c:pt>
                <c:pt idx="1052">
                  <c:v>-8.2500620179923505</c:v>
                </c:pt>
                <c:pt idx="1053">
                  <c:v>-7.1144989588321996</c:v>
                </c:pt>
                <c:pt idx="1054">
                  <c:v>-8.3485765642230199</c:v>
                </c:pt>
                <c:pt idx="1055">
                  <c:v>-8.73667447621912</c:v>
                </c:pt>
                <c:pt idx="1056">
                  <c:v>-8.2064944030392901</c:v>
                </c:pt>
                <c:pt idx="1057">
                  <c:v>-9.3705622514896501</c:v>
                </c:pt>
                <c:pt idx="1058">
                  <c:v>-9.0268706175459492</c:v>
                </c:pt>
                <c:pt idx="1059">
                  <c:v>-8.98012754401155</c:v>
                </c:pt>
                <c:pt idx="1060">
                  <c:v>-10.8073119940167</c:v>
                </c:pt>
                <c:pt idx="1061">
                  <c:v>-6.7468916299102197</c:v>
                </c:pt>
                <c:pt idx="1062">
                  <c:v>-8.15008605337154</c:v>
                </c:pt>
                <c:pt idx="1063">
                  <c:v>-8.8187430059168292</c:v>
                </c:pt>
                <c:pt idx="1064">
                  <c:v>-10.0871585441727</c:v>
                </c:pt>
                <c:pt idx="1065">
                  <c:v>-8.7361781827505602</c:v>
                </c:pt>
                <c:pt idx="1066">
                  <c:v>-9.4250598110295201</c:v>
                </c:pt>
                <c:pt idx="1067">
                  <c:v>-9.9686512642964296</c:v>
                </c:pt>
                <c:pt idx="1068">
                  <c:v>-7.1577238523767299</c:v>
                </c:pt>
                <c:pt idx="1069">
                  <c:v>-11.255964199587501</c:v>
                </c:pt>
                <c:pt idx="1070">
                  <c:v>-10.339130186851801</c:v>
                </c:pt>
                <c:pt idx="1071">
                  <c:v>-9.8187604362919796</c:v>
                </c:pt>
                <c:pt idx="1072">
                  <c:v>-7.7995655674583304</c:v>
                </c:pt>
                <c:pt idx="1073">
                  <c:v>-6.5951797274070803</c:v>
                </c:pt>
                <c:pt idx="1074">
                  <c:v>-9.4698920129596296</c:v>
                </c:pt>
                <c:pt idx="1075">
                  <c:v>-10.292607025736199</c:v>
                </c:pt>
                <c:pt idx="1076">
                  <c:v>-11.251658926147201</c:v>
                </c:pt>
                <c:pt idx="1077">
                  <c:v>-10.1333022276186</c:v>
                </c:pt>
                <c:pt idx="1078">
                  <c:v>-10.8024385145366</c:v>
                </c:pt>
                <c:pt idx="1079">
                  <c:v>-10.3163315170014</c:v>
                </c:pt>
                <c:pt idx="1080">
                  <c:v>-9.2469761931084093</c:v>
                </c:pt>
                <c:pt idx="1081">
                  <c:v>-9.7704261477485606</c:v>
                </c:pt>
                <c:pt idx="1082">
                  <c:v>-11.211086463769901</c:v>
                </c:pt>
                <c:pt idx="1083">
                  <c:v>-9.5802778840323501</c:v>
                </c:pt>
                <c:pt idx="1084">
                  <c:v>-10.709144663639201</c:v>
                </c:pt>
                <c:pt idx="1085">
                  <c:v>-10.5194872221383</c:v>
                </c:pt>
                <c:pt idx="1086">
                  <c:v>-11.159853159148501</c:v>
                </c:pt>
                <c:pt idx="1087">
                  <c:v>-7.7438615009101799</c:v>
                </c:pt>
                <c:pt idx="1088">
                  <c:v>-9.5424828929234202</c:v>
                </c:pt>
                <c:pt idx="1089">
                  <c:v>-10.894128433834901</c:v>
                </c:pt>
                <c:pt idx="1090">
                  <c:v>-10.711472712503699</c:v>
                </c:pt>
                <c:pt idx="1091">
                  <c:v>-7.3375108876081798</c:v>
                </c:pt>
                <c:pt idx="1092">
                  <c:v>-10.314778166765301</c:v>
                </c:pt>
                <c:pt idx="1093">
                  <c:v>-10.9582252162953</c:v>
                </c:pt>
                <c:pt idx="1094">
                  <c:v>-9.9661021097484799</c:v>
                </c:pt>
                <c:pt idx="1095">
                  <c:v>-8.7794988571929693</c:v>
                </c:pt>
                <c:pt idx="1096">
                  <c:v>-8.1726639723238392</c:v>
                </c:pt>
                <c:pt idx="1097">
                  <c:v>-11.7539357387168</c:v>
                </c:pt>
                <c:pt idx="1098">
                  <c:v>-12.513681732249699</c:v>
                </c:pt>
                <c:pt idx="1099">
                  <c:v>-12.988423480657</c:v>
                </c:pt>
                <c:pt idx="1100">
                  <c:v>-12.9644378309277</c:v>
                </c:pt>
                <c:pt idx="1101">
                  <c:v>-12.321329837502001</c:v>
                </c:pt>
                <c:pt idx="1102">
                  <c:v>-11.3299715161673</c:v>
                </c:pt>
                <c:pt idx="1103">
                  <c:v>-12.9407816721566</c:v>
                </c:pt>
                <c:pt idx="1104">
                  <c:v>-14.1477243429668</c:v>
                </c:pt>
                <c:pt idx="1105">
                  <c:v>-13.2244758055806</c:v>
                </c:pt>
                <c:pt idx="1106">
                  <c:v>-14.2227336148412</c:v>
                </c:pt>
                <c:pt idx="1107">
                  <c:v>-15.055275759526101</c:v>
                </c:pt>
                <c:pt idx="1108">
                  <c:v>-11.6532368410081</c:v>
                </c:pt>
                <c:pt idx="1109">
                  <c:v>-13.9929540210284</c:v>
                </c:pt>
                <c:pt idx="1110">
                  <c:v>-14.6982135273807</c:v>
                </c:pt>
                <c:pt idx="1111">
                  <c:v>-13.938696471194501</c:v>
                </c:pt>
                <c:pt idx="1112">
                  <c:v>-14.503067126195599</c:v>
                </c:pt>
                <c:pt idx="1113">
                  <c:v>-12.506577450656099</c:v>
                </c:pt>
                <c:pt idx="1114">
                  <c:v>-12.8707024378625</c:v>
                </c:pt>
                <c:pt idx="1115">
                  <c:v>-12.275067333608</c:v>
                </c:pt>
                <c:pt idx="1116">
                  <c:v>-13.949138631494799</c:v>
                </c:pt>
                <c:pt idx="1117">
                  <c:v>-14.066695308643601</c:v>
                </c:pt>
                <c:pt idx="1118">
                  <c:v>-12.7547992943281</c:v>
                </c:pt>
                <c:pt idx="1119">
                  <c:v>-14.3724015014239</c:v>
                </c:pt>
                <c:pt idx="1120">
                  <c:v>-14.7207462756844</c:v>
                </c:pt>
                <c:pt idx="1121">
                  <c:v>-13.371897657282499</c:v>
                </c:pt>
                <c:pt idx="1122">
                  <c:v>-12.609513808586099</c:v>
                </c:pt>
                <c:pt idx="1123">
                  <c:v>-14.0831433585785</c:v>
                </c:pt>
                <c:pt idx="1124">
                  <c:v>-14.0665893609102</c:v>
                </c:pt>
                <c:pt idx="1125">
                  <c:v>-12.7374208883016</c:v>
                </c:pt>
                <c:pt idx="1126">
                  <c:v>-12.5370134212535</c:v>
                </c:pt>
                <c:pt idx="1127">
                  <c:v>-13.343013587726301</c:v>
                </c:pt>
                <c:pt idx="1128">
                  <c:v>-11.9467674265961</c:v>
                </c:pt>
                <c:pt idx="1129">
                  <c:v>-16.3439030992689</c:v>
                </c:pt>
                <c:pt idx="1130">
                  <c:v>-11.423363386301901</c:v>
                </c:pt>
                <c:pt idx="1131">
                  <c:v>-13.6016119405773</c:v>
                </c:pt>
                <c:pt idx="1132">
                  <c:v>-12.688974743226</c:v>
                </c:pt>
                <c:pt idx="1133">
                  <c:v>-12.2170739038043</c:v>
                </c:pt>
                <c:pt idx="1134">
                  <c:v>-14.607168164047801</c:v>
                </c:pt>
                <c:pt idx="1135">
                  <c:v>-12.8615106218633</c:v>
                </c:pt>
                <c:pt idx="1136">
                  <c:v>-13.3111070786894</c:v>
                </c:pt>
                <c:pt idx="1137">
                  <c:v>-14.091511152711201</c:v>
                </c:pt>
                <c:pt idx="1138">
                  <c:v>-15.1642367269035</c:v>
                </c:pt>
                <c:pt idx="1139">
                  <c:v>-13.3684905143917</c:v>
                </c:pt>
                <c:pt idx="1140">
                  <c:v>-12.594953879080499</c:v>
                </c:pt>
                <c:pt idx="1141">
                  <c:v>-9.4875471794058992</c:v>
                </c:pt>
                <c:pt idx="1142">
                  <c:v>-10.969589367150199</c:v>
                </c:pt>
                <c:pt idx="1143">
                  <c:v>-11.630284276264501</c:v>
                </c:pt>
                <c:pt idx="1144">
                  <c:v>-13.3457176244931</c:v>
                </c:pt>
                <c:pt idx="1145">
                  <c:v>-9.6519891147608501</c:v>
                </c:pt>
                <c:pt idx="1146">
                  <c:v>-11.484510407570401</c:v>
                </c:pt>
                <c:pt idx="1147">
                  <c:v>-7.8704973256159398</c:v>
                </c:pt>
                <c:pt idx="1148">
                  <c:v>-11.779973743088799</c:v>
                </c:pt>
                <c:pt idx="1149">
                  <c:v>-10.080301274244</c:v>
                </c:pt>
                <c:pt idx="1150">
                  <c:v>-10.475187690680499</c:v>
                </c:pt>
                <c:pt idx="1151">
                  <c:v>-9.4830184634103691</c:v>
                </c:pt>
                <c:pt idx="1152">
                  <c:v>-12.6799393854731</c:v>
                </c:pt>
                <c:pt idx="1153">
                  <c:v>-11.845131068187101</c:v>
                </c:pt>
                <c:pt idx="1154">
                  <c:v>-11.4750875573373</c:v>
                </c:pt>
                <c:pt idx="1155">
                  <c:v>-9.9423699838853992</c:v>
                </c:pt>
                <c:pt idx="1156">
                  <c:v>-11.382505782987799</c:v>
                </c:pt>
                <c:pt idx="1157">
                  <c:v>-12.2460138792471</c:v>
                </c:pt>
                <c:pt idx="1158">
                  <c:v>-12.787055569473701</c:v>
                </c:pt>
                <c:pt idx="1159">
                  <c:v>-9.0041462707089401</c:v>
                </c:pt>
                <c:pt idx="1160">
                  <c:v>-10.124379007531299</c:v>
                </c:pt>
                <c:pt idx="1161">
                  <c:v>-9.5431092794936507</c:v>
                </c:pt>
                <c:pt idx="1162">
                  <c:v>-10.357726275769</c:v>
                </c:pt>
                <c:pt idx="1163">
                  <c:v>-11.4210452249994</c:v>
                </c:pt>
                <c:pt idx="1164">
                  <c:v>-9.6390702164216702</c:v>
                </c:pt>
                <c:pt idx="1165">
                  <c:v>-9.8628346663581894</c:v>
                </c:pt>
                <c:pt idx="1166">
                  <c:v>-7.9234323387089303</c:v>
                </c:pt>
                <c:pt idx="1167">
                  <c:v>-10.382975559584599</c:v>
                </c:pt>
                <c:pt idx="1168">
                  <c:v>-8.8427845549592199</c:v>
                </c:pt>
                <c:pt idx="1169">
                  <c:v>-7.6155224327263502</c:v>
                </c:pt>
                <c:pt idx="1170">
                  <c:v>-8.2244616229043199</c:v>
                </c:pt>
                <c:pt idx="1171">
                  <c:v>-10.540444435623799</c:v>
                </c:pt>
                <c:pt idx="1172">
                  <c:v>-9.4919337555081196</c:v>
                </c:pt>
                <c:pt idx="1173">
                  <c:v>-8.1679245581919808</c:v>
                </c:pt>
                <c:pt idx="1174">
                  <c:v>-9.2190576032817493</c:v>
                </c:pt>
                <c:pt idx="1175">
                  <c:v>-10.6926139397647</c:v>
                </c:pt>
                <c:pt idx="1176">
                  <c:v>-10.223195176370099</c:v>
                </c:pt>
                <c:pt idx="1177">
                  <c:v>-8.83603672967973</c:v>
                </c:pt>
                <c:pt idx="1178">
                  <c:v>-10.4038275899232</c:v>
                </c:pt>
                <c:pt idx="1179">
                  <c:v>-7.6367507792727896</c:v>
                </c:pt>
                <c:pt idx="1180">
                  <c:v>-10.093168177941701</c:v>
                </c:pt>
                <c:pt idx="1181">
                  <c:v>-8.3064735270052701</c:v>
                </c:pt>
                <c:pt idx="1182">
                  <c:v>-8.0842860860217005</c:v>
                </c:pt>
                <c:pt idx="1183">
                  <c:v>-11.1450932100211</c:v>
                </c:pt>
                <c:pt idx="1184">
                  <c:v>-7.6202414883191398</c:v>
                </c:pt>
                <c:pt idx="1185">
                  <c:v>-8.4189549346318699</c:v>
                </c:pt>
                <c:pt idx="1186">
                  <c:v>-8.5112101924546906</c:v>
                </c:pt>
                <c:pt idx="1187">
                  <c:v>-8.7533286276192896</c:v>
                </c:pt>
                <c:pt idx="1188">
                  <c:v>-9.7455940384257396</c:v>
                </c:pt>
                <c:pt idx="1189">
                  <c:v>-8.1580711040516292</c:v>
                </c:pt>
                <c:pt idx="1190">
                  <c:v>-9.2797555423918805</c:v>
                </c:pt>
                <c:pt idx="1191">
                  <c:v>-8.2129795749586396</c:v>
                </c:pt>
                <c:pt idx="1192">
                  <c:v>-8.5047754829205306</c:v>
                </c:pt>
                <c:pt idx="1193">
                  <c:v>-8.4233673733981291</c:v>
                </c:pt>
                <c:pt idx="1194">
                  <c:v>-7.78947513582255</c:v>
                </c:pt>
                <c:pt idx="1195">
                  <c:v>-9.2095251542550294</c:v>
                </c:pt>
                <c:pt idx="1196">
                  <c:v>-7.6574490257637597</c:v>
                </c:pt>
                <c:pt idx="1197">
                  <c:v>-8.3792535902379299</c:v>
                </c:pt>
                <c:pt idx="1198">
                  <c:v>-8.6378268248948498</c:v>
                </c:pt>
                <c:pt idx="1199">
                  <c:v>-9.8978697069569908</c:v>
                </c:pt>
                <c:pt idx="1200">
                  <c:v>-8.4237136691361307</c:v>
                </c:pt>
                <c:pt idx="1201">
                  <c:v>-7.7469207269911902</c:v>
                </c:pt>
                <c:pt idx="1202">
                  <c:v>-7.2886331100184796</c:v>
                </c:pt>
                <c:pt idx="1203">
                  <c:v>-7.4382254176977103</c:v>
                </c:pt>
                <c:pt idx="1204">
                  <c:v>-6.7352471501562796</c:v>
                </c:pt>
                <c:pt idx="1205">
                  <c:v>-7.4032851404813096</c:v>
                </c:pt>
                <c:pt idx="1206">
                  <c:v>-6.9703452666696402</c:v>
                </c:pt>
                <c:pt idx="1207">
                  <c:v>-7.5318605138435499</c:v>
                </c:pt>
                <c:pt idx="1208">
                  <c:v>-10.5180236862222</c:v>
                </c:pt>
                <c:pt idx="1209">
                  <c:v>-10.6891062450749</c:v>
                </c:pt>
                <c:pt idx="1210">
                  <c:v>-8.9730811606680394</c:v>
                </c:pt>
                <c:pt idx="1211">
                  <c:v>-14.1494581929425</c:v>
                </c:pt>
                <c:pt idx="1212">
                  <c:v>-11.9738657640162</c:v>
                </c:pt>
                <c:pt idx="1213">
                  <c:v>-9.4992653170510106</c:v>
                </c:pt>
                <c:pt idx="1214">
                  <c:v>-9.1246880998567406</c:v>
                </c:pt>
                <c:pt idx="1215">
                  <c:v>-10.212296077623799</c:v>
                </c:pt>
                <c:pt idx="1216">
                  <c:v>-9.0288063122928293</c:v>
                </c:pt>
                <c:pt idx="1217">
                  <c:v>-9.7797746776804004</c:v>
                </c:pt>
                <c:pt idx="1218">
                  <c:v>-9.4535135553639904</c:v>
                </c:pt>
                <c:pt idx="1219">
                  <c:v>-9.2319703496577894</c:v>
                </c:pt>
                <c:pt idx="1220">
                  <c:v>-7.2974633953597001</c:v>
                </c:pt>
                <c:pt idx="1221">
                  <c:v>-11.5973109286184</c:v>
                </c:pt>
                <c:pt idx="1222">
                  <c:v>-7.3119150229871597</c:v>
                </c:pt>
                <c:pt idx="1223">
                  <c:v>-8.4572212139140692</c:v>
                </c:pt>
                <c:pt idx="1224">
                  <c:v>-10.587668766951801</c:v>
                </c:pt>
                <c:pt idx="1225">
                  <c:v>-8.8632070732886206</c:v>
                </c:pt>
                <c:pt idx="1226">
                  <c:v>-12.212757704123</c:v>
                </c:pt>
                <c:pt idx="1227">
                  <c:v>-6.0733806897729004</c:v>
                </c:pt>
                <c:pt idx="1228">
                  <c:v>-10.3226847778484</c:v>
                </c:pt>
                <c:pt idx="1229">
                  <c:v>-9.1306049779123004</c:v>
                </c:pt>
                <c:pt idx="1230">
                  <c:v>-7.4113302750839702</c:v>
                </c:pt>
                <c:pt idx="1231">
                  <c:v>-6.3434454730412098</c:v>
                </c:pt>
                <c:pt idx="1232">
                  <c:v>-8.9411552592668908</c:v>
                </c:pt>
                <c:pt idx="1233">
                  <c:v>-8.2882279480372301</c:v>
                </c:pt>
                <c:pt idx="1234">
                  <c:v>-9.9793697372905292</c:v>
                </c:pt>
                <c:pt idx="1235">
                  <c:v>-6.3503623200277701</c:v>
                </c:pt>
                <c:pt idx="1236">
                  <c:v>-6.9943427260913502</c:v>
                </c:pt>
                <c:pt idx="1237">
                  <c:v>-5.2366890630443104</c:v>
                </c:pt>
                <c:pt idx="1238">
                  <c:v>-6.0133927993654597</c:v>
                </c:pt>
                <c:pt idx="1239">
                  <c:v>-5.2184641685394597</c:v>
                </c:pt>
                <c:pt idx="1240">
                  <c:v>-6.4585745398389198</c:v>
                </c:pt>
                <c:pt idx="1241">
                  <c:v>-6.6727589100133002</c:v>
                </c:pt>
                <c:pt idx="1242">
                  <c:v>-5.1839558215216996</c:v>
                </c:pt>
                <c:pt idx="1243">
                  <c:v>-7.1923356317360101</c:v>
                </c:pt>
                <c:pt idx="1244">
                  <c:v>-6.39795726228557</c:v>
                </c:pt>
                <c:pt idx="1245">
                  <c:v>-6.00198073081582</c:v>
                </c:pt>
                <c:pt idx="1246">
                  <c:v>-7.0153005022076096</c:v>
                </c:pt>
                <c:pt idx="1247">
                  <c:v>-5.0311322658013102</c:v>
                </c:pt>
                <c:pt idx="1248">
                  <c:v>-11.358973428113</c:v>
                </c:pt>
                <c:pt idx="1249">
                  <c:v>-12.0539047983267</c:v>
                </c:pt>
                <c:pt idx="1250">
                  <c:v>-9.0511709524001507</c:v>
                </c:pt>
                <c:pt idx="1251">
                  <c:v>-9.4858741326720004</c:v>
                </c:pt>
                <c:pt idx="1252">
                  <c:v>-13.478362716012899</c:v>
                </c:pt>
                <c:pt idx="1253">
                  <c:v>-10.212234647523401</c:v>
                </c:pt>
                <c:pt idx="1254">
                  <c:v>-11.0637888813665</c:v>
                </c:pt>
                <c:pt idx="1255">
                  <c:v>-10.848385915675101</c:v>
                </c:pt>
                <c:pt idx="1256">
                  <c:v>-10.139796129530399</c:v>
                </c:pt>
                <c:pt idx="1257">
                  <c:v>-11.068449865721901</c:v>
                </c:pt>
                <c:pt idx="1258">
                  <c:v>-12.236621574182699</c:v>
                </c:pt>
                <c:pt idx="1259">
                  <c:v>-10.8083831682235</c:v>
                </c:pt>
                <c:pt idx="1260">
                  <c:v>-12.2529482966108</c:v>
                </c:pt>
                <c:pt idx="1261">
                  <c:v>-13.7241848579337</c:v>
                </c:pt>
                <c:pt idx="1262">
                  <c:v>-9.7372229079889596</c:v>
                </c:pt>
                <c:pt idx="1263">
                  <c:v>-9.2588762596372405</c:v>
                </c:pt>
                <c:pt idx="1264">
                  <c:v>-11.911155573329101</c:v>
                </c:pt>
                <c:pt idx="1265">
                  <c:v>-9.8886723508704293</c:v>
                </c:pt>
                <c:pt idx="1266">
                  <c:v>-11.382334852838699</c:v>
                </c:pt>
                <c:pt idx="1267">
                  <c:v>-10.9368365316079</c:v>
                </c:pt>
                <c:pt idx="1268">
                  <c:v>-5.0685612042296304</c:v>
                </c:pt>
                <c:pt idx="1269">
                  <c:v>-5.2807994403973497</c:v>
                </c:pt>
                <c:pt idx="1270">
                  <c:v>-6.4812316169346804</c:v>
                </c:pt>
                <c:pt idx="1271">
                  <c:v>-4.7390235894534198</c:v>
                </c:pt>
                <c:pt idx="1272">
                  <c:v>-3.8763363068732901</c:v>
                </c:pt>
                <c:pt idx="1273">
                  <c:v>-7.6351574936003397</c:v>
                </c:pt>
                <c:pt idx="1274">
                  <c:v>-7.2503671228576803</c:v>
                </c:pt>
                <c:pt idx="1275">
                  <c:v>-6.1880425913797099</c:v>
                </c:pt>
                <c:pt idx="1276">
                  <c:v>-5.2881910129335798</c:v>
                </c:pt>
                <c:pt idx="1277">
                  <c:v>-5.4403556416029497</c:v>
                </c:pt>
                <c:pt idx="1278">
                  <c:v>-5.2511652905864104</c:v>
                </c:pt>
                <c:pt idx="1279">
                  <c:v>-6.4933879665860301</c:v>
                </c:pt>
                <c:pt idx="1280">
                  <c:v>-6.1557127221968901</c:v>
                </c:pt>
                <c:pt idx="1281">
                  <c:v>-6.6581210488749996</c:v>
                </c:pt>
                <c:pt idx="1282">
                  <c:v>-6.1567230365527497</c:v>
                </c:pt>
                <c:pt idx="1283">
                  <c:v>-5.8104804011549298</c:v>
                </c:pt>
                <c:pt idx="1284">
                  <c:v>-6.3557178606468403</c:v>
                </c:pt>
                <c:pt idx="1285">
                  <c:v>-5.8918483353747204</c:v>
                </c:pt>
                <c:pt idx="1286">
                  <c:v>-7.0704755138120996</c:v>
                </c:pt>
                <c:pt idx="1287">
                  <c:v>-6.0530980409620696</c:v>
                </c:pt>
                <c:pt idx="1288">
                  <c:v>-4.9386619442740303</c:v>
                </c:pt>
                <c:pt idx="1289">
                  <c:v>-5.0715883385328997</c:v>
                </c:pt>
                <c:pt idx="1290">
                  <c:v>-5.1359770391196298</c:v>
                </c:pt>
                <c:pt idx="1291">
                  <c:v>-7.00086728524081</c:v>
                </c:pt>
                <c:pt idx="1292">
                  <c:v>-8.0794208868055595</c:v>
                </c:pt>
                <c:pt idx="1293">
                  <c:v>-6.7961708171691297</c:v>
                </c:pt>
                <c:pt idx="1294">
                  <c:v>-6.59861076785874</c:v>
                </c:pt>
                <c:pt idx="1295">
                  <c:v>-7.4377014577717802</c:v>
                </c:pt>
                <c:pt idx="1296">
                  <c:v>-12.171282346450599</c:v>
                </c:pt>
                <c:pt idx="1297">
                  <c:v>-12.331172235433099</c:v>
                </c:pt>
                <c:pt idx="1298">
                  <c:v>-9.5399506762655601</c:v>
                </c:pt>
                <c:pt idx="1299">
                  <c:v>-10.2191873830361</c:v>
                </c:pt>
                <c:pt idx="1300">
                  <c:v>-10.366506712847601</c:v>
                </c:pt>
                <c:pt idx="1301">
                  <c:v>-12.750756329120399</c:v>
                </c:pt>
                <c:pt idx="1302">
                  <c:v>-12.3474994086791</c:v>
                </c:pt>
                <c:pt idx="1303">
                  <c:v>-9.5055597852475096</c:v>
                </c:pt>
                <c:pt idx="1304">
                  <c:v>-11.3123922681545</c:v>
                </c:pt>
                <c:pt idx="1305">
                  <c:v>-10.483305591915601</c:v>
                </c:pt>
                <c:pt idx="1306">
                  <c:v>-12.4368825571863</c:v>
                </c:pt>
                <c:pt idx="1307">
                  <c:v>-10.1594193494329</c:v>
                </c:pt>
                <c:pt idx="1308">
                  <c:v>-11.6289204455241</c:v>
                </c:pt>
                <c:pt idx="1309">
                  <c:v>-9.5586964999870592</c:v>
                </c:pt>
                <c:pt idx="1310">
                  <c:v>-12.652781080644999</c:v>
                </c:pt>
                <c:pt idx="1311">
                  <c:v>-10.3829722365856</c:v>
                </c:pt>
                <c:pt idx="1312">
                  <c:v>-11.7158979143718</c:v>
                </c:pt>
                <c:pt idx="1313">
                  <c:v>-8.4779684470608991</c:v>
                </c:pt>
                <c:pt idx="1314">
                  <c:v>-12.200931880075901</c:v>
                </c:pt>
                <c:pt idx="1315">
                  <c:v>-12.488042363546001</c:v>
                </c:pt>
                <c:pt idx="1316">
                  <c:v>-9.5387105675934993</c:v>
                </c:pt>
                <c:pt idx="1317">
                  <c:v>-9.0735588245618501</c:v>
                </c:pt>
                <c:pt idx="1318">
                  <c:v>-10.0104508123194</c:v>
                </c:pt>
                <c:pt idx="1319">
                  <c:v>-10.4793978489504</c:v>
                </c:pt>
                <c:pt idx="1320">
                  <c:v>-8.6544770387945</c:v>
                </c:pt>
                <c:pt idx="1321">
                  <c:v>-9.9647496698413001</c:v>
                </c:pt>
                <c:pt idx="1322">
                  <c:v>-9.9262596297452408</c:v>
                </c:pt>
                <c:pt idx="1323">
                  <c:v>-10.271382285965</c:v>
                </c:pt>
                <c:pt idx="1324">
                  <c:v>-10.122778569380101</c:v>
                </c:pt>
                <c:pt idx="1325">
                  <c:v>-11.3151167396963</c:v>
                </c:pt>
                <c:pt idx="1326">
                  <c:v>-11.569990628489</c:v>
                </c:pt>
                <c:pt idx="1327">
                  <c:v>-9.46572768764341</c:v>
                </c:pt>
                <c:pt idx="1328">
                  <c:v>-12.0265958268613</c:v>
                </c:pt>
                <c:pt idx="1329">
                  <c:v>-11.590787321903401</c:v>
                </c:pt>
                <c:pt idx="1330">
                  <c:v>-8.2812241791849193</c:v>
                </c:pt>
                <c:pt idx="1331">
                  <c:v>-11.796637330729601</c:v>
                </c:pt>
                <c:pt idx="1332">
                  <c:v>-11.793185179438099</c:v>
                </c:pt>
                <c:pt idx="1333">
                  <c:v>-8.1998233820450892</c:v>
                </c:pt>
                <c:pt idx="1334">
                  <c:v>-10.9719166329748</c:v>
                </c:pt>
                <c:pt idx="1335">
                  <c:v>-10.808808911144</c:v>
                </c:pt>
                <c:pt idx="1336">
                  <c:v>-8.9469506333315501</c:v>
                </c:pt>
                <c:pt idx="1337">
                  <c:v>-12.814394788266901</c:v>
                </c:pt>
                <c:pt idx="1338">
                  <c:v>-9.4071200002392104</c:v>
                </c:pt>
                <c:pt idx="1339">
                  <c:v>-9.7010088037959505</c:v>
                </c:pt>
                <c:pt idx="1340">
                  <c:v>-9.3330785299703791</c:v>
                </c:pt>
                <c:pt idx="1341">
                  <c:v>-9.0280603620562108</c:v>
                </c:pt>
                <c:pt idx="1342">
                  <c:v>-11.850378237000101</c:v>
                </c:pt>
                <c:pt idx="1343">
                  <c:v>-9.0656698774473892</c:v>
                </c:pt>
                <c:pt idx="1344">
                  <c:v>-8.8267211431433807</c:v>
                </c:pt>
                <c:pt idx="1345">
                  <c:v>-6.0237078261966497</c:v>
                </c:pt>
                <c:pt idx="1346">
                  <c:v>-6.81181573457176</c:v>
                </c:pt>
                <c:pt idx="1347">
                  <c:v>-6.7238774051795902</c:v>
                </c:pt>
                <c:pt idx="1348">
                  <c:v>-6.9439884081740901</c:v>
                </c:pt>
                <c:pt idx="1349">
                  <c:v>-5.3188529908217204</c:v>
                </c:pt>
                <c:pt idx="1350">
                  <c:v>-5.32261678158652</c:v>
                </c:pt>
                <c:pt idx="1351">
                  <c:v>-6.3085471551062797</c:v>
                </c:pt>
                <c:pt idx="1352">
                  <c:v>-7.4573571580006996</c:v>
                </c:pt>
                <c:pt idx="1353">
                  <c:v>-6.8152430376691804</c:v>
                </c:pt>
                <c:pt idx="1354">
                  <c:v>-6.5107352759554402</c:v>
                </c:pt>
                <c:pt idx="1355">
                  <c:v>-6.3782375028414204</c:v>
                </c:pt>
                <c:pt idx="1356">
                  <c:v>-6.0898276571442604</c:v>
                </c:pt>
                <c:pt idx="1357">
                  <c:v>-8.1678548664021307</c:v>
                </c:pt>
                <c:pt idx="1358">
                  <c:v>-4.9683828061583304</c:v>
                </c:pt>
                <c:pt idx="1359">
                  <c:v>-5.2428760686954696</c:v>
                </c:pt>
                <c:pt idx="1360">
                  <c:v>-6.32855769246921</c:v>
                </c:pt>
                <c:pt idx="1361">
                  <c:v>-6.7943362501553004</c:v>
                </c:pt>
                <c:pt idx="1362">
                  <c:v>-7.0276306514734097</c:v>
                </c:pt>
                <c:pt idx="1363">
                  <c:v>-6.3270579078801497</c:v>
                </c:pt>
                <c:pt idx="1364">
                  <c:v>-6.4089305052094696</c:v>
                </c:pt>
                <c:pt idx="1365">
                  <c:v>-8.2422707343742108</c:v>
                </c:pt>
                <c:pt idx="1366">
                  <c:v>-6.9314905055757601</c:v>
                </c:pt>
                <c:pt idx="1367">
                  <c:v>-7.8954835368679701</c:v>
                </c:pt>
                <c:pt idx="1368">
                  <c:v>-5.4054157011333803</c:v>
                </c:pt>
                <c:pt idx="1369">
                  <c:v>-5.44559840322309</c:v>
                </c:pt>
                <c:pt idx="1370">
                  <c:v>-6.4071081377859702</c:v>
                </c:pt>
                <c:pt idx="1371">
                  <c:v>-6.2141742029163103</c:v>
                </c:pt>
                <c:pt idx="1372">
                  <c:v>-7.0932000000959103</c:v>
                </c:pt>
                <c:pt idx="1373">
                  <c:v>-4.6429347779523198</c:v>
                </c:pt>
                <c:pt idx="1374">
                  <c:v>-6.0974088628486101</c:v>
                </c:pt>
                <c:pt idx="1375">
                  <c:v>-6.4992843110492</c:v>
                </c:pt>
                <c:pt idx="1376">
                  <c:v>-4.9242829951430904</c:v>
                </c:pt>
                <c:pt idx="1377">
                  <c:v>-11.2579052825088</c:v>
                </c:pt>
                <c:pt idx="1378">
                  <c:v>-8.2273474695520008</c:v>
                </c:pt>
                <c:pt idx="1379">
                  <c:v>-8.3974251072651107</c:v>
                </c:pt>
                <c:pt idx="1380">
                  <c:v>-8.9723263042720305</c:v>
                </c:pt>
                <c:pt idx="1381">
                  <c:v>-8.3471330878488992</c:v>
                </c:pt>
                <c:pt idx="1382">
                  <c:v>-9.5556341391836792</c:v>
                </c:pt>
                <c:pt idx="1383">
                  <c:v>-8.3622484390482903</c:v>
                </c:pt>
                <c:pt idx="1384">
                  <c:v>-14.533292005636801</c:v>
                </c:pt>
                <c:pt idx="1385">
                  <c:v>-8.0353140677739994</c:v>
                </c:pt>
                <c:pt idx="1386">
                  <c:v>-8.0861487235720197</c:v>
                </c:pt>
                <c:pt idx="1387">
                  <c:v>-7.9022836880886302</c:v>
                </c:pt>
                <c:pt idx="1388">
                  <c:v>-3.3651337774848198</c:v>
                </c:pt>
                <c:pt idx="1389">
                  <c:v>-8.5107780073103303</c:v>
                </c:pt>
                <c:pt idx="1390">
                  <c:v>-7.3604627918569303</c:v>
                </c:pt>
                <c:pt idx="1391">
                  <c:v>-6.9792680707962402</c:v>
                </c:pt>
                <c:pt idx="1392">
                  <c:v>-7.48829770954673</c:v>
                </c:pt>
                <c:pt idx="1393">
                  <c:v>-7.9193771953752803</c:v>
                </c:pt>
                <c:pt idx="1394">
                  <c:v>-11.1631844228737</c:v>
                </c:pt>
                <c:pt idx="1395">
                  <c:v>-8.8545616614694005</c:v>
                </c:pt>
                <c:pt idx="1396">
                  <c:v>-10.3264177990935</c:v>
                </c:pt>
                <c:pt idx="1397">
                  <c:v>-8.6922303712010898</c:v>
                </c:pt>
                <c:pt idx="1398">
                  <c:v>-8.5759639308563393</c:v>
                </c:pt>
                <c:pt idx="1399">
                  <c:v>-9.5400264617539197</c:v>
                </c:pt>
                <c:pt idx="1400">
                  <c:v>-8.6498543029131092</c:v>
                </c:pt>
                <c:pt idx="1401">
                  <c:v>-10.00190771492</c:v>
                </c:pt>
                <c:pt idx="1402">
                  <c:v>-8.54265898454865</c:v>
                </c:pt>
                <c:pt idx="1403">
                  <c:v>-12.9428059187087</c:v>
                </c:pt>
                <c:pt idx="1404">
                  <c:v>-14.6037212433032</c:v>
                </c:pt>
                <c:pt idx="1405">
                  <c:v>-9.8984175559740102</c:v>
                </c:pt>
                <c:pt idx="1406">
                  <c:v>-9.9589289669223309</c:v>
                </c:pt>
                <c:pt idx="1407">
                  <c:v>-5.3787350834062497</c:v>
                </c:pt>
                <c:pt idx="1408">
                  <c:v>-4.6805817916858397</c:v>
                </c:pt>
                <c:pt idx="1409">
                  <c:v>-5.33276055649507</c:v>
                </c:pt>
                <c:pt idx="1410">
                  <c:v>-7.4982205309319001</c:v>
                </c:pt>
                <c:pt idx="1411">
                  <c:v>-13.218548280218601</c:v>
                </c:pt>
                <c:pt idx="1412">
                  <c:v>-13.528020856208499</c:v>
                </c:pt>
                <c:pt idx="1413">
                  <c:v>-13.405828517644601</c:v>
                </c:pt>
                <c:pt idx="1414">
                  <c:v>-12.415395002693399</c:v>
                </c:pt>
                <c:pt idx="1415">
                  <c:v>-12.7834131482443</c:v>
                </c:pt>
                <c:pt idx="1416">
                  <c:v>-11.757530571779499</c:v>
                </c:pt>
                <c:pt idx="1417">
                  <c:v>-13.841903699826601</c:v>
                </c:pt>
                <c:pt idx="1418">
                  <c:v>-13.0100204077802</c:v>
                </c:pt>
                <c:pt idx="1419">
                  <c:v>-12.4427884307401</c:v>
                </c:pt>
                <c:pt idx="1420">
                  <c:v>-12.5759495785145</c:v>
                </c:pt>
                <c:pt idx="1421">
                  <c:v>-14.810601092580301</c:v>
                </c:pt>
                <c:pt idx="1422">
                  <c:v>-15.7857779211918</c:v>
                </c:pt>
                <c:pt idx="1423">
                  <c:v>-14.745578514132101</c:v>
                </c:pt>
                <c:pt idx="1424">
                  <c:v>-14.2401565077661</c:v>
                </c:pt>
                <c:pt idx="1425">
                  <c:v>-15.626334099446799</c:v>
                </c:pt>
                <c:pt idx="1426">
                  <c:v>-15.291225395651599</c:v>
                </c:pt>
                <c:pt idx="1427">
                  <c:v>-15.9382074200473</c:v>
                </c:pt>
                <c:pt idx="1428">
                  <c:v>-14.1862045181584</c:v>
                </c:pt>
                <c:pt idx="1429">
                  <c:v>-12.747724745662101</c:v>
                </c:pt>
                <c:pt idx="1430">
                  <c:v>-13.6268903253437</c:v>
                </c:pt>
                <c:pt idx="1431">
                  <c:v>-15.5397386689562</c:v>
                </c:pt>
                <c:pt idx="1432">
                  <c:v>-16.1815821584782</c:v>
                </c:pt>
                <c:pt idx="1433">
                  <c:v>-13.838325022701699</c:v>
                </c:pt>
                <c:pt idx="1434">
                  <c:v>-15.4161332545569</c:v>
                </c:pt>
                <c:pt idx="1435">
                  <c:v>-16.119918142324799</c:v>
                </c:pt>
                <c:pt idx="1436">
                  <c:v>-15.6707579858465</c:v>
                </c:pt>
                <c:pt idx="1437">
                  <c:v>-13.4969085330395</c:v>
                </c:pt>
                <c:pt idx="1438">
                  <c:v>-15.467683203578799</c:v>
                </c:pt>
                <c:pt idx="1439">
                  <c:v>-12.6804216759922</c:v>
                </c:pt>
                <c:pt idx="1440">
                  <c:v>-14.310496311945901</c:v>
                </c:pt>
                <c:pt idx="1441">
                  <c:v>-15.8986608084449</c:v>
                </c:pt>
                <c:pt idx="1442">
                  <c:v>-14.2871795872429</c:v>
                </c:pt>
                <c:pt idx="1443">
                  <c:v>-13.4412980280061</c:v>
                </c:pt>
                <c:pt idx="1444">
                  <c:v>-14.692529719212001</c:v>
                </c:pt>
                <c:pt idx="1445">
                  <c:v>-15.510192271595001</c:v>
                </c:pt>
                <c:pt idx="1446">
                  <c:v>-14.8920656844757</c:v>
                </c:pt>
                <c:pt idx="1447">
                  <c:v>-11.278148449360399</c:v>
                </c:pt>
                <c:pt idx="1448">
                  <c:v>-15.147551797408299</c:v>
                </c:pt>
                <c:pt idx="1449">
                  <c:v>-13.7752237286048</c:v>
                </c:pt>
                <c:pt idx="1450">
                  <c:v>-13.429123721133299</c:v>
                </c:pt>
                <c:pt idx="1451">
                  <c:v>-15.4086574091163</c:v>
                </c:pt>
                <c:pt idx="1452">
                  <c:v>-14.631529102793399</c:v>
                </c:pt>
                <c:pt idx="1453">
                  <c:v>-14.677550809920699</c:v>
                </c:pt>
                <c:pt idx="1454">
                  <c:v>-14.4187161048847</c:v>
                </c:pt>
                <c:pt idx="1455">
                  <c:v>-15.6702976031013</c:v>
                </c:pt>
                <c:pt idx="1456">
                  <c:v>-13.8883783413886</c:v>
                </c:pt>
                <c:pt idx="1457">
                  <c:v>-13.1883886478838</c:v>
                </c:pt>
                <c:pt idx="1458">
                  <c:v>-15.5763670329669</c:v>
                </c:pt>
                <c:pt idx="1459">
                  <c:v>-15.0048458990466</c:v>
                </c:pt>
                <c:pt idx="1460">
                  <c:v>-14.0396093946284</c:v>
                </c:pt>
                <c:pt idx="1461">
                  <c:v>-15.789957149455001</c:v>
                </c:pt>
                <c:pt idx="1462">
                  <c:v>-14.8884203162725</c:v>
                </c:pt>
                <c:pt idx="1463">
                  <c:v>-16.020678328996802</c:v>
                </c:pt>
                <c:pt idx="1464">
                  <c:v>-15.0466314903242</c:v>
                </c:pt>
                <c:pt idx="1465">
                  <c:v>-13.221812666071299</c:v>
                </c:pt>
                <c:pt idx="1466">
                  <c:v>-14.200492998669599</c:v>
                </c:pt>
                <c:pt idx="1467">
                  <c:v>-13.5421890521317</c:v>
                </c:pt>
                <c:pt idx="1468">
                  <c:v>-16.119215332293699</c:v>
                </c:pt>
                <c:pt idx="1469">
                  <c:v>-16.552500028007799</c:v>
                </c:pt>
                <c:pt idx="1470">
                  <c:v>-14.150409957287801</c:v>
                </c:pt>
                <c:pt idx="1471">
                  <c:v>-14.7260437963361</c:v>
                </c:pt>
                <c:pt idx="1472">
                  <c:v>-15.2125210610394</c:v>
                </c:pt>
                <c:pt idx="1473">
                  <c:v>-13.487182350056999</c:v>
                </c:pt>
                <c:pt idx="1474">
                  <c:v>-15.715578360063899</c:v>
                </c:pt>
                <c:pt idx="1475">
                  <c:v>-16.1520281546956</c:v>
                </c:pt>
                <c:pt idx="1476">
                  <c:v>-12.389779182900501</c:v>
                </c:pt>
                <c:pt idx="1477">
                  <c:v>-13.068794786539399</c:v>
                </c:pt>
                <c:pt idx="1478">
                  <c:v>-15.7184934476987</c:v>
                </c:pt>
                <c:pt idx="1479">
                  <c:v>-13.804665954018301</c:v>
                </c:pt>
                <c:pt idx="1480">
                  <c:v>-15.9125957634709</c:v>
                </c:pt>
                <c:pt idx="1481">
                  <c:v>-14.773870937667899</c:v>
                </c:pt>
                <c:pt idx="1482">
                  <c:v>-16.487839871911099</c:v>
                </c:pt>
                <c:pt idx="1483">
                  <c:v>-13.2560689107989</c:v>
                </c:pt>
                <c:pt idx="1484">
                  <c:v>-13.5040623059783</c:v>
                </c:pt>
                <c:pt idx="1485">
                  <c:v>-16.634808693015501</c:v>
                </c:pt>
                <c:pt idx="1486">
                  <c:v>-13.083748077052</c:v>
                </c:pt>
                <c:pt idx="1487">
                  <c:v>-13.766710478772501</c:v>
                </c:pt>
                <c:pt idx="1488">
                  <c:v>-15.985934259424001</c:v>
                </c:pt>
                <c:pt idx="1489">
                  <c:v>-15.0520966101528</c:v>
                </c:pt>
                <c:pt idx="1490">
                  <c:v>-15.862438465135</c:v>
                </c:pt>
                <c:pt idx="1491">
                  <c:v>-16.2225832853638</c:v>
                </c:pt>
                <c:pt idx="1492">
                  <c:v>-13.048736777813801</c:v>
                </c:pt>
                <c:pt idx="1493">
                  <c:v>-14.8735607726355</c:v>
                </c:pt>
                <c:pt idx="1494">
                  <c:v>-13.509690643883401</c:v>
                </c:pt>
                <c:pt idx="1495">
                  <c:v>-15.149180918928201</c:v>
                </c:pt>
                <c:pt idx="1496">
                  <c:v>-13.449806439096299</c:v>
                </c:pt>
                <c:pt idx="1497">
                  <c:v>-15.441415002229499</c:v>
                </c:pt>
                <c:pt idx="1498">
                  <c:v>-16.634530347650099</c:v>
                </c:pt>
                <c:pt idx="1499">
                  <c:v>-15.8602345950718</c:v>
                </c:pt>
                <c:pt idx="1500">
                  <c:v>-15.009353230830699</c:v>
                </c:pt>
                <c:pt idx="1501">
                  <c:v>-15.1034040376259</c:v>
                </c:pt>
                <c:pt idx="1502">
                  <c:v>-16.504198356443201</c:v>
                </c:pt>
                <c:pt idx="1503">
                  <c:v>-16.4948756618539</c:v>
                </c:pt>
                <c:pt idx="1504">
                  <c:v>-16.198963164637</c:v>
                </c:pt>
                <c:pt idx="1505">
                  <c:v>-14.9263994884878</c:v>
                </c:pt>
                <c:pt idx="1506">
                  <c:v>-15.472354640864999</c:v>
                </c:pt>
                <c:pt idx="1507">
                  <c:v>-14.0344073404088</c:v>
                </c:pt>
                <c:pt idx="1508">
                  <c:v>-14.2568698984033</c:v>
                </c:pt>
                <c:pt idx="1509">
                  <c:v>-15.8126098498423</c:v>
                </c:pt>
                <c:pt idx="1510">
                  <c:v>-14.649213866845599</c:v>
                </c:pt>
                <c:pt idx="1511">
                  <c:v>-15.922827560425199</c:v>
                </c:pt>
                <c:pt idx="1512">
                  <c:v>-17.262372159637799</c:v>
                </c:pt>
                <c:pt idx="1513">
                  <c:v>-15.1524689011018</c:v>
                </c:pt>
                <c:pt idx="1514">
                  <c:v>-13.1187003525893</c:v>
                </c:pt>
                <c:pt idx="1515">
                  <c:v>-16.9990736949831</c:v>
                </c:pt>
                <c:pt idx="1516">
                  <c:v>-14.714306224749301</c:v>
                </c:pt>
                <c:pt idx="1517">
                  <c:v>-16.320923286310901</c:v>
                </c:pt>
                <c:pt idx="1518">
                  <c:v>-16.635809222948399</c:v>
                </c:pt>
                <c:pt idx="1519">
                  <c:v>-15.0790791509902</c:v>
                </c:pt>
                <c:pt idx="1520">
                  <c:v>-14.5381795488513</c:v>
                </c:pt>
                <c:pt idx="1521">
                  <c:v>-15.5018275832863</c:v>
                </c:pt>
                <c:pt idx="1522">
                  <c:v>-16.019686678303199</c:v>
                </c:pt>
                <c:pt idx="1523">
                  <c:v>-15.602242664248401</c:v>
                </c:pt>
                <c:pt idx="1524">
                  <c:v>-15.0755713177931</c:v>
                </c:pt>
                <c:pt idx="1525">
                  <c:v>-15.546066162347699</c:v>
                </c:pt>
                <c:pt idx="1526">
                  <c:v>-13.589996132258101</c:v>
                </c:pt>
                <c:pt idx="1527">
                  <c:v>-14.6686483220327</c:v>
                </c:pt>
                <c:pt idx="1528">
                  <c:v>-15.4605012556673</c:v>
                </c:pt>
                <c:pt idx="1529">
                  <c:v>-15.409684433796899</c:v>
                </c:pt>
                <c:pt idx="1530">
                  <c:v>-13.923665472324499</c:v>
                </c:pt>
                <c:pt idx="1531">
                  <c:v>-14.4697619648301</c:v>
                </c:pt>
                <c:pt idx="1532">
                  <c:v>-14.5257744698457</c:v>
                </c:pt>
                <c:pt idx="1533">
                  <c:v>-15.8372012361478</c:v>
                </c:pt>
                <c:pt idx="1534">
                  <c:v>-12.9087597001111</c:v>
                </c:pt>
                <c:pt idx="1535">
                  <c:v>-13.427034079966401</c:v>
                </c:pt>
                <c:pt idx="1536">
                  <c:v>-13.3620507481613</c:v>
                </c:pt>
                <c:pt idx="1537">
                  <c:v>-14.4334507113422</c:v>
                </c:pt>
                <c:pt idx="1538">
                  <c:v>-14.235065474028699</c:v>
                </c:pt>
                <c:pt idx="1539">
                  <c:v>-12.698208142957901</c:v>
                </c:pt>
                <c:pt idx="1540">
                  <c:v>-14.2726337182399</c:v>
                </c:pt>
                <c:pt idx="1541">
                  <c:v>-11.847116689502499</c:v>
                </c:pt>
                <c:pt idx="1542">
                  <c:v>-13.2938826599528</c:v>
                </c:pt>
                <c:pt idx="1543">
                  <c:v>-15.5863357368056</c:v>
                </c:pt>
                <c:pt idx="1544">
                  <c:v>-16.198967753127501</c:v>
                </c:pt>
                <c:pt idx="1545">
                  <c:v>-15.916041469378699</c:v>
                </c:pt>
                <c:pt idx="1546">
                  <c:v>-15.5942017672389</c:v>
                </c:pt>
                <c:pt idx="1547">
                  <c:v>-13.518339590552999</c:v>
                </c:pt>
                <c:pt idx="1548">
                  <c:v>-15.112155879052001</c:v>
                </c:pt>
                <c:pt idx="1549">
                  <c:v>-13.6022353598087</c:v>
                </c:pt>
                <c:pt idx="1550">
                  <c:v>-14.1424539212732</c:v>
                </c:pt>
                <c:pt idx="1551">
                  <c:v>-14.5042708737714</c:v>
                </c:pt>
                <c:pt idx="1552">
                  <c:v>-14.103322530481201</c:v>
                </c:pt>
                <c:pt idx="1553">
                  <c:v>-14.671487107694</c:v>
                </c:pt>
                <c:pt idx="1554">
                  <c:v>-15.230662353674701</c:v>
                </c:pt>
                <c:pt idx="1555">
                  <c:v>-15.080744511579599</c:v>
                </c:pt>
                <c:pt idx="1556">
                  <c:v>-14.9241426314937</c:v>
                </c:pt>
                <c:pt idx="1557">
                  <c:v>-14.731447800661799</c:v>
                </c:pt>
                <c:pt idx="1558">
                  <c:v>-14.309044788703799</c:v>
                </c:pt>
                <c:pt idx="1559">
                  <c:v>-15.959004980724</c:v>
                </c:pt>
                <c:pt idx="1560">
                  <c:v>-12.9532275191844</c:v>
                </c:pt>
                <c:pt idx="1561">
                  <c:v>-13.2012055332395</c:v>
                </c:pt>
                <c:pt idx="1562">
                  <c:v>-13.9251083196759</c:v>
                </c:pt>
                <c:pt idx="1563">
                  <c:v>-14.6687995790369</c:v>
                </c:pt>
                <c:pt idx="1564">
                  <c:v>-14.152992595468</c:v>
                </c:pt>
                <c:pt idx="1565">
                  <c:v>-13.521016029278501</c:v>
                </c:pt>
                <c:pt idx="1566">
                  <c:v>-12.7659715349132</c:v>
                </c:pt>
                <c:pt idx="1567">
                  <c:v>-14.141043826678899</c:v>
                </c:pt>
                <c:pt idx="1568">
                  <c:v>-17.136735454516501</c:v>
                </c:pt>
                <c:pt idx="1569">
                  <c:v>-16.757556532532099</c:v>
                </c:pt>
                <c:pt idx="1570">
                  <c:v>-12.869954207032499</c:v>
                </c:pt>
                <c:pt idx="1571">
                  <c:v>-10.991881988008601</c:v>
                </c:pt>
                <c:pt idx="1572">
                  <c:v>-7.6570289211355904</c:v>
                </c:pt>
                <c:pt idx="1573">
                  <c:v>-11.8598147738549</c:v>
                </c:pt>
                <c:pt idx="1574">
                  <c:v>-14.6008276719745</c:v>
                </c:pt>
                <c:pt idx="1575">
                  <c:v>-12.810675462079001</c:v>
                </c:pt>
                <c:pt idx="1576">
                  <c:v>-14.0434290294844</c:v>
                </c:pt>
                <c:pt idx="1577">
                  <c:v>-13.5031301326184</c:v>
                </c:pt>
                <c:pt idx="1578">
                  <c:v>-10.931780529829</c:v>
                </c:pt>
                <c:pt idx="1579">
                  <c:v>-12.3847118462488</c:v>
                </c:pt>
                <c:pt idx="1580">
                  <c:v>-15.674015858960599</c:v>
                </c:pt>
                <c:pt idx="1581">
                  <c:v>-13.4520610012313</c:v>
                </c:pt>
                <c:pt idx="1582">
                  <c:v>-12.5171604230559</c:v>
                </c:pt>
                <c:pt idx="1583">
                  <c:v>-13.1115202271948</c:v>
                </c:pt>
                <c:pt idx="1584">
                  <c:v>-13.7756024314738</c:v>
                </c:pt>
                <c:pt idx="1585">
                  <c:v>-10.596839386947099</c:v>
                </c:pt>
                <c:pt idx="1586">
                  <c:v>-14.372786309422199</c:v>
                </c:pt>
                <c:pt idx="1587">
                  <c:v>-11.579142435706</c:v>
                </c:pt>
                <c:pt idx="1588">
                  <c:v>-12.3558765880684</c:v>
                </c:pt>
                <c:pt idx="1589">
                  <c:v>-13.2701588051115</c:v>
                </c:pt>
                <c:pt idx="1590">
                  <c:v>-10.705736487952899</c:v>
                </c:pt>
                <c:pt idx="1591">
                  <c:v>-14.9141125189684</c:v>
                </c:pt>
                <c:pt idx="1592">
                  <c:v>-12.866154774030401</c:v>
                </c:pt>
                <c:pt idx="1593">
                  <c:v>-13.7276069414074</c:v>
                </c:pt>
                <c:pt idx="1594">
                  <c:v>-11.7060533526766</c:v>
                </c:pt>
                <c:pt idx="1595">
                  <c:v>-13.0911218232763</c:v>
                </c:pt>
                <c:pt idx="1596">
                  <c:v>-12.536291964837201</c:v>
                </c:pt>
                <c:pt idx="1597">
                  <c:v>-14.7495621706599</c:v>
                </c:pt>
                <c:pt idx="1598">
                  <c:v>-13.9432843180555</c:v>
                </c:pt>
                <c:pt idx="1599">
                  <c:v>-14.583587070369999</c:v>
                </c:pt>
                <c:pt idx="1600">
                  <c:v>-12.9023687634349</c:v>
                </c:pt>
                <c:pt idx="1601">
                  <c:v>-12.665407847002999</c:v>
                </c:pt>
                <c:pt idx="1602">
                  <c:v>-14.524503108274899</c:v>
                </c:pt>
                <c:pt idx="1603">
                  <c:v>-13.4636130147986</c:v>
                </c:pt>
                <c:pt idx="1604">
                  <c:v>-13.2410522947572</c:v>
                </c:pt>
                <c:pt idx="1605">
                  <c:v>-11.600531645013101</c:v>
                </c:pt>
                <c:pt idx="1606">
                  <c:v>-12.677764621279101</c:v>
                </c:pt>
                <c:pt idx="1607">
                  <c:v>-15.559262741381501</c:v>
                </c:pt>
                <c:pt idx="1608">
                  <c:v>-14.3294790473979</c:v>
                </c:pt>
                <c:pt idx="1609">
                  <c:v>-15.4306619372912</c:v>
                </c:pt>
                <c:pt idx="1610">
                  <c:v>-10.116696322445</c:v>
                </c:pt>
                <c:pt idx="1611">
                  <c:v>-12.9134409318062</c:v>
                </c:pt>
                <c:pt idx="1612">
                  <c:v>-12.714318958809701</c:v>
                </c:pt>
                <c:pt idx="1613">
                  <c:v>-12.0456270743614</c:v>
                </c:pt>
                <c:pt idx="1614">
                  <c:v>-11.7583035468889</c:v>
                </c:pt>
                <c:pt idx="1615">
                  <c:v>-12.8329718376814</c:v>
                </c:pt>
                <c:pt idx="1616">
                  <c:v>-12.202539359687799</c:v>
                </c:pt>
                <c:pt idx="1617">
                  <c:v>-16.141637131549</c:v>
                </c:pt>
                <c:pt idx="1618">
                  <c:v>-14.1922288877709</c:v>
                </c:pt>
                <c:pt idx="1619">
                  <c:v>-12.8037804183655</c:v>
                </c:pt>
                <c:pt idx="1620">
                  <c:v>-14.439818106395901</c:v>
                </c:pt>
                <c:pt idx="1621">
                  <c:v>-15.044550043244</c:v>
                </c:pt>
                <c:pt idx="1622">
                  <c:v>-12.1735356921586</c:v>
                </c:pt>
                <c:pt idx="1623">
                  <c:v>-13.2204534551044</c:v>
                </c:pt>
                <c:pt idx="1624">
                  <c:v>-14.465928598115701</c:v>
                </c:pt>
                <c:pt idx="1625">
                  <c:v>-12.517130315976299</c:v>
                </c:pt>
                <c:pt idx="1626">
                  <c:v>-14.776632484306701</c:v>
                </c:pt>
                <c:pt idx="1627">
                  <c:v>-11.0879398656697</c:v>
                </c:pt>
                <c:pt idx="1628">
                  <c:v>-13.9757728823043</c:v>
                </c:pt>
                <c:pt idx="1629">
                  <c:v>-14.373742175722001</c:v>
                </c:pt>
                <c:pt idx="1630">
                  <c:v>-13.3952634681999</c:v>
                </c:pt>
                <c:pt idx="1631">
                  <c:v>-13.9837297218555</c:v>
                </c:pt>
                <c:pt idx="1632">
                  <c:v>-12.8920063408519</c:v>
                </c:pt>
                <c:pt idx="1633">
                  <c:v>-13.9927111409978</c:v>
                </c:pt>
                <c:pt idx="1634">
                  <c:v>-15.0394482041357</c:v>
                </c:pt>
                <c:pt idx="1635">
                  <c:v>-12.8455513104368</c:v>
                </c:pt>
                <c:pt idx="1636">
                  <c:v>-15.8427203375352</c:v>
                </c:pt>
                <c:pt idx="1637">
                  <c:v>-15.2102785123621</c:v>
                </c:pt>
                <c:pt idx="1638">
                  <c:v>-14.646500196453401</c:v>
                </c:pt>
                <c:pt idx="1639">
                  <c:v>-11.465629632805401</c:v>
                </c:pt>
                <c:pt idx="1640">
                  <c:v>-14.487235904099601</c:v>
                </c:pt>
                <c:pt idx="1641">
                  <c:v>-12.9338662682599</c:v>
                </c:pt>
                <c:pt idx="1642">
                  <c:v>-9.5815533112338898</c:v>
                </c:pt>
                <c:pt idx="1643">
                  <c:v>-13.6689060820927</c:v>
                </c:pt>
                <c:pt idx="1644">
                  <c:v>-15.062135997797601</c:v>
                </c:pt>
                <c:pt idx="1645">
                  <c:v>-12.8299263003381</c:v>
                </c:pt>
                <c:pt idx="1646">
                  <c:v>-13.426393685417301</c:v>
                </c:pt>
                <c:pt idx="1647">
                  <c:v>-14.662684229334101</c:v>
                </c:pt>
                <c:pt idx="1648">
                  <c:v>-15.259457290527999</c:v>
                </c:pt>
                <c:pt idx="1649">
                  <c:v>-13.2988189604881</c:v>
                </c:pt>
                <c:pt idx="1650">
                  <c:v>-13.0335579892312</c:v>
                </c:pt>
                <c:pt idx="1651">
                  <c:v>-14.697918802562199</c:v>
                </c:pt>
                <c:pt idx="1652">
                  <c:v>-15.1431190885229</c:v>
                </c:pt>
                <c:pt idx="1653">
                  <c:v>-15.3607555671987</c:v>
                </c:pt>
                <c:pt idx="1654">
                  <c:v>-13.9494285531326</c:v>
                </c:pt>
                <c:pt idx="1655">
                  <c:v>-13.029749653180501</c:v>
                </c:pt>
                <c:pt idx="1656">
                  <c:v>-13.3726434527254</c:v>
                </c:pt>
                <c:pt idx="1657">
                  <c:v>-11.528196919502699</c:v>
                </c:pt>
                <c:pt idx="1658">
                  <c:v>-12.707271818767399</c:v>
                </c:pt>
                <c:pt idx="1659">
                  <c:v>-14.291763053268101</c:v>
                </c:pt>
                <c:pt idx="1660">
                  <c:v>-14.333286322598401</c:v>
                </c:pt>
                <c:pt idx="1661">
                  <c:v>-11.204978900171399</c:v>
                </c:pt>
                <c:pt idx="1662">
                  <c:v>-14.5227351733646</c:v>
                </c:pt>
                <c:pt idx="1663">
                  <c:v>-12.4944044123532</c:v>
                </c:pt>
                <c:pt idx="1664">
                  <c:v>-10.747296819434601</c:v>
                </c:pt>
                <c:pt idx="1665">
                  <c:v>-9.4407124136387299</c:v>
                </c:pt>
                <c:pt idx="1666">
                  <c:v>-11.3934251139026</c:v>
                </c:pt>
                <c:pt idx="1667">
                  <c:v>-10.265802152867201</c:v>
                </c:pt>
                <c:pt idx="1668">
                  <c:v>-8.9379392196293406</c:v>
                </c:pt>
                <c:pt idx="1669">
                  <c:v>-11.1672671640343</c:v>
                </c:pt>
                <c:pt idx="1670">
                  <c:v>-11.2619190729246</c:v>
                </c:pt>
                <c:pt idx="1671">
                  <c:v>-11.9339301942573</c:v>
                </c:pt>
                <c:pt idx="1672">
                  <c:v>-9.1029383873194103</c:v>
                </c:pt>
                <c:pt idx="1673">
                  <c:v>-10.358550957905999</c:v>
                </c:pt>
                <c:pt idx="1674">
                  <c:v>-11.050297154374601</c:v>
                </c:pt>
                <c:pt idx="1675">
                  <c:v>-10.793826624465201</c:v>
                </c:pt>
                <c:pt idx="1676">
                  <c:v>-10.9183686663008</c:v>
                </c:pt>
                <c:pt idx="1677">
                  <c:v>-9.2976349748809906</c:v>
                </c:pt>
                <c:pt idx="1678">
                  <c:v>-10.7210040979026</c:v>
                </c:pt>
                <c:pt idx="1679">
                  <c:v>-9.5822204363331007</c:v>
                </c:pt>
                <c:pt idx="1680">
                  <c:v>-7.7484464641484196</c:v>
                </c:pt>
                <c:pt idx="1681">
                  <c:v>-9.9517375718956504</c:v>
                </c:pt>
                <c:pt idx="1682">
                  <c:v>-14.8645304820399</c:v>
                </c:pt>
                <c:pt idx="1683">
                  <c:v>-10.9332779727517</c:v>
                </c:pt>
                <c:pt idx="1684">
                  <c:v>-9.0836310990672704</c:v>
                </c:pt>
                <c:pt idx="1685">
                  <c:v>-9.67304983878131</c:v>
                </c:pt>
                <c:pt idx="1686">
                  <c:v>-11.2812065329785</c:v>
                </c:pt>
                <c:pt idx="1687">
                  <c:v>-8.2460895401092298</c:v>
                </c:pt>
                <c:pt idx="1688">
                  <c:v>-11.953963864352801</c:v>
                </c:pt>
                <c:pt idx="1689">
                  <c:v>-10.5499070851191</c:v>
                </c:pt>
                <c:pt idx="1690">
                  <c:v>-10.7316419160408</c:v>
                </c:pt>
                <c:pt idx="1691">
                  <c:v>-12.846437267498199</c:v>
                </c:pt>
                <c:pt idx="1692">
                  <c:v>-10.226326965204301</c:v>
                </c:pt>
                <c:pt idx="1693">
                  <c:v>-8.6643696118873095</c:v>
                </c:pt>
                <c:pt idx="1694">
                  <c:v>-11.554919139339701</c:v>
                </c:pt>
                <c:pt idx="1695">
                  <c:v>-11.773802945810401</c:v>
                </c:pt>
                <c:pt idx="1696">
                  <c:v>-11.6535090039254</c:v>
                </c:pt>
                <c:pt idx="1697">
                  <c:v>-8.6070796244542702</c:v>
                </c:pt>
                <c:pt idx="1698">
                  <c:v>-11.5774643139224</c:v>
                </c:pt>
                <c:pt idx="1699">
                  <c:v>-12.372856025515301</c:v>
                </c:pt>
                <c:pt idx="1700">
                  <c:v>-9.30385383936739</c:v>
                </c:pt>
                <c:pt idx="1701">
                  <c:v>-8.22380776489757</c:v>
                </c:pt>
                <c:pt idx="1702">
                  <c:v>-10.2971881557892</c:v>
                </c:pt>
                <c:pt idx="1703">
                  <c:v>-10.310944863498101</c:v>
                </c:pt>
                <c:pt idx="1704">
                  <c:v>-10.386004591876</c:v>
                </c:pt>
                <c:pt idx="1705">
                  <c:v>-10.020455498210399</c:v>
                </c:pt>
                <c:pt idx="1706">
                  <c:v>-13.111937686125</c:v>
                </c:pt>
                <c:pt idx="1707">
                  <c:v>-11.2141060401585</c:v>
                </c:pt>
                <c:pt idx="1708">
                  <c:v>-9.76491844451016</c:v>
                </c:pt>
                <c:pt idx="1709">
                  <c:v>-13.763706247737501</c:v>
                </c:pt>
                <c:pt idx="1710">
                  <c:v>-10.620157174798599</c:v>
                </c:pt>
                <c:pt idx="1711">
                  <c:v>-9.3797074924573902</c:v>
                </c:pt>
                <c:pt idx="1712">
                  <c:v>-11.4468167433023</c:v>
                </c:pt>
                <c:pt idx="1713">
                  <c:v>-4.9921423573684001</c:v>
                </c:pt>
                <c:pt idx="1714">
                  <c:v>-12.089812990020301</c:v>
                </c:pt>
                <c:pt idx="1715">
                  <c:v>-10.4941498502752</c:v>
                </c:pt>
                <c:pt idx="1716">
                  <c:v>-8.9139135082306105</c:v>
                </c:pt>
                <c:pt idx="1717">
                  <c:v>-11.1408462862652</c:v>
                </c:pt>
                <c:pt idx="1718">
                  <c:v>-9.0551655160921793</c:v>
                </c:pt>
                <c:pt idx="1719">
                  <c:v>-10.021877393146401</c:v>
                </c:pt>
                <c:pt idx="1720">
                  <c:v>-9.34371331038394</c:v>
                </c:pt>
                <c:pt idx="1721">
                  <c:v>-11.3978783355196</c:v>
                </c:pt>
                <c:pt idx="1722">
                  <c:v>-11.6602794574173</c:v>
                </c:pt>
                <c:pt idx="1723">
                  <c:v>-10.8402533903774</c:v>
                </c:pt>
                <c:pt idx="1724">
                  <c:v>-8.5577135306826992</c:v>
                </c:pt>
                <c:pt idx="1725">
                  <c:v>-10.4638318129641</c:v>
                </c:pt>
                <c:pt idx="1726">
                  <c:v>-9.7912183955621295</c:v>
                </c:pt>
                <c:pt idx="1727">
                  <c:v>-9.86309170698987</c:v>
                </c:pt>
                <c:pt idx="1728">
                  <c:v>-10.722180737111801</c:v>
                </c:pt>
                <c:pt idx="1729">
                  <c:v>-8.7523626359403792</c:v>
                </c:pt>
                <c:pt idx="1730">
                  <c:v>-9.6274366198695702</c:v>
                </c:pt>
                <c:pt idx="1731">
                  <c:v>-10.450502322739601</c:v>
                </c:pt>
                <c:pt idx="1732">
                  <c:v>-10.1812556582732</c:v>
                </c:pt>
                <c:pt idx="1733">
                  <c:v>-11.223672511423199</c:v>
                </c:pt>
                <c:pt idx="1734">
                  <c:v>-10.4542413116673</c:v>
                </c:pt>
                <c:pt idx="1735">
                  <c:v>-10.3724344058854</c:v>
                </c:pt>
                <c:pt idx="1736">
                  <c:v>-9.8790748403881299</c:v>
                </c:pt>
                <c:pt idx="1737">
                  <c:v>-9.9806328467878895</c:v>
                </c:pt>
                <c:pt idx="1738">
                  <c:v>-10.689680967654001</c:v>
                </c:pt>
                <c:pt idx="1739">
                  <c:v>-10.7937139230187</c:v>
                </c:pt>
                <c:pt idx="1740">
                  <c:v>-9.7755602915757809</c:v>
                </c:pt>
                <c:pt idx="1741">
                  <c:v>-8.7899241184331505</c:v>
                </c:pt>
                <c:pt idx="1742">
                  <c:v>-10.957840024495001</c:v>
                </c:pt>
                <c:pt idx="1743">
                  <c:v>-6.8317446465231804</c:v>
                </c:pt>
                <c:pt idx="1744">
                  <c:v>-9.0820620946349404</c:v>
                </c:pt>
                <c:pt idx="1745">
                  <c:v>-10.0762619733619</c:v>
                </c:pt>
                <c:pt idx="1746">
                  <c:v>-10.4032137551935</c:v>
                </c:pt>
                <c:pt idx="1747">
                  <c:v>-8.4808781491903709</c:v>
                </c:pt>
                <c:pt idx="1748">
                  <c:v>-11.7345965443845</c:v>
                </c:pt>
                <c:pt idx="1749">
                  <c:v>-8.5734631968977695</c:v>
                </c:pt>
                <c:pt idx="1750">
                  <c:v>-9.53720828795554</c:v>
                </c:pt>
                <c:pt idx="1751">
                  <c:v>-10.306046755159301</c:v>
                </c:pt>
                <c:pt idx="1752">
                  <c:v>-12.093590994263099</c:v>
                </c:pt>
                <c:pt idx="1753">
                  <c:v>-9.6305767115863699</c:v>
                </c:pt>
                <c:pt idx="1754">
                  <c:v>-8.6051699046100598</c:v>
                </c:pt>
                <c:pt idx="1755">
                  <c:v>-10.0731185158467</c:v>
                </c:pt>
                <c:pt idx="1756">
                  <c:v>-11.7204620096316</c:v>
                </c:pt>
                <c:pt idx="1757">
                  <c:v>-9.1335349045730894</c:v>
                </c:pt>
                <c:pt idx="1758">
                  <c:v>-9.6602267439759792</c:v>
                </c:pt>
                <c:pt idx="1759">
                  <c:v>-9.3299024993379298</c:v>
                </c:pt>
                <c:pt idx="1760">
                  <c:v>-10.490649971602</c:v>
                </c:pt>
                <c:pt idx="1761">
                  <c:v>-9.1936187681355008</c:v>
                </c:pt>
                <c:pt idx="1762">
                  <c:v>-7.3202710899341996</c:v>
                </c:pt>
                <c:pt idx="1763">
                  <c:v>-5.6134278810233997</c:v>
                </c:pt>
                <c:pt idx="1764">
                  <c:v>-6.5803037304060998</c:v>
                </c:pt>
                <c:pt idx="1765">
                  <c:v>-7.1031496816935</c:v>
                </c:pt>
                <c:pt idx="1766">
                  <c:v>-7.9334910305477102</c:v>
                </c:pt>
                <c:pt idx="1767">
                  <c:v>-9.4362408150277197</c:v>
                </c:pt>
                <c:pt idx="1768">
                  <c:v>-7.7229739448645702</c:v>
                </c:pt>
                <c:pt idx="1769">
                  <c:v>-7.7713037594315404</c:v>
                </c:pt>
                <c:pt idx="1770">
                  <c:v>-7.75361952450515</c:v>
                </c:pt>
                <c:pt idx="1771">
                  <c:v>-6.45710684121343</c:v>
                </c:pt>
                <c:pt idx="1772">
                  <c:v>-7.1968437179651801</c:v>
                </c:pt>
                <c:pt idx="1773">
                  <c:v>-7.3394858431974699</c:v>
                </c:pt>
                <c:pt idx="1774">
                  <c:v>-8.1032804694034599</c:v>
                </c:pt>
                <c:pt idx="1775">
                  <c:v>-6.2654869486884897</c:v>
                </c:pt>
                <c:pt idx="1776">
                  <c:v>-7.0631956815946504</c:v>
                </c:pt>
                <c:pt idx="1777">
                  <c:v>-6.8781783609712503</c:v>
                </c:pt>
                <c:pt idx="1778">
                  <c:v>-6.3666130630247597</c:v>
                </c:pt>
                <c:pt idx="1779">
                  <c:v>-4.79623341335855</c:v>
                </c:pt>
                <c:pt idx="1780">
                  <c:v>-8.5276236149220601</c:v>
                </c:pt>
                <c:pt idx="1781">
                  <c:v>-6.1240251833040498</c:v>
                </c:pt>
                <c:pt idx="1782">
                  <c:v>-7.8749005345383098</c:v>
                </c:pt>
                <c:pt idx="1783">
                  <c:v>-7.18076686969696</c:v>
                </c:pt>
                <c:pt idx="1784">
                  <c:v>-5.6876800330014898</c:v>
                </c:pt>
                <c:pt idx="1785">
                  <c:v>-7.33289343036639</c:v>
                </c:pt>
                <c:pt idx="1786">
                  <c:v>-8.7771395376846293</c:v>
                </c:pt>
                <c:pt idx="1787">
                  <c:v>-6.0959969813281898</c:v>
                </c:pt>
                <c:pt idx="1788">
                  <c:v>-6.0546754902136</c:v>
                </c:pt>
                <c:pt idx="1789">
                  <c:v>-6.2558857341644298</c:v>
                </c:pt>
                <c:pt idx="1790">
                  <c:v>-8.8429695675667492</c:v>
                </c:pt>
                <c:pt idx="1791">
                  <c:v>-8.2473949905598207</c:v>
                </c:pt>
                <c:pt idx="1792">
                  <c:v>-7.3452056941918702</c:v>
                </c:pt>
                <c:pt idx="1793">
                  <c:v>-7.9689685235023298</c:v>
                </c:pt>
                <c:pt idx="1794">
                  <c:v>-7.63050537557094</c:v>
                </c:pt>
                <c:pt idx="1795">
                  <c:v>-8.4890766757601899</c:v>
                </c:pt>
                <c:pt idx="1796">
                  <c:v>-7.1470369258808804</c:v>
                </c:pt>
                <c:pt idx="1797">
                  <c:v>-6.6814352119887799</c:v>
                </c:pt>
                <c:pt idx="1798">
                  <c:v>-5.00299273162004</c:v>
                </c:pt>
                <c:pt idx="1799">
                  <c:v>-7.6367489254670797</c:v>
                </c:pt>
                <c:pt idx="1800">
                  <c:v>-7.2855120842771202</c:v>
                </c:pt>
                <c:pt idx="1801">
                  <c:v>-7.4759804902651004</c:v>
                </c:pt>
                <c:pt idx="1802">
                  <c:v>-7.97327529633613</c:v>
                </c:pt>
                <c:pt idx="1803">
                  <c:v>-7.4515816140754003</c:v>
                </c:pt>
                <c:pt idx="1804">
                  <c:v>-6.8887368310718502</c:v>
                </c:pt>
                <c:pt idx="1805">
                  <c:v>-6.3991196350705399</c:v>
                </c:pt>
                <c:pt idx="1806">
                  <c:v>-8.8667706878438395</c:v>
                </c:pt>
                <c:pt idx="1807">
                  <c:v>-6.2387700586862298</c:v>
                </c:pt>
                <c:pt idx="1808">
                  <c:v>-13.5936728892231</c:v>
                </c:pt>
                <c:pt idx="1809">
                  <c:v>-9.6506069536627699</c:v>
                </c:pt>
                <c:pt idx="1810">
                  <c:v>-10.2952290895284</c:v>
                </c:pt>
                <c:pt idx="1811">
                  <c:v>-10.300684924247999</c:v>
                </c:pt>
                <c:pt idx="1812">
                  <c:v>-14.022876750303899</c:v>
                </c:pt>
                <c:pt idx="1813">
                  <c:v>-12.163227954665899</c:v>
                </c:pt>
                <c:pt idx="1814">
                  <c:v>-11.1558126303555</c:v>
                </c:pt>
                <c:pt idx="1815">
                  <c:v>-8.79484844341426</c:v>
                </c:pt>
                <c:pt idx="1816">
                  <c:v>-8.9083921364582199</c:v>
                </c:pt>
                <c:pt idx="1817">
                  <c:v>-8.0774782174870108</c:v>
                </c:pt>
                <c:pt idx="1818">
                  <c:v>-10.3487587474363</c:v>
                </c:pt>
                <c:pt idx="1819">
                  <c:v>-9.5464788663307303</c:v>
                </c:pt>
                <c:pt idx="1820">
                  <c:v>-10.2608351975164</c:v>
                </c:pt>
                <c:pt idx="1821">
                  <c:v>-10.5281195756759</c:v>
                </c:pt>
                <c:pt idx="1822">
                  <c:v>-8.9658581053277295</c:v>
                </c:pt>
                <c:pt idx="1823">
                  <c:v>-11.725790318286499</c:v>
                </c:pt>
                <c:pt idx="1824">
                  <c:v>-10.2384435095186</c:v>
                </c:pt>
                <c:pt idx="1825">
                  <c:v>-9.7080122839132592</c:v>
                </c:pt>
                <c:pt idx="1826">
                  <c:v>-9.0884221495003406</c:v>
                </c:pt>
                <c:pt idx="1827">
                  <c:v>-10.387376549143699</c:v>
                </c:pt>
                <c:pt idx="1828">
                  <c:v>-12.426202232423501</c:v>
                </c:pt>
                <c:pt idx="1829">
                  <c:v>-9.3775666386683607</c:v>
                </c:pt>
                <c:pt idx="1830">
                  <c:v>-11.822181463381099</c:v>
                </c:pt>
                <c:pt idx="1831">
                  <c:v>-11.770676066231699</c:v>
                </c:pt>
                <c:pt idx="1832">
                  <c:v>-13.0520176020508</c:v>
                </c:pt>
                <c:pt idx="1833">
                  <c:v>-9.7732186599335193</c:v>
                </c:pt>
                <c:pt idx="1834">
                  <c:v>-9.4177932339012091</c:v>
                </c:pt>
                <c:pt idx="1835">
                  <c:v>-10.0298713882692</c:v>
                </c:pt>
                <c:pt idx="1836">
                  <c:v>-11.4523973996157</c:v>
                </c:pt>
                <c:pt idx="1837">
                  <c:v>-13.9568375139716</c:v>
                </c:pt>
                <c:pt idx="1838">
                  <c:v>-9.2247671005929401</c:v>
                </c:pt>
                <c:pt idx="1839">
                  <c:v>-13.320812466973999</c:v>
                </c:pt>
                <c:pt idx="1840">
                  <c:v>-11.5657981578067</c:v>
                </c:pt>
                <c:pt idx="1841">
                  <c:v>-11.280644450137601</c:v>
                </c:pt>
                <c:pt idx="1842">
                  <c:v>-11.9034858058018</c:v>
                </c:pt>
                <c:pt idx="1843">
                  <c:v>-12.052314657284599</c:v>
                </c:pt>
                <c:pt idx="1844">
                  <c:v>-8.8483748376276008</c:v>
                </c:pt>
                <c:pt idx="1845">
                  <c:v>-12.0358722683309</c:v>
                </c:pt>
                <c:pt idx="1846">
                  <c:v>-11.8252903616493</c:v>
                </c:pt>
                <c:pt idx="1847">
                  <c:v>-11.2686904212378</c:v>
                </c:pt>
                <c:pt idx="1848">
                  <c:v>-9.5004008323170002</c:v>
                </c:pt>
                <c:pt idx="1849">
                  <c:v>-10.4814218319889</c:v>
                </c:pt>
                <c:pt idx="1850">
                  <c:v>-11.7469464133668</c:v>
                </c:pt>
                <c:pt idx="1851">
                  <c:v>-11.409741648114</c:v>
                </c:pt>
                <c:pt idx="1852">
                  <c:v>-11.7270853079891</c:v>
                </c:pt>
                <c:pt idx="1853">
                  <c:v>-12.066028975122</c:v>
                </c:pt>
                <c:pt idx="1854">
                  <c:v>-12.3009288835483</c:v>
                </c:pt>
                <c:pt idx="1855">
                  <c:v>-12.305741370329001</c:v>
                </c:pt>
                <c:pt idx="1856">
                  <c:v>-11.961192350352</c:v>
                </c:pt>
                <c:pt idx="1857">
                  <c:v>-10.798701365190199</c:v>
                </c:pt>
                <c:pt idx="1858">
                  <c:v>-10.493400618751201</c:v>
                </c:pt>
                <c:pt idx="1859">
                  <c:v>-11.0331957715889</c:v>
                </c:pt>
                <c:pt idx="1860">
                  <c:v>-11.715489433317</c:v>
                </c:pt>
                <c:pt idx="1861">
                  <c:v>-12.339122700617301</c:v>
                </c:pt>
                <c:pt idx="1862">
                  <c:v>-10.957184678505</c:v>
                </c:pt>
                <c:pt idx="1863">
                  <c:v>-10.9875747284821</c:v>
                </c:pt>
                <c:pt idx="1864">
                  <c:v>-13.4557233386133</c:v>
                </c:pt>
                <c:pt idx="1865">
                  <c:v>-12.3950429853345</c:v>
                </c:pt>
                <c:pt idx="1866">
                  <c:v>-10.080553533476101</c:v>
                </c:pt>
                <c:pt idx="1867">
                  <c:v>-11.9357427658741</c:v>
                </c:pt>
                <c:pt idx="1868">
                  <c:v>-11.2167229784495</c:v>
                </c:pt>
                <c:pt idx="1869">
                  <c:v>-14.2867846819312</c:v>
                </c:pt>
                <c:pt idx="1870">
                  <c:v>-10.006870964408099</c:v>
                </c:pt>
                <c:pt idx="1871">
                  <c:v>-12.45107385771</c:v>
                </c:pt>
                <c:pt idx="1872">
                  <c:v>-12.5304249078017</c:v>
                </c:pt>
                <c:pt idx="1873">
                  <c:v>-11.4536947749249</c:v>
                </c:pt>
                <c:pt idx="1874">
                  <c:v>-10.7156117243516</c:v>
                </c:pt>
                <c:pt idx="1875">
                  <c:v>-11.2083270752935</c:v>
                </c:pt>
                <c:pt idx="1876">
                  <c:v>-10.4345464254544</c:v>
                </c:pt>
                <c:pt idx="1877">
                  <c:v>-12.226065672342701</c:v>
                </c:pt>
                <c:pt idx="1878">
                  <c:v>-11.424993564263501</c:v>
                </c:pt>
                <c:pt idx="1879">
                  <c:v>-12.500557795853901</c:v>
                </c:pt>
                <c:pt idx="1880">
                  <c:v>-8.7634808273154992</c:v>
                </c:pt>
                <c:pt idx="1881">
                  <c:v>-10.3272129092003</c:v>
                </c:pt>
                <c:pt idx="1882">
                  <c:v>-11.3392159039539</c:v>
                </c:pt>
                <c:pt idx="1883">
                  <c:v>-10.462024672705301</c:v>
                </c:pt>
                <c:pt idx="1884">
                  <c:v>-9.3477371486943497</c:v>
                </c:pt>
                <c:pt idx="1885">
                  <c:v>-11.387333800987101</c:v>
                </c:pt>
                <c:pt idx="1886">
                  <c:v>-11.646187509755</c:v>
                </c:pt>
                <c:pt idx="1887">
                  <c:v>-11.024727753130801</c:v>
                </c:pt>
                <c:pt idx="1888">
                  <c:v>-11.8766599180525</c:v>
                </c:pt>
                <c:pt idx="1889">
                  <c:v>-10.089307409994801</c:v>
                </c:pt>
                <c:pt idx="1890">
                  <c:v>-10.1619511955126</c:v>
                </c:pt>
                <c:pt idx="1891">
                  <c:v>-11.208879266021899</c:v>
                </c:pt>
                <c:pt idx="1892">
                  <c:v>-12.978911232277101</c:v>
                </c:pt>
                <c:pt idx="1893">
                  <c:v>-11.0591141898445</c:v>
                </c:pt>
                <c:pt idx="1894">
                  <c:v>-11.1040493949146</c:v>
                </c:pt>
                <c:pt idx="1895">
                  <c:v>-10.5266319040079</c:v>
                </c:pt>
                <c:pt idx="1896">
                  <c:v>-9.7708571748209803</c:v>
                </c:pt>
                <c:pt idx="1897">
                  <c:v>-9.4027336111491806</c:v>
                </c:pt>
                <c:pt idx="1898">
                  <c:v>-8.7249219618478602</c:v>
                </c:pt>
                <c:pt idx="1899">
                  <c:v>-8.4487497223430594</c:v>
                </c:pt>
                <c:pt idx="1900">
                  <c:v>-12.3311897419466</c:v>
                </c:pt>
                <c:pt idx="1901">
                  <c:v>-9.0258202599915496</c:v>
                </c:pt>
                <c:pt idx="1902">
                  <c:v>-7.7982276388306504</c:v>
                </c:pt>
                <c:pt idx="1903">
                  <c:v>-7.9879595796677796</c:v>
                </c:pt>
                <c:pt idx="1904">
                  <c:v>-8.9089082558793606</c:v>
                </c:pt>
                <c:pt idx="1905">
                  <c:v>-10.1989320644263</c:v>
                </c:pt>
                <c:pt idx="1906">
                  <c:v>-10.3250840375994</c:v>
                </c:pt>
                <c:pt idx="1907">
                  <c:v>-8.4668619998646495</c:v>
                </c:pt>
                <c:pt idx="1908">
                  <c:v>-9.4968476469914105</c:v>
                </c:pt>
                <c:pt idx="1909">
                  <c:v>-8.7898175051541099</c:v>
                </c:pt>
                <c:pt idx="1910">
                  <c:v>-10.151236729993601</c:v>
                </c:pt>
                <c:pt idx="1911">
                  <c:v>-8.2972744026864103</c:v>
                </c:pt>
                <c:pt idx="1912">
                  <c:v>-13.129464347083999</c:v>
                </c:pt>
                <c:pt idx="1913">
                  <c:v>-11.322959405605699</c:v>
                </c:pt>
                <c:pt idx="1914">
                  <c:v>-12.0930945652047</c:v>
                </c:pt>
                <c:pt idx="1915">
                  <c:v>-9.4303987598947199</c:v>
                </c:pt>
                <c:pt idx="1916">
                  <c:v>-7.7295555803979896</c:v>
                </c:pt>
                <c:pt idx="1917">
                  <c:v>-7.0862829632558499</c:v>
                </c:pt>
                <c:pt idx="1918">
                  <c:v>-8.5896573455104601</c:v>
                </c:pt>
                <c:pt idx="1919">
                  <c:v>-11.3918567430467</c:v>
                </c:pt>
                <c:pt idx="1920">
                  <c:v>-11.0528998374301</c:v>
                </c:pt>
                <c:pt idx="1921">
                  <c:v>-7.5326046269083404</c:v>
                </c:pt>
                <c:pt idx="1922">
                  <c:v>-7.0428270754984803</c:v>
                </c:pt>
                <c:pt idx="1923">
                  <c:v>-11.246601304508101</c:v>
                </c:pt>
                <c:pt idx="1924">
                  <c:v>-9.2637319452363993</c:v>
                </c:pt>
                <c:pt idx="1925">
                  <c:v>-10.0793176527849</c:v>
                </c:pt>
                <c:pt idx="1926">
                  <c:v>-9.6873728203900402</c:v>
                </c:pt>
                <c:pt idx="1927">
                  <c:v>-9.5088987775602405</c:v>
                </c:pt>
                <c:pt idx="1928">
                  <c:v>-8.84319453535098</c:v>
                </c:pt>
                <c:pt idx="1929">
                  <c:v>-7.2862624912815903</c:v>
                </c:pt>
                <c:pt idx="1930">
                  <c:v>-8.3350795942999802</c:v>
                </c:pt>
                <c:pt idx="1931">
                  <c:v>-10.643113147941801</c:v>
                </c:pt>
                <c:pt idx="1932">
                  <c:v>-7.3763859445909201</c:v>
                </c:pt>
                <c:pt idx="1933">
                  <c:v>-9.2139903621993202</c:v>
                </c:pt>
                <c:pt idx="1934">
                  <c:v>-8.3151879875771595</c:v>
                </c:pt>
                <c:pt idx="1935">
                  <c:v>-7.6286391164383902</c:v>
                </c:pt>
                <c:pt idx="1936">
                  <c:v>-10.440891466465301</c:v>
                </c:pt>
                <c:pt idx="1937">
                  <c:v>-11.3633036334737</c:v>
                </c:pt>
                <c:pt idx="1938">
                  <c:v>-9.3620691503160796</c:v>
                </c:pt>
                <c:pt idx="1939">
                  <c:v>-8.9808805919961703</c:v>
                </c:pt>
                <c:pt idx="1940">
                  <c:v>-14.307016429663101</c:v>
                </c:pt>
                <c:pt idx="1941">
                  <c:v>-6.79944882421659</c:v>
                </c:pt>
                <c:pt idx="1942">
                  <c:v>-9.39617602689707</c:v>
                </c:pt>
                <c:pt idx="1943">
                  <c:v>-8.4106664861854998</c:v>
                </c:pt>
                <c:pt idx="1944">
                  <c:v>-8.6260344125611308</c:v>
                </c:pt>
                <c:pt idx="1945">
                  <c:v>-10.1690209973571</c:v>
                </c:pt>
                <c:pt idx="1946">
                  <c:v>-10.158469170345001</c:v>
                </c:pt>
                <c:pt idx="1947">
                  <c:v>-8.84248334689023</c:v>
                </c:pt>
                <c:pt idx="1948">
                  <c:v>-14.0641225928171</c:v>
                </c:pt>
                <c:pt idx="1949">
                  <c:v>-8.9777686131567105</c:v>
                </c:pt>
                <c:pt idx="1950">
                  <c:v>-7.4790682456386604</c:v>
                </c:pt>
                <c:pt idx="1951">
                  <c:v>-7.8222331318592797</c:v>
                </c:pt>
                <c:pt idx="1952">
                  <c:v>-8.7797024317495307</c:v>
                </c:pt>
                <c:pt idx="1953">
                  <c:v>-7.2022632380735798</c:v>
                </c:pt>
                <c:pt idx="1954">
                  <c:v>-8.2683544621761502</c:v>
                </c:pt>
                <c:pt idx="1955">
                  <c:v>-9.2052496400391206</c:v>
                </c:pt>
                <c:pt idx="1956">
                  <c:v>-8.7040371265293803</c:v>
                </c:pt>
                <c:pt idx="1957">
                  <c:v>-9.9881159891910904</c:v>
                </c:pt>
                <c:pt idx="1958">
                  <c:v>-8.5135409669795497</c:v>
                </c:pt>
                <c:pt idx="1959">
                  <c:v>-9.3358775228020505</c:v>
                </c:pt>
                <c:pt idx="1960">
                  <c:v>-6.3366081757226302</c:v>
                </c:pt>
                <c:pt idx="1961">
                  <c:v>-8.4790277185012108</c:v>
                </c:pt>
                <c:pt idx="1962">
                  <c:v>-6.2957424443077397</c:v>
                </c:pt>
                <c:pt idx="1963">
                  <c:v>-5.9993676760697996</c:v>
                </c:pt>
                <c:pt idx="1964">
                  <c:v>-12.7970315070857</c:v>
                </c:pt>
                <c:pt idx="1965">
                  <c:v>-13.549136442406301</c:v>
                </c:pt>
                <c:pt idx="1966">
                  <c:v>-11.2810570890494</c:v>
                </c:pt>
                <c:pt idx="1967">
                  <c:v>-13.684113365112101</c:v>
                </c:pt>
                <c:pt idx="1968">
                  <c:v>-13.302580868651001</c:v>
                </c:pt>
                <c:pt idx="1969">
                  <c:v>-13.3691499805789</c:v>
                </c:pt>
                <c:pt idx="1970">
                  <c:v>-13.378865671847899</c:v>
                </c:pt>
                <c:pt idx="1971">
                  <c:v>-13.399631006291299</c:v>
                </c:pt>
                <c:pt idx="1972">
                  <c:v>-11.850025328323101</c:v>
                </c:pt>
                <c:pt idx="1973">
                  <c:v>-12.3036446259398</c:v>
                </c:pt>
                <c:pt idx="1974">
                  <c:v>-12.5336757210477</c:v>
                </c:pt>
                <c:pt idx="1975">
                  <c:v>-11.674246107554</c:v>
                </c:pt>
                <c:pt idx="1976">
                  <c:v>-10.569194727324801</c:v>
                </c:pt>
                <c:pt idx="1977">
                  <c:v>-12.4858178243189</c:v>
                </c:pt>
                <c:pt idx="1978">
                  <c:v>-12.732930705661101</c:v>
                </c:pt>
                <c:pt idx="1979">
                  <c:v>-13.625329030537401</c:v>
                </c:pt>
                <c:pt idx="1980">
                  <c:v>-14.5492951878075</c:v>
                </c:pt>
                <c:pt idx="1981">
                  <c:v>-12.845432318676</c:v>
                </c:pt>
                <c:pt idx="1982">
                  <c:v>-12.50403192824</c:v>
                </c:pt>
                <c:pt idx="1983">
                  <c:v>-8.5779026936399898</c:v>
                </c:pt>
                <c:pt idx="1984">
                  <c:v>-13.5159230251084</c:v>
                </c:pt>
                <c:pt idx="1985">
                  <c:v>-13.319355902187899</c:v>
                </c:pt>
                <c:pt idx="1986">
                  <c:v>-12.7585094191852</c:v>
                </c:pt>
                <c:pt idx="1987">
                  <c:v>-9.7797897621715997</c:v>
                </c:pt>
                <c:pt idx="1988">
                  <c:v>-8.4573673991294402</c:v>
                </c:pt>
                <c:pt idx="1989">
                  <c:v>-11.5391973684064</c:v>
                </c:pt>
                <c:pt idx="1990">
                  <c:v>-8.8239255330368298</c:v>
                </c:pt>
                <c:pt idx="1991">
                  <c:v>-7.4076844009058203</c:v>
                </c:pt>
                <c:pt idx="1992">
                  <c:v>-7.7394527486861397</c:v>
                </c:pt>
                <c:pt idx="1993">
                  <c:v>-10.7974977757445</c:v>
                </c:pt>
                <c:pt idx="1994">
                  <c:v>-8.4071109371793504</c:v>
                </c:pt>
                <c:pt idx="1995">
                  <c:v>-9.6781836873264808</c:v>
                </c:pt>
                <c:pt idx="1996">
                  <c:v>-9.7122297582119401</c:v>
                </c:pt>
                <c:pt idx="1997">
                  <c:v>-9.6820340470000907</c:v>
                </c:pt>
                <c:pt idx="1998">
                  <c:v>-10.883689465455101</c:v>
                </c:pt>
                <c:pt idx="1999">
                  <c:v>-7.5245653472143603</c:v>
                </c:pt>
                <c:pt idx="2000">
                  <c:v>-10.050336567527101</c:v>
                </c:pt>
                <c:pt idx="2001">
                  <c:v>-10.835377906261201</c:v>
                </c:pt>
                <c:pt idx="2002">
                  <c:v>-8.81340892161883</c:v>
                </c:pt>
                <c:pt idx="2003">
                  <c:v>-9.1845883503515893</c:v>
                </c:pt>
                <c:pt idx="2004">
                  <c:v>-9.1272481193720392</c:v>
                </c:pt>
                <c:pt idx="2005">
                  <c:v>-9.0802667213311192</c:v>
                </c:pt>
                <c:pt idx="2006">
                  <c:v>-6.9051486352479703</c:v>
                </c:pt>
                <c:pt idx="2007">
                  <c:v>-11.402027940710299</c:v>
                </c:pt>
                <c:pt idx="2008">
                  <c:v>-8.5308201595877993</c:v>
                </c:pt>
                <c:pt idx="2009">
                  <c:v>-10.2152099821382</c:v>
                </c:pt>
                <c:pt idx="2010">
                  <c:v>-10.9370466004356</c:v>
                </c:pt>
                <c:pt idx="2011">
                  <c:v>-9.6753793910006607</c:v>
                </c:pt>
                <c:pt idx="2012">
                  <c:v>-8.9320018417672902</c:v>
                </c:pt>
                <c:pt idx="2013">
                  <c:v>-9.8367642602815906</c:v>
                </c:pt>
                <c:pt idx="2014">
                  <c:v>-9.6659803336661305</c:v>
                </c:pt>
                <c:pt idx="2015">
                  <c:v>-9.7513409092671406</c:v>
                </c:pt>
                <c:pt idx="2016">
                  <c:v>-9.2244775374045496</c:v>
                </c:pt>
                <c:pt idx="2017">
                  <c:v>-11.2485575199448</c:v>
                </c:pt>
                <c:pt idx="2018">
                  <c:v>-10.247974931739501</c:v>
                </c:pt>
                <c:pt idx="2019">
                  <c:v>-13.369916260827001</c:v>
                </c:pt>
                <c:pt idx="2020">
                  <c:v>-14.1591435773262</c:v>
                </c:pt>
                <c:pt idx="2021">
                  <c:v>-9.0928884276315607</c:v>
                </c:pt>
                <c:pt idx="2022">
                  <c:v>-8.41815677290864</c:v>
                </c:pt>
                <c:pt idx="2023">
                  <c:v>-7.9493584311611301</c:v>
                </c:pt>
                <c:pt idx="2024">
                  <c:v>-7.7299731201806203</c:v>
                </c:pt>
                <c:pt idx="2025">
                  <c:v>-8.1876786290822903</c:v>
                </c:pt>
                <c:pt idx="2026">
                  <c:v>-7.1727962786101704</c:v>
                </c:pt>
                <c:pt idx="2027">
                  <c:v>-8.2348710425718004</c:v>
                </c:pt>
                <c:pt idx="2028">
                  <c:v>-8.1750537285974296</c:v>
                </c:pt>
                <c:pt idx="2029">
                  <c:v>-9.5631378324314191</c:v>
                </c:pt>
                <c:pt idx="2030">
                  <c:v>-9.1244243598542596</c:v>
                </c:pt>
                <c:pt idx="2031">
                  <c:v>-8.6015793886269503</c:v>
                </c:pt>
                <c:pt idx="2032">
                  <c:v>-15.2140973100224</c:v>
                </c:pt>
                <c:pt idx="2033">
                  <c:v>-9.4521871596509399</c:v>
                </c:pt>
                <c:pt idx="2034">
                  <c:v>-10.895223557091001</c:v>
                </c:pt>
                <c:pt idx="2035">
                  <c:v>-12.1707970028788</c:v>
                </c:pt>
                <c:pt idx="2036">
                  <c:v>-9.0699472827896095</c:v>
                </c:pt>
                <c:pt idx="2037">
                  <c:v>-13.740808889820601</c:v>
                </c:pt>
                <c:pt idx="2038">
                  <c:v>-13.689600721221201</c:v>
                </c:pt>
                <c:pt idx="2039">
                  <c:v>-6.7032553000025299</c:v>
                </c:pt>
                <c:pt idx="2040">
                  <c:v>-10.637105183474899</c:v>
                </c:pt>
                <c:pt idx="2041">
                  <c:v>-11.0621487180918</c:v>
                </c:pt>
                <c:pt idx="2042">
                  <c:v>-8.6446785848183705</c:v>
                </c:pt>
                <c:pt idx="2043">
                  <c:v>-8.2498704954732602</c:v>
                </c:pt>
                <c:pt idx="2044">
                  <c:v>-8.0772256929160005</c:v>
                </c:pt>
                <c:pt idx="2045">
                  <c:v>-8.2141689139460006</c:v>
                </c:pt>
                <c:pt idx="2046">
                  <c:v>-7.4058703537485302</c:v>
                </c:pt>
                <c:pt idx="2047">
                  <c:v>-7.57776620408361</c:v>
                </c:pt>
                <c:pt idx="2048">
                  <c:v>-8.4084243866920492</c:v>
                </c:pt>
                <c:pt idx="2049">
                  <c:v>-6.7482110233535302</c:v>
                </c:pt>
                <c:pt idx="2050">
                  <c:v>-7.55497392222368</c:v>
                </c:pt>
                <c:pt idx="2051">
                  <c:v>-7.5646471246640301</c:v>
                </c:pt>
                <c:pt idx="2052">
                  <c:v>-9.0144608994562105</c:v>
                </c:pt>
                <c:pt idx="2053">
                  <c:v>-6.1414889654106801</c:v>
                </c:pt>
                <c:pt idx="2054">
                  <c:v>-6.8744485398364601</c:v>
                </c:pt>
                <c:pt idx="2055">
                  <c:v>-7.0436020693999204</c:v>
                </c:pt>
                <c:pt idx="2056">
                  <c:v>-7.9857253439759601</c:v>
                </c:pt>
                <c:pt idx="2057">
                  <c:v>-8.8296814171983993</c:v>
                </c:pt>
                <c:pt idx="2058">
                  <c:v>-8.6830006408500608</c:v>
                </c:pt>
                <c:pt idx="2059">
                  <c:v>-8.7458145230538999</c:v>
                </c:pt>
                <c:pt idx="2060">
                  <c:v>-7.23014582387533</c:v>
                </c:pt>
                <c:pt idx="2061">
                  <c:v>-9.9891396126717407</c:v>
                </c:pt>
                <c:pt idx="2062">
                  <c:v>-9.15545883232911</c:v>
                </c:pt>
                <c:pt idx="2063">
                  <c:v>-13.1443786881294</c:v>
                </c:pt>
                <c:pt idx="2064">
                  <c:v>-14.206499294604701</c:v>
                </c:pt>
                <c:pt idx="2065">
                  <c:v>-10.1183314699381</c:v>
                </c:pt>
                <c:pt idx="2066">
                  <c:v>-14.7486841455693</c:v>
                </c:pt>
                <c:pt idx="2067">
                  <c:v>-13.549327201509101</c:v>
                </c:pt>
                <c:pt idx="2068">
                  <c:v>-11.388630894080199</c:v>
                </c:pt>
                <c:pt idx="2069">
                  <c:v>-15.330111523946</c:v>
                </c:pt>
                <c:pt idx="2070">
                  <c:v>-14.023698881582799</c:v>
                </c:pt>
                <c:pt idx="2071">
                  <c:v>-12.522615399271301</c:v>
                </c:pt>
                <c:pt idx="2072">
                  <c:v>-14.0388910072417</c:v>
                </c:pt>
                <c:pt idx="2073">
                  <c:v>-13.2171201575854</c:v>
                </c:pt>
                <c:pt idx="2074">
                  <c:v>-13.5865013520333</c:v>
                </c:pt>
                <c:pt idx="2075">
                  <c:v>-15.6291219188574</c:v>
                </c:pt>
                <c:pt idx="2076">
                  <c:v>-13.2439291471459</c:v>
                </c:pt>
                <c:pt idx="2077">
                  <c:v>-13.3470402489707</c:v>
                </c:pt>
                <c:pt idx="2078">
                  <c:v>-12.848115512404</c:v>
                </c:pt>
                <c:pt idx="2079">
                  <c:v>-13.379640975627799</c:v>
                </c:pt>
                <c:pt idx="2080">
                  <c:v>-6.7234838966433896</c:v>
                </c:pt>
                <c:pt idx="2081">
                  <c:v>-6.4497545502638003</c:v>
                </c:pt>
                <c:pt idx="2082">
                  <c:v>-8.3854601836933895</c:v>
                </c:pt>
                <c:pt idx="2083">
                  <c:v>-6.9208633116228704</c:v>
                </c:pt>
                <c:pt idx="2084">
                  <c:v>-6.6561357559652699</c:v>
                </c:pt>
                <c:pt idx="2085">
                  <c:v>-9.7273647253319204</c:v>
                </c:pt>
                <c:pt idx="2086">
                  <c:v>-7.2121488155408899</c:v>
                </c:pt>
                <c:pt idx="2087">
                  <c:v>-9.1451639491619297</c:v>
                </c:pt>
                <c:pt idx="2088">
                  <c:v>-7.3740403503220797</c:v>
                </c:pt>
                <c:pt idx="2089">
                  <c:v>-6.0722880470789597</c:v>
                </c:pt>
                <c:pt idx="2090">
                  <c:v>-7.8670720410901698</c:v>
                </c:pt>
                <c:pt idx="2091">
                  <c:v>-7.9805290923970702</c:v>
                </c:pt>
                <c:pt idx="2092">
                  <c:v>-10.049861848246501</c:v>
                </c:pt>
                <c:pt idx="2093">
                  <c:v>-8.2875607014991992</c:v>
                </c:pt>
                <c:pt idx="2094">
                  <c:v>-9.6560587150767407</c:v>
                </c:pt>
                <c:pt idx="2095">
                  <c:v>-6.8287479394229997</c:v>
                </c:pt>
                <c:pt idx="2096">
                  <c:v>-10.2345448116954</c:v>
                </c:pt>
                <c:pt idx="2097">
                  <c:v>-8.3298448684993804</c:v>
                </c:pt>
                <c:pt idx="2098">
                  <c:v>-9.2168276692729005</c:v>
                </c:pt>
                <c:pt idx="2099">
                  <c:v>-7.8829653842757201</c:v>
                </c:pt>
                <c:pt idx="2100">
                  <c:v>-8.0050876229310699</c:v>
                </c:pt>
                <c:pt idx="2101">
                  <c:v>-7.8586650964389104</c:v>
                </c:pt>
                <c:pt idx="2102">
                  <c:v>-9.6408780248391199</c:v>
                </c:pt>
                <c:pt idx="2103">
                  <c:v>-7.26780390950724</c:v>
                </c:pt>
                <c:pt idx="2104">
                  <c:v>-7.8653137527640098</c:v>
                </c:pt>
                <c:pt idx="2105">
                  <c:v>-7.7907979052390202</c:v>
                </c:pt>
                <c:pt idx="2106">
                  <c:v>-7.0418164276361903</c:v>
                </c:pt>
                <c:pt idx="2107">
                  <c:v>-9.4966315269911892</c:v>
                </c:pt>
                <c:pt idx="2108">
                  <c:v>-6.6732912561514004</c:v>
                </c:pt>
                <c:pt idx="2109">
                  <c:v>-6.0815937278157204</c:v>
                </c:pt>
                <c:pt idx="2110">
                  <c:v>-8.7370974418689809</c:v>
                </c:pt>
                <c:pt idx="2111">
                  <c:v>-10.6517719286394</c:v>
                </c:pt>
                <c:pt idx="2112">
                  <c:v>-12.0503520739483</c:v>
                </c:pt>
                <c:pt idx="2113">
                  <c:v>-6.0753988026036998</c:v>
                </c:pt>
                <c:pt idx="2114">
                  <c:v>-10.094094501150501</c:v>
                </c:pt>
                <c:pt idx="2115">
                  <c:v>-7.9203621136153899</c:v>
                </c:pt>
                <c:pt idx="2116">
                  <c:v>-11.8157774701988</c:v>
                </c:pt>
                <c:pt idx="2117">
                  <c:v>-8.0551683491000308</c:v>
                </c:pt>
                <c:pt idx="2118">
                  <c:v>-8.4253815884713497</c:v>
                </c:pt>
                <c:pt idx="2119">
                  <c:v>-5.9654269799074804</c:v>
                </c:pt>
                <c:pt idx="2120">
                  <c:v>-7.17408866506499</c:v>
                </c:pt>
                <c:pt idx="2121">
                  <c:v>-9.3334104310333998</c:v>
                </c:pt>
                <c:pt idx="2122">
                  <c:v>-6.3684171053298702</c:v>
                </c:pt>
                <c:pt idx="2123">
                  <c:v>-8.3588827296368393</c:v>
                </c:pt>
                <c:pt idx="2124">
                  <c:v>-8.1175592180712606</c:v>
                </c:pt>
                <c:pt idx="2125">
                  <c:v>-8.1944779786171704</c:v>
                </c:pt>
                <c:pt idx="2126">
                  <c:v>-7.2842332019084903</c:v>
                </c:pt>
                <c:pt idx="2127">
                  <c:v>-8.8185112843098992</c:v>
                </c:pt>
                <c:pt idx="2128">
                  <c:v>-8.6571238147965204</c:v>
                </c:pt>
                <c:pt idx="2129">
                  <c:v>-7.0313762186164501</c:v>
                </c:pt>
                <c:pt idx="2130">
                  <c:v>-7.9232280710445302</c:v>
                </c:pt>
                <c:pt idx="2131">
                  <c:v>-8.2708453521471004</c:v>
                </c:pt>
                <c:pt idx="2132">
                  <c:v>-8.1100015627080797</c:v>
                </c:pt>
                <c:pt idx="2133">
                  <c:v>-5.9015081533186002</c:v>
                </c:pt>
                <c:pt idx="2134">
                  <c:v>-12.2887261740737</c:v>
                </c:pt>
                <c:pt idx="2135">
                  <c:v>-12.6739212671307</c:v>
                </c:pt>
                <c:pt idx="2136">
                  <c:v>-11.9393455726354</c:v>
                </c:pt>
                <c:pt idx="2137">
                  <c:v>-12.315756318097099</c:v>
                </c:pt>
                <c:pt idx="2138">
                  <c:v>-13.490412862311601</c:v>
                </c:pt>
                <c:pt idx="2139">
                  <c:v>-11.158791645480299</c:v>
                </c:pt>
                <c:pt idx="2140">
                  <c:v>-10.5185443661631</c:v>
                </c:pt>
                <c:pt idx="2141">
                  <c:v>-10.870435561192799</c:v>
                </c:pt>
                <c:pt idx="2142">
                  <c:v>-10.838118812323</c:v>
                </c:pt>
                <c:pt idx="2143">
                  <c:v>-10.177532058712201</c:v>
                </c:pt>
                <c:pt idx="2144">
                  <c:v>-13.453991193216799</c:v>
                </c:pt>
                <c:pt idx="2145">
                  <c:v>-14.327278441338599</c:v>
                </c:pt>
                <c:pt idx="2146">
                  <c:v>-13.9407288220879</c:v>
                </c:pt>
                <c:pt idx="2147">
                  <c:v>-14.0980618021696</c:v>
                </c:pt>
                <c:pt idx="2148">
                  <c:v>-11.4275359793811</c:v>
                </c:pt>
                <c:pt idx="2149">
                  <c:v>-13.7152896178237</c:v>
                </c:pt>
                <c:pt idx="2150">
                  <c:v>-12.1666776628755</c:v>
                </c:pt>
                <c:pt idx="2151">
                  <c:v>-11.268907444772699</c:v>
                </c:pt>
                <c:pt idx="2152">
                  <c:v>-7.9806363407311904</c:v>
                </c:pt>
                <c:pt idx="2153">
                  <c:v>-9.0440421456094899</c:v>
                </c:pt>
                <c:pt idx="2154">
                  <c:v>-9.0834087927292799</c:v>
                </c:pt>
                <c:pt idx="2155">
                  <c:v>-12.825910195335901</c:v>
                </c:pt>
                <c:pt idx="2156">
                  <c:v>-7.1231516077353101</c:v>
                </c:pt>
                <c:pt idx="2157">
                  <c:v>-9.2828155156459893</c:v>
                </c:pt>
                <c:pt idx="2158">
                  <c:v>-10.2449836942882</c:v>
                </c:pt>
                <c:pt idx="2159">
                  <c:v>-10.0075467433361</c:v>
                </c:pt>
                <c:pt idx="2160">
                  <c:v>-10.6556001488663</c:v>
                </c:pt>
                <c:pt idx="2161">
                  <c:v>-10.5440581862524</c:v>
                </c:pt>
                <c:pt idx="2162">
                  <c:v>-12.4860388429422</c:v>
                </c:pt>
                <c:pt idx="2163">
                  <c:v>-12.102673238959801</c:v>
                </c:pt>
                <c:pt idx="2164">
                  <c:v>-12.0193300892288</c:v>
                </c:pt>
                <c:pt idx="2165">
                  <c:v>-12.8733343866634</c:v>
                </c:pt>
                <c:pt idx="2166">
                  <c:v>-13.6171141318036</c:v>
                </c:pt>
                <c:pt idx="2167">
                  <c:v>-15.166906262293599</c:v>
                </c:pt>
                <c:pt idx="2168">
                  <c:v>-14.6223325405346</c:v>
                </c:pt>
                <c:pt idx="2169">
                  <c:v>-12.762224171601201</c:v>
                </c:pt>
                <c:pt idx="2170">
                  <c:v>-14.992650364098999</c:v>
                </c:pt>
                <c:pt idx="2171">
                  <c:v>-13.914655923972999</c:v>
                </c:pt>
                <c:pt idx="2172">
                  <c:v>-13.4355053006645</c:v>
                </c:pt>
                <c:pt idx="2173">
                  <c:v>-12.7623851824113</c:v>
                </c:pt>
                <c:pt idx="2174">
                  <c:v>-12.885875031356001</c:v>
                </c:pt>
                <c:pt idx="2175">
                  <c:v>-13.159504520461899</c:v>
                </c:pt>
                <c:pt idx="2176">
                  <c:v>-14.2906535657321</c:v>
                </c:pt>
                <c:pt idx="2177">
                  <c:v>-12.931932385941399</c:v>
                </c:pt>
                <c:pt idx="2178">
                  <c:v>-15.274582389615</c:v>
                </c:pt>
                <c:pt idx="2179">
                  <c:v>-14.778579002295301</c:v>
                </c:pt>
                <c:pt idx="2180">
                  <c:v>-14.1919580458281</c:v>
                </c:pt>
                <c:pt idx="2181">
                  <c:v>-15.724099363973799</c:v>
                </c:pt>
                <c:pt idx="2182">
                  <c:v>-15.0041259362088</c:v>
                </c:pt>
                <c:pt idx="2183">
                  <c:v>-13.295577663560699</c:v>
                </c:pt>
                <c:pt idx="2184">
                  <c:v>-13.1887273416318</c:v>
                </c:pt>
                <c:pt idx="2185">
                  <c:v>-15.2322347994021</c:v>
                </c:pt>
                <c:pt idx="2186">
                  <c:v>-14.966974288599101</c:v>
                </c:pt>
                <c:pt idx="2187">
                  <c:v>-12.897614990208799</c:v>
                </c:pt>
                <c:pt idx="2188">
                  <c:v>-14.3909199718639</c:v>
                </c:pt>
                <c:pt idx="2189">
                  <c:v>-14.126529406649601</c:v>
                </c:pt>
                <c:pt idx="2190">
                  <c:v>-16.780794113922699</c:v>
                </c:pt>
                <c:pt idx="2191">
                  <c:v>-13.2403631703655</c:v>
                </c:pt>
                <c:pt idx="2192">
                  <c:v>-14.671386767071599</c:v>
                </c:pt>
                <c:pt idx="2193">
                  <c:v>-12.5278698785269</c:v>
                </c:pt>
              </c:numCache>
            </c:numRef>
          </c:xVal>
          <c:yVal>
            <c:numRef>
              <c:f>Sheet2!$C$2:$C$2195</c:f>
              <c:numCache>
                <c:formatCode>General</c:formatCode>
                <c:ptCount val="2194"/>
                <c:pt idx="0">
                  <c:v>-0.10844958899686701</c:v>
                </c:pt>
                <c:pt idx="1">
                  <c:v>-1.2144181944052801</c:v>
                </c:pt>
                <c:pt idx="2">
                  <c:v>0.47127897326912399</c:v>
                </c:pt>
                <c:pt idx="3">
                  <c:v>1.73783983318366</c:v>
                </c:pt>
                <c:pt idx="4">
                  <c:v>3.68687491639656</c:v>
                </c:pt>
                <c:pt idx="5">
                  <c:v>-0.14407275725152599</c:v>
                </c:pt>
                <c:pt idx="6">
                  <c:v>1.2543296717363199</c:v>
                </c:pt>
                <c:pt idx="7">
                  <c:v>1.0308487573943299</c:v>
                </c:pt>
                <c:pt idx="8">
                  <c:v>1.72350813283905</c:v>
                </c:pt>
                <c:pt idx="9">
                  <c:v>1.7475838111358</c:v>
                </c:pt>
                <c:pt idx="10">
                  <c:v>1.6439825464609501</c:v>
                </c:pt>
                <c:pt idx="11">
                  <c:v>-0.282314085659225</c:v>
                </c:pt>
                <c:pt idx="12">
                  <c:v>2.91274752712697</c:v>
                </c:pt>
                <c:pt idx="13">
                  <c:v>1.6366777241208701</c:v>
                </c:pt>
                <c:pt idx="14">
                  <c:v>0.48443653646820301</c:v>
                </c:pt>
                <c:pt idx="15">
                  <c:v>0.66739661891959701</c:v>
                </c:pt>
                <c:pt idx="16">
                  <c:v>3.0484428214322401</c:v>
                </c:pt>
                <c:pt idx="17">
                  <c:v>1.0949718915732201</c:v>
                </c:pt>
                <c:pt idx="18">
                  <c:v>0.67077294419942701</c:v>
                </c:pt>
                <c:pt idx="19">
                  <c:v>2.2581826140990402</c:v>
                </c:pt>
                <c:pt idx="20">
                  <c:v>0.89647003614778298</c:v>
                </c:pt>
                <c:pt idx="21">
                  <c:v>2.2482539718470198</c:v>
                </c:pt>
                <c:pt idx="22">
                  <c:v>0.42302387812537301</c:v>
                </c:pt>
                <c:pt idx="23">
                  <c:v>1.0673213756040101</c:v>
                </c:pt>
                <c:pt idx="24">
                  <c:v>0.83952522504058902</c:v>
                </c:pt>
                <c:pt idx="25">
                  <c:v>2.2953608774618401</c:v>
                </c:pt>
                <c:pt idx="26">
                  <c:v>8.1699010739557307E-2</c:v>
                </c:pt>
                <c:pt idx="27">
                  <c:v>0.82099885737742195</c:v>
                </c:pt>
                <c:pt idx="28">
                  <c:v>1.5520195090440001</c:v>
                </c:pt>
                <c:pt idx="29">
                  <c:v>1.9266449313221199</c:v>
                </c:pt>
                <c:pt idx="30">
                  <c:v>0.86290725190995599</c:v>
                </c:pt>
                <c:pt idx="31">
                  <c:v>0.61193432137028103</c:v>
                </c:pt>
                <c:pt idx="32">
                  <c:v>0.143986161988163</c:v>
                </c:pt>
                <c:pt idx="33">
                  <c:v>2.0153865380934901</c:v>
                </c:pt>
                <c:pt idx="34">
                  <c:v>1.1375707237270101</c:v>
                </c:pt>
                <c:pt idx="35">
                  <c:v>0.15656305635166301</c:v>
                </c:pt>
                <c:pt idx="36">
                  <c:v>0.99083454711880803</c:v>
                </c:pt>
                <c:pt idx="37">
                  <c:v>3.2451506409625601</c:v>
                </c:pt>
                <c:pt idx="38">
                  <c:v>2.31724554756636</c:v>
                </c:pt>
                <c:pt idx="39">
                  <c:v>-1.6336496900267901</c:v>
                </c:pt>
                <c:pt idx="40">
                  <c:v>1.41226213242354</c:v>
                </c:pt>
                <c:pt idx="41">
                  <c:v>-0.14967610728091699</c:v>
                </c:pt>
                <c:pt idx="42">
                  <c:v>-0.41331689737536198</c:v>
                </c:pt>
                <c:pt idx="43">
                  <c:v>0.71953594515136099</c:v>
                </c:pt>
                <c:pt idx="44">
                  <c:v>-0.85528819568450398</c:v>
                </c:pt>
                <c:pt idx="45">
                  <c:v>0.64723471878082595</c:v>
                </c:pt>
                <c:pt idx="46">
                  <c:v>0.89829329530469404</c:v>
                </c:pt>
                <c:pt idx="47">
                  <c:v>0.91244791465152297</c:v>
                </c:pt>
                <c:pt idx="48">
                  <c:v>0.23698907384114401</c:v>
                </c:pt>
                <c:pt idx="49">
                  <c:v>0.83757267630193399</c:v>
                </c:pt>
                <c:pt idx="50">
                  <c:v>1.2606291544822601</c:v>
                </c:pt>
                <c:pt idx="51">
                  <c:v>1.75910736351675</c:v>
                </c:pt>
                <c:pt idx="52">
                  <c:v>2.4363052657028899</c:v>
                </c:pt>
                <c:pt idx="53">
                  <c:v>2.3957642925428</c:v>
                </c:pt>
                <c:pt idx="54">
                  <c:v>1.72925064401884</c:v>
                </c:pt>
                <c:pt idx="55">
                  <c:v>0.153061346702863</c:v>
                </c:pt>
                <c:pt idx="56">
                  <c:v>1.36013649806049</c:v>
                </c:pt>
                <c:pt idx="57">
                  <c:v>1.00901689872072</c:v>
                </c:pt>
                <c:pt idx="58">
                  <c:v>1.11306949871454</c:v>
                </c:pt>
                <c:pt idx="59">
                  <c:v>1.2027812228744099</c:v>
                </c:pt>
                <c:pt idx="60">
                  <c:v>0.59874999627973902</c:v>
                </c:pt>
                <c:pt idx="61">
                  <c:v>2.5393923540783101</c:v>
                </c:pt>
                <c:pt idx="62">
                  <c:v>0.97076854520182598</c:v>
                </c:pt>
                <c:pt idx="63">
                  <c:v>2.0357320030335702</c:v>
                </c:pt>
                <c:pt idx="64">
                  <c:v>1.9089488085728501</c:v>
                </c:pt>
                <c:pt idx="65">
                  <c:v>0.81800473555308495</c:v>
                </c:pt>
                <c:pt idx="66">
                  <c:v>-1.5701808267245101</c:v>
                </c:pt>
                <c:pt idx="67">
                  <c:v>0.75119687051087702</c:v>
                </c:pt>
                <c:pt idx="68">
                  <c:v>3.8576720873757702</c:v>
                </c:pt>
                <c:pt idx="69">
                  <c:v>1.30227183888678</c:v>
                </c:pt>
                <c:pt idx="70">
                  <c:v>1.64211754262238</c:v>
                </c:pt>
                <c:pt idx="71">
                  <c:v>0.66499078513258103</c:v>
                </c:pt>
                <c:pt idx="72">
                  <c:v>1.0685058470616899</c:v>
                </c:pt>
                <c:pt idx="73">
                  <c:v>0.70762081060371895</c:v>
                </c:pt>
                <c:pt idx="74">
                  <c:v>-9.3667240748592895E-2</c:v>
                </c:pt>
                <c:pt idx="75">
                  <c:v>1.3382185309144199</c:v>
                </c:pt>
                <c:pt idx="76">
                  <c:v>0.53003405392686298</c:v>
                </c:pt>
                <c:pt idx="77">
                  <c:v>0.66755299959407599</c:v>
                </c:pt>
                <c:pt idx="78">
                  <c:v>0.58154917789024196</c:v>
                </c:pt>
                <c:pt idx="79">
                  <c:v>0.70460440593443996</c:v>
                </c:pt>
                <c:pt idx="80">
                  <c:v>0.62791792916047595</c:v>
                </c:pt>
                <c:pt idx="81">
                  <c:v>0.21148598197145799</c:v>
                </c:pt>
                <c:pt idx="82">
                  <c:v>1.4555536095691299</c:v>
                </c:pt>
                <c:pt idx="83">
                  <c:v>1.02355659760703</c:v>
                </c:pt>
                <c:pt idx="84">
                  <c:v>1.6796519470462199</c:v>
                </c:pt>
                <c:pt idx="85">
                  <c:v>2.05186727443829</c:v>
                </c:pt>
                <c:pt idx="86">
                  <c:v>1.81348342942407</c:v>
                </c:pt>
                <c:pt idx="87">
                  <c:v>1.42381819973938</c:v>
                </c:pt>
                <c:pt idx="88">
                  <c:v>0.13045106812287699</c:v>
                </c:pt>
                <c:pt idx="89">
                  <c:v>-2.3247940253454402</c:v>
                </c:pt>
                <c:pt idx="90">
                  <c:v>1.2010253538256801</c:v>
                </c:pt>
                <c:pt idx="91">
                  <c:v>-0.68908106696682903</c:v>
                </c:pt>
                <c:pt idx="92">
                  <c:v>-0.50723173523197596</c:v>
                </c:pt>
                <c:pt idx="93">
                  <c:v>-0.31818528660483297</c:v>
                </c:pt>
                <c:pt idx="94">
                  <c:v>7.0158275833987502E-4</c:v>
                </c:pt>
                <c:pt idx="95">
                  <c:v>0.86338383071653801</c:v>
                </c:pt>
                <c:pt idx="96">
                  <c:v>4.3042026742311799E-2</c:v>
                </c:pt>
                <c:pt idx="97">
                  <c:v>2.0215043164222601</c:v>
                </c:pt>
                <c:pt idx="98">
                  <c:v>1.00109911238407</c:v>
                </c:pt>
                <c:pt idx="99">
                  <c:v>0.33703212249620901</c:v>
                </c:pt>
                <c:pt idx="100">
                  <c:v>1.9025212114502399</c:v>
                </c:pt>
                <c:pt idx="101">
                  <c:v>0.21325291796206</c:v>
                </c:pt>
                <c:pt idx="102">
                  <c:v>1.60607338445796</c:v>
                </c:pt>
                <c:pt idx="103">
                  <c:v>-0.36660014204886499</c:v>
                </c:pt>
                <c:pt idx="104">
                  <c:v>0.53604349786624395</c:v>
                </c:pt>
                <c:pt idx="105">
                  <c:v>3.60498085444264</c:v>
                </c:pt>
                <c:pt idx="106">
                  <c:v>-0.72624841969723897</c:v>
                </c:pt>
                <c:pt idx="107">
                  <c:v>1.24467745759209</c:v>
                </c:pt>
                <c:pt idx="108">
                  <c:v>-8.9554769124313996E-2</c:v>
                </c:pt>
                <c:pt idx="109">
                  <c:v>0.86454539977044598</c:v>
                </c:pt>
                <c:pt idx="110">
                  <c:v>-0.68210141200452901</c:v>
                </c:pt>
                <c:pt idx="111">
                  <c:v>2.1894666990058602</c:v>
                </c:pt>
                <c:pt idx="112">
                  <c:v>0.30727756013310198</c:v>
                </c:pt>
                <c:pt idx="113">
                  <c:v>0.93072385901190802</c:v>
                </c:pt>
                <c:pt idx="114">
                  <c:v>-2.0475272176993302</c:v>
                </c:pt>
                <c:pt idx="115">
                  <c:v>1.3611355386891999</c:v>
                </c:pt>
                <c:pt idx="116">
                  <c:v>0.99187861701783198</c:v>
                </c:pt>
                <c:pt idx="117">
                  <c:v>1.58064153608267</c:v>
                </c:pt>
                <c:pt idx="118">
                  <c:v>1.82002644766509</c:v>
                </c:pt>
                <c:pt idx="119">
                  <c:v>0.22147667209161301</c:v>
                </c:pt>
                <c:pt idx="120">
                  <c:v>1.9946338364623799</c:v>
                </c:pt>
                <c:pt idx="121">
                  <c:v>1.4725187172987</c:v>
                </c:pt>
                <c:pt idx="122">
                  <c:v>0.430974912094159</c:v>
                </c:pt>
                <c:pt idx="123">
                  <c:v>0.99179890574811702</c:v>
                </c:pt>
                <c:pt idx="124">
                  <c:v>-1.4675223516681</c:v>
                </c:pt>
                <c:pt idx="125">
                  <c:v>2.3280137348110101</c:v>
                </c:pt>
                <c:pt idx="126">
                  <c:v>0.27900190730535501</c:v>
                </c:pt>
                <c:pt idx="127">
                  <c:v>-1.1349777833299199</c:v>
                </c:pt>
                <c:pt idx="128">
                  <c:v>0.66153737553695802</c:v>
                </c:pt>
                <c:pt idx="129">
                  <c:v>-1.5682609624871899</c:v>
                </c:pt>
                <c:pt idx="130">
                  <c:v>-0.45359745159199699</c:v>
                </c:pt>
                <c:pt idx="131">
                  <c:v>0.174277852297579</c:v>
                </c:pt>
                <c:pt idx="132">
                  <c:v>-1.735738817384</c:v>
                </c:pt>
                <c:pt idx="133">
                  <c:v>-0.59265768696287002</c:v>
                </c:pt>
                <c:pt idx="134">
                  <c:v>0.12616127765402599</c:v>
                </c:pt>
                <c:pt idx="135">
                  <c:v>-0.67800040973778397</c:v>
                </c:pt>
                <c:pt idx="136">
                  <c:v>0.44823293512884499</c:v>
                </c:pt>
                <c:pt idx="137">
                  <c:v>-1.3739774778307401</c:v>
                </c:pt>
                <c:pt idx="138">
                  <c:v>-4.4646294757935703E-2</c:v>
                </c:pt>
                <c:pt idx="139">
                  <c:v>-1.4174205658847501</c:v>
                </c:pt>
                <c:pt idx="140">
                  <c:v>1.0972678328015699</c:v>
                </c:pt>
                <c:pt idx="141">
                  <c:v>1.3788335117887001</c:v>
                </c:pt>
                <c:pt idx="142">
                  <c:v>2.25330866959608</c:v>
                </c:pt>
                <c:pt idx="143">
                  <c:v>1.2286955014748</c:v>
                </c:pt>
                <c:pt idx="144">
                  <c:v>0.30497774258361798</c:v>
                </c:pt>
                <c:pt idx="145">
                  <c:v>0.73921050550394196</c:v>
                </c:pt>
                <c:pt idx="146">
                  <c:v>1.0287217224038501</c:v>
                </c:pt>
                <c:pt idx="147">
                  <c:v>5.2249807233766397E-2</c:v>
                </c:pt>
                <c:pt idx="148">
                  <c:v>-0.32802018768764102</c:v>
                </c:pt>
                <c:pt idx="149">
                  <c:v>2.5159174728713398</c:v>
                </c:pt>
                <c:pt idx="150">
                  <c:v>-0.71453218285161901</c:v>
                </c:pt>
                <c:pt idx="151">
                  <c:v>-1.1253326916791999</c:v>
                </c:pt>
                <c:pt idx="152">
                  <c:v>0.74268452558059705</c:v>
                </c:pt>
                <c:pt idx="153">
                  <c:v>-0.214747490054673</c:v>
                </c:pt>
                <c:pt idx="154">
                  <c:v>1.37946748225793</c:v>
                </c:pt>
                <c:pt idx="155">
                  <c:v>0.75535026176405196</c:v>
                </c:pt>
                <c:pt idx="156">
                  <c:v>-1.4526598394882</c:v>
                </c:pt>
                <c:pt idx="157">
                  <c:v>-1.8264512445137999</c:v>
                </c:pt>
                <c:pt idx="158">
                  <c:v>-0.88304421684314705</c:v>
                </c:pt>
                <c:pt idx="159">
                  <c:v>-1.3017195193217499</c:v>
                </c:pt>
                <c:pt idx="160">
                  <c:v>0.68766511870856195</c:v>
                </c:pt>
                <c:pt idx="161">
                  <c:v>1.22364294641619</c:v>
                </c:pt>
                <c:pt idx="162">
                  <c:v>-0.75444005641709599</c:v>
                </c:pt>
                <c:pt idx="163">
                  <c:v>-2.7752449073795198</c:v>
                </c:pt>
                <c:pt idx="164">
                  <c:v>0.96628829088159396</c:v>
                </c:pt>
                <c:pt idx="165">
                  <c:v>9.73048362250825E-2</c:v>
                </c:pt>
                <c:pt idx="166">
                  <c:v>2.40286829839722</c:v>
                </c:pt>
                <c:pt idx="167">
                  <c:v>5.1343302999280298E-2</c:v>
                </c:pt>
                <c:pt idx="168">
                  <c:v>-1.75845784119475</c:v>
                </c:pt>
                <c:pt idx="169">
                  <c:v>-0.462422976955429</c:v>
                </c:pt>
                <c:pt idx="170">
                  <c:v>0.124736584626677</c:v>
                </c:pt>
                <c:pt idx="171">
                  <c:v>1.2366468263933399</c:v>
                </c:pt>
                <c:pt idx="172">
                  <c:v>-0.55506932935005504</c:v>
                </c:pt>
                <c:pt idx="173">
                  <c:v>-1.2738994062348401E-2</c:v>
                </c:pt>
                <c:pt idx="174">
                  <c:v>-1.90847208074657</c:v>
                </c:pt>
                <c:pt idx="175">
                  <c:v>-1.34382172197608</c:v>
                </c:pt>
                <c:pt idx="176">
                  <c:v>0.44090239478342602</c:v>
                </c:pt>
                <c:pt idx="177">
                  <c:v>0.25790489451297</c:v>
                </c:pt>
                <c:pt idx="178">
                  <c:v>1.35651160669007</c:v>
                </c:pt>
                <c:pt idx="179">
                  <c:v>-1.53925576509004</c:v>
                </c:pt>
                <c:pt idx="180">
                  <c:v>9.9037099259062095E-2</c:v>
                </c:pt>
                <c:pt idx="181">
                  <c:v>0.85259587191316899</c:v>
                </c:pt>
                <c:pt idx="182">
                  <c:v>1.0955189221430299</c:v>
                </c:pt>
                <c:pt idx="183">
                  <c:v>-1.1779506483192499</c:v>
                </c:pt>
                <c:pt idx="184">
                  <c:v>0.85296889833670997</c:v>
                </c:pt>
                <c:pt idx="185">
                  <c:v>0.56537065006337095</c:v>
                </c:pt>
                <c:pt idx="186">
                  <c:v>-0.158462401804702</c:v>
                </c:pt>
                <c:pt idx="187">
                  <c:v>0.207581654247076</c:v>
                </c:pt>
                <c:pt idx="188">
                  <c:v>1.5248790372930701</c:v>
                </c:pt>
                <c:pt idx="189">
                  <c:v>0.57664224371450101</c:v>
                </c:pt>
                <c:pt idx="190">
                  <c:v>-1.8302292717736699</c:v>
                </c:pt>
                <c:pt idx="191">
                  <c:v>-2.0272991258047099</c:v>
                </c:pt>
                <c:pt idx="192">
                  <c:v>1.3864537425466299</c:v>
                </c:pt>
                <c:pt idx="193">
                  <c:v>-0.433469870917426</c:v>
                </c:pt>
                <c:pt idx="194">
                  <c:v>0.33444088234701003</c:v>
                </c:pt>
                <c:pt idx="195">
                  <c:v>-1.5098556286345099</c:v>
                </c:pt>
                <c:pt idx="196">
                  <c:v>-5.6036678752781399E-2</c:v>
                </c:pt>
                <c:pt idx="197">
                  <c:v>-1.4399848968125499</c:v>
                </c:pt>
                <c:pt idx="198">
                  <c:v>0.55979334295217897</c:v>
                </c:pt>
                <c:pt idx="199">
                  <c:v>-0.69748412069351795</c:v>
                </c:pt>
                <c:pt idx="200">
                  <c:v>-9.2546962715764E-2</c:v>
                </c:pt>
                <c:pt idx="201">
                  <c:v>0.999811196201292</c:v>
                </c:pt>
                <c:pt idx="202">
                  <c:v>-9.1384332725214595E-2</c:v>
                </c:pt>
                <c:pt idx="203">
                  <c:v>0.64562175143452005</c:v>
                </c:pt>
                <c:pt idx="204">
                  <c:v>8.6093858717659497E-2</c:v>
                </c:pt>
                <c:pt idx="205">
                  <c:v>1.4940408582475799</c:v>
                </c:pt>
                <c:pt idx="206">
                  <c:v>0.69010246240455597</c:v>
                </c:pt>
                <c:pt idx="207">
                  <c:v>0.50571118413750604</c:v>
                </c:pt>
                <c:pt idx="208">
                  <c:v>1.34430889071145</c:v>
                </c:pt>
                <c:pt idx="209">
                  <c:v>0.42926238443967302</c:v>
                </c:pt>
                <c:pt idx="210">
                  <c:v>0.49675126526350299</c:v>
                </c:pt>
                <c:pt idx="211">
                  <c:v>-6.7642113899952103E-2</c:v>
                </c:pt>
                <c:pt idx="212">
                  <c:v>0.91220417632825901</c:v>
                </c:pt>
                <c:pt idx="213">
                  <c:v>-0.70739140302298797</c:v>
                </c:pt>
                <c:pt idx="214">
                  <c:v>0.227164487289364</c:v>
                </c:pt>
                <c:pt idx="215">
                  <c:v>0.125570331358479</c:v>
                </c:pt>
                <c:pt idx="216">
                  <c:v>6.7001811464692002E-2</c:v>
                </c:pt>
                <c:pt idx="217">
                  <c:v>3.12314451762177E-2</c:v>
                </c:pt>
                <c:pt idx="218">
                  <c:v>0.73817773200731196</c:v>
                </c:pt>
                <c:pt idx="219">
                  <c:v>-1.1468864716440601</c:v>
                </c:pt>
                <c:pt idx="220">
                  <c:v>8.5702186495956997E-2</c:v>
                </c:pt>
                <c:pt idx="221">
                  <c:v>1.74875164036619</c:v>
                </c:pt>
                <c:pt idx="222">
                  <c:v>-0.106411311008017</c:v>
                </c:pt>
                <c:pt idx="223">
                  <c:v>-0.97851356315647797</c:v>
                </c:pt>
                <c:pt idx="224">
                  <c:v>1.98572113558244</c:v>
                </c:pt>
                <c:pt idx="225">
                  <c:v>1.2110871404261401</c:v>
                </c:pt>
                <c:pt idx="226">
                  <c:v>0.28795191255791502</c:v>
                </c:pt>
                <c:pt idx="227">
                  <c:v>-0.25522460515402101</c:v>
                </c:pt>
                <c:pt idx="228">
                  <c:v>1.04690719582112</c:v>
                </c:pt>
                <c:pt idx="229">
                  <c:v>0.44484583873028599</c:v>
                </c:pt>
                <c:pt idx="230">
                  <c:v>-0.29939153032820298</c:v>
                </c:pt>
                <c:pt idx="231">
                  <c:v>-0.811896629609966</c:v>
                </c:pt>
                <c:pt idx="232">
                  <c:v>0.97300693949730099</c:v>
                </c:pt>
                <c:pt idx="233">
                  <c:v>0.80232953295904297</c:v>
                </c:pt>
                <c:pt idx="234">
                  <c:v>-0.56197613698971505</c:v>
                </c:pt>
                <c:pt idx="235">
                  <c:v>-1.1809081195145199</c:v>
                </c:pt>
                <c:pt idx="236">
                  <c:v>0.23593426778399501</c:v>
                </c:pt>
                <c:pt idx="237">
                  <c:v>1.1974739846075599</c:v>
                </c:pt>
                <c:pt idx="238">
                  <c:v>-1.41980392654389</c:v>
                </c:pt>
                <c:pt idx="239">
                  <c:v>1.0004488044517199</c:v>
                </c:pt>
                <c:pt idx="240">
                  <c:v>-1.1402794689695801</c:v>
                </c:pt>
                <c:pt idx="241">
                  <c:v>1.79391877722321E-4</c:v>
                </c:pt>
                <c:pt idx="242">
                  <c:v>9.5634045360122794E-2</c:v>
                </c:pt>
                <c:pt idx="243">
                  <c:v>-0.64055671267244796</c:v>
                </c:pt>
                <c:pt idx="244">
                  <c:v>-1.6276343733721801</c:v>
                </c:pt>
                <c:pt idx="245">
                  <c:v>0.74643190181337005</c:v>
                </c:pt>
                <c:pt idx="246">
                  <c:v>-0.16890252676193199</c:v>
                </c:pt>
                <c:pt idx="247">
                  <c:v>1.9557019128313899</c:v>
                </c:pt>
                <c:pt idx="248">
                  <c:v>1.7671540713604801</c:v>
                </c:pt>
                <c:pt idx="249">
                  <c:v>-0.489868616009627</c:v>
                </c:pt>
                <c:pt idx="250">
                  <c:v>-0.13246782983549099</c:v>
                </c:pt>
                <c:pt idx="251">
                  <c:v>0.13056954247239</c:v>
                </c:pt>
                <c:pt idx="252">
                  <c:v>0.51756791918420098</c:v>
                </c:pt>
                <c:pt idx="253">
                  <c:v>-6.4645720966129305E-2</c:v>
                </c:pt>
                <c:pt idx="254">
                  <c:v>-0.23784204564318601</c:v>
                </c:pt>
                <c:pt idx="255">
                  <c:v>-0.74114471418918604</c:v>
                </c:pt>
                <c:pt idx="256">
                  <c:v>-4.4757418301287599E-2</c:v>
                </c:pt>
                <c:pt idx="257">
                  <c:v>6.3919981095735504E-2</c:v>
                </c:pt>
                <c:pt idx="258">
                  <c:v>-0.48848940904946397</c:v>
                </c:pt>
                <c:pt idx="259">
                  <c:v>-1.11209902341019</c:v>
                </c:pt>
                <c:pt idx="260">
                  <c:v>2.2131471561315501</c:v>
                </c:pt>
                <c:pt idx="261">
                  <c:v>-0.44435158620187998</c:v>
                </c:pt>
                <c:pt idx="262">
                  <c:v>-0.60574490569652395</c:v>
                </c:pt>
                <c:pt idx="263">
                  <c:v>-0.34921789478417797</c:v>
                </c:pt>
                <c:pt idx="264">
                  <c:v>0.87915703796084299</c:v>
                </c:pt>
                <c:pt idx="265">
                  <c:v>-0.95199247007071297</c:v>
                </c:pt>
                <c:pt idx="266">
                  <c:v>0.54385859012707005</c:v>
                </c:pt>
                <c:pt idx="267">
                  <c:v>0.52839528133549296</c:v>
                </c:pt>
                <c:pt idx="268">
                  <c:v>1.0155116723189299</c:v>
                </c:pt>
                <c:pt idx="269">
                  <c:v>-0.244096647518632</c:v>
                </c:pt>
                <c:pt idx="270">
                  <c:v>1.3703062274691299E-2</c:v>
                </c:pt>
                <c:pt idx="271">
                  <c:v>0.15256586384930901</c:v>
                </c:pt>
                <c:pt idx="272">
                  <c:v>-3.8726884566332803E-2</c:v>
                </c:pt>
                <c:pt idx="273">
                  <c:v>0.300736374866517</c:v>
                </c:pt>
                <c:pt idx="274">
                  <c:v>0.517596002243214</c:v>
                </c:pt>
                <c:pt idx="275">
                  <c:v>0.47349921934850397</c:v>
                </c:pt>
                <c:pt idx="276">
                  <c:v>-1.0650087064003499</c:v>
                </c:pt>
                <c:pt idx="277">
                  <c:v>0.900689121359184</c:v>
                </c:pt>
                <c:pt idx="278">
                  <c:v>1.8783132076675699</c:v>
                </c:pt>
                <c:pt idx="279">
                  <c:v>-1.10883925145838</c:v>
                </c:pt>
                <c:pt idx="280">
                  <c:v>0.74395834609957701</c:v>
                </c:pt>
                <c:pt idx="281">
                  <c:v>1.26195231353105</c:v>
                </c:pt>
                <c:pt idx="282">
                  <c:v>0.113383288727727</c:v>
                </c:pt>
                <c:pt idx="283">
                  <c:v>0.529577535740404</c:v>
                </c:pt>
                <c:pt idx="284">
                  <c:v>0.25748244437227502</c:v>
                </c:pt>
                <c:pt idx="285">
                  <c:v>-0.354782910052441</c:v>
                </c:pt>
                <c:pt idx="286">
                  <c:v>-1.74979609326066</c:v>
                </c:pt>
                <c:pt idx="287">
                  <c:v>0.418020816452771</c:v>
                </c:pt>
                <c:pt idx="288">
                  <c:v>-0.95196978243891806</c:v>
                </c:pt>
                <c:pt idx="289">
                  <c:v>0.84158504163185799</c:v>
                </c:pt>
                <c:pt idx="290">
                  <c:v>-1.0985300396353299</c:v>
                </c:pt>
                <c:pt idx="291">
                  <c:v>1.16789577648494</c:v>
                </c:pt>
                <c:pt idx="292">
                  <c:v>-1.0027729056904</c:v>
                </c:pt>
                <c:pt idx="293">
                  <c:v>1.2663711703629199</c:v>
                </c:pt>
                <c:pt idx="294">
                  <c:v>-1.4351289167988299</c:v>
                </c:pt>
                <c:pt idx="295">
                  <c:v>-0.98448872747800498</c:v>
                </c:pt>
                <c:pt idx="296">
                  <c:v>-1.8805883164462001</c:v>
                </c:pt>
                <c:pt idx="297">
                  <c:v>-0.23068227585685</c:v>
                </c:pt>
                <c:pt idx="298">
                  <c:v>1.19966161970098</c:v>
                </c:pt>
                <c:pt idx="299">
                  <c:v>-1.26296469856038</c:v>
                </c:pt>
                <c:pt idx="300">
                  <c:v>1.28803481054689</c:v>
                </c:pt>
                <c:pt idx="301">
                  <c:v>0.267910653720416</c:v>
                </c:pt>
                <c:pt idx="302">
                  <c:v>-1.0066850645223999</c:v>
                </c:pt>
                <c:pt idx="303">
                  <c:v>-1.79249785921565</c:v>
                </c:pt>
                <c:pt idx="304">
                  <c:v>0.99583505815416296</c:v>
                </c:pt>
                <c:pt idx="305">
                  <c:v>-1.50272857993702</c:v>
                </c:pt>
                <c:pt idx="306">
                  <c:v>-0.44235166864911102</c:v>
                </c:pt>
                <c:pt idx="307">
                  <c:v>-0.56416148750148498</c:v>
                </c:pt>
                <c:pt idx="308">
                  <c:v>-0.51715012871874999</c:v>
                </c:pt>
                <c:pt idx="309">
                  <c:v>-1.235949144726</c:v>
                </c:pt>
                <c:pt idx="310">
                  <c:v>-0.80994461035158205</c:v>
                </c:pt>
                <c:pt idx="311">
                  <c:v>-0.23450556425763</c:v>
                </c:pt>
                <c:pt idx="312">
                  <c:v>-0.44646758405474501</c:v>
                </c:pt>
                <c:pt idx="313">
                  <c:v>-0.325096076954558</c:v>
                </c:pt>
                <c:pt idx="314">
                  <c:v>-0.727828883161867</c:v>
                </c:pt>
                <c:pt idx="315">
                  <c:v>0.55147013777614495</c:v>
                </c:pt>
                <c:pt idx="316">
                  <c:v>-0.80657376054837604</c:v>
                </c:pt>
                <c:pt idx="317">
                  <c:v>-0.362458609171109</c:v>
                </c:pt>
                <c:pt idx="318">
                  <c:v>-0.22186811321413799</c:v>
                </c:pt>
                <c:pt idx="319">
                  <c:v>-1.3985437342011899</c:v>
                </c:pt>
                <c:pt idx="320">
                  <c:v>0.22896749251422099</c:v>
                </c:pt>
                <c:pt idx="321">
                  <c:v>-0.343833262474663</c:v>
                </c:pt>
                <c:pt idx="322">
                  <c:v>-0.357147986035043</c:v>
                </c:pt>
                <c:pt idx="323">
                  <c:v>1.40872707304238E-2</c:v>
                </c:pt>
                <c:pt idx="324">
                  <c:v>-0.77377919133505402</c:v>
                </c:pt>
                <c:pt idx="325">
                  <c:v>-1.1640785741959001</c:v>
                </c:pt>
                <c:pt idx="326">
                  <c:v>1.10054283319136</c:v>
                </c:pt>
                <c:pt idx="327">
                  <c:v>1.3120150765555301</c:v>
                </c:pt>
                <c:pt idx="328">
                  <c:v>-1.0390391006481201</c:v>
                </c:pt>
                <c:pt idx="329">
                  <c:v>-0.69733515090014997</c:v>
                </c:pt>
                <c:pt idx="330">
                  <c:v>-1.17583706215924</c:v>
                </c:pt>
                <c:pt idx="331">
                  <c:v>-0.16585547188645799</c:v>
                </c:pt>
                <c:pt idx="332">
                  <c:v>1.0956919357475901</c:v>
                </c:pt>
                <c:pt idx="333">
                  <c:v>0.100089662813781</c:v>
                </c:pt>
                <c:pt idx="334">
                  <c:v>0.22708591743107001</c:v>
                </c:pt>
                <c:pt idx="335">
                  <c:v>2.2706906148854702</c:v>
                </c:pt>
                <c:pt idx="336">
                  <c:v>1.1784378489223699</c:v>
                </c:pt>
                <c:pt idx="337">
                  <c:v>-0.68924856963495595</c:v>
                </c:pt>
                <c:pt idx="338">
                  <c:v>-0.46257054283784999</c:v>
                </c:pt>
                <c:pt idx="339">
                  <c:v>0.47242528589095301</c:v>
                </c:pt>
                <c:pt idx="340">
                  <c:v>0.97271835941999296</c:v>
                </c:pt>
                <c:pt idx="341">
                  <c:v>0.95735202440205902</c:v>
                </c:pt>
                <c:pt idx="342">
                  <c:v>0.944224875639181</c:v>
                </c:pt>
                <c:pt idx="343">
                  <c:v>1.38707207486373</c:v>
                </c:pt>
                <c:pt idx="344">
                  <c:v>0.85089021595617997</c:v>
                </c:pt>
                <c:pt idx="345">
                  <c:v>-2.1697109832752099</c:v>
                </c:pt>
                <c:pt idx="346">
                  <c:v>5.16332572954721E-2</c:v>
                </c:pt>
                <c:pt idx="347">
                  <c:v>-0.46006874413591398</c:v>
                </c:pt>
                <c:pt idx="348">
                  <c:v>-0.91595706277313005</c:v>
                </c:pt>
                <c:pt idx="349">
                  <c:v>0.73011896120443398</c:v>
                </c:pt>
                <c:pt idx="350">
                  <c:v>4.4007935418522402E-3</c:v>
                </c:pt>
                <c:pt idx="351">
                  <c:v>1.6594919121104801</c:v>
                </c:pt>
                <c:pt idx="352">
                  <c:v>1.5334532463792501</c:v>
                </c:pt>
                <c:pt idx="353">
                  <c:v>-0.94699384875996295</c:v>
                </c:pt>
                <c:pt idx="354">
                  <c:v>-0.76612714637016099</c:v>
                </c:pt>
                <c:pt idx="355">
                  <c:v>0.94899678696634004</c:v>
                </c:pt>
                <c:pt idx="356">
                  <c:v>1.1859923593225601</c:v>
                </c:pt>
                <c:pt idx="357">
                  <c:v>0.78395567160089397</c:v>
                </c:pt>
                <c:pt idx="358">
                  <c:v>-0.82832412409770595</c:v>
                </c:pt>
                <c:pt idx="359">
                  <c:v>-0.27183716337942598</c:v>
                </c:pt>
                <c:pt idx="360">
                  <c:v>1.6849927212762801</c:v>
                </c:pt>
                <c:pt idx="361">
                  <c:v>-1.18803502181632</c:v>
                </c:pt>
                <c:pt idx="362">
                  <c:v>-0.54805584301955301</c:v>
                </c:pt>
                <c:pt idx="363">
                  <c:v>1.6275554980620699</c:v>
                </c:pt>
                <c:pt idx="364">
                  <c:v>1.5747042631339001</c:v>
                </c:pt>
                <c:pt idx="365">
                  <c:v>1.04946390825763</c:v>
                </c:pt>
                <c:pt idx="366">
                  <c:v>0.83868861435215902</c:v>
                </c:pt>
                <c:pt idx="367">
                  <c:v>-1.4003847820909301</c:v>
                </c:pt>
                <c:pt idx="368">
                  <c:v>-0.291531103637023</c:v>
                </c:pt>
                <c:pt idx="369">
                  <c:v>-1.24649652714575</c:v>
                </c:pt>
                <c:pt idx="370">
                  <c:v>1.4588874178315101</c:v>
                </c:pt>
                <c:pt idx="371">
                  <c:v>0.77350032191381002</c:v>
                </c:pt>
                <c:pt idx="372">
                  <c:v>-0.12584122333655701</c:v>
                </c:pt>
                <c:pt idx="373">
                  <c:v>1.14747905591457</c:v>
                </c:pt>
                <c:pt idx="374">
                  <c:v>3.9243559654496503E-2</c:v>
                </c:pt>
                <c:pt idx="375">
                  <c:v>-0.133248527712759</c:v>
                </c:pt>
                <c:pt idx="376">
                  <c:v>-0.24268265781162601</c:v>
                </c:pt>
                <c:pt idx="377">
                  <c:v>-1.8368219249817399</c:v>
                </c:pt>
                <c:pt idx="378">
                  <c:v>0.98871972988836698</c:v>
                </c:pt>
                <c:pt idx="379">
                  <c:v>0.26381728383349901</c:v>
                </c:pt>
                <c:pt idx="380">
                  <c:v>1.79870785426323</c:v>
                </c:pt>
                <c:pt idx="381">
                  <c:v>-0.75588928330301097</c:v>
                </c:pt>
                <c:pt idx="382">
                  <c:v>1.95766097636628</c:v>
                </c:pt>
                <c:pt idx="383">
                  <c:v>-1.92420415656013</c:v>
                </c:pt>
                <c:pt idx="384">
                  <c:v>0.52678043341628999</c:v>
                </c:pt>
                <c:pt idx="385">
                  <c:v>0.36658344041525398</c:v>
                </c:pt>
                <c:pt idx="386">
                  <c:v>1.44841195225012</c:v>
                </c:pt>
                <c:pt idx="387">
                  <c:v>0.51322968486176401</c:v>
                </c:pt>
                <c:pt idx="388">
                  <c:v>-0.38372554247102397</c:v>
                </c:pt>
                <c:pt idx="389">
                  <c:v>-0.82143681162173399</c:v>
                </c:pt>
                <c:pt idx="390">
                  <c:v>1.5621172241144701</c:v>
                </c:pt>
                <c:pt idx="391">
                  <c:v>-0.343748971730926</c:v>
                </c:pt>
                <c:pt idx="392">
                  <c:v>0.73037889230154696</c:v>
                </c:pt>
                <c:pt idx="393">
                  <c:v>-0.58320437003916803</c:v>
                </c:pt>
                <c:pt idx="394">
                  <c:v>2.3962333288145201</c:v>
                </c:pt>
                <c:pt idx="395">
                  <c:v>1.31140097299556</c:v>
                </c:pt>
                <c:pt idx="396">
                  <c:v>0.37381097518393203</c:v>
                </c:pt>
                <c:pt idx="397">
                  <c:v>1.7728911894253401</c:v>
                </c:pt>
                <c:pt idx="398">
                  <c:v>3.44669868486202E-2</c:v>
                </c:pt>
                <c:pt idx="399">
                  <c:v>0.91651596942069302</c:v>
                </c:pt>
                <c:pt idx="400">
                  <c:v>-0.33219921582655898</c:v>
                </c:pt>
                <c:pt idx="401">
                  <c:v>0.45799312285501098</c:v>
                </c:pt>
                <c:pt idx="402">
                  <c:v>-5.8033053648234897E-2</c:v>
                </c:pt>
                <c:pt idx="403">
                  <c:v>1.08399339962974</c:v>
                </c:pt>
                <c:pt idx="404">
                  <c:v>-0.88968662319566305</c:v>
                </c:pt>
                <c:pt idx="405">
                  <c:v>-1.1690142279967</c:v>
                </c:pt>
                <c:pt idx="406">
                  <c:v>1.2796293943935999</c:v>
                </c:pt>
                <c:pt idx="407">
                  <c:v>7.7624357939748603E-2</c:v>
                </c:pt>
                <c:pt idx="408">
                  <c:v>1.23297298230882</c:v>
                </c:pt>
                <c:pt idx="409">
                  <c:v>0.436402560518594</c:v>
                </c:pt>
                <c:pt idx="410">
                  <c:v>-2.96287828943569E-2</c:v>
                </c:pt>
                <c:pt idx="411">
                  <c:v>-0.481367548982163</c:v>
                </c:pt>
                <c:pt idx="412">
                  <c:v>0.33849334528018199</c:v>
                </c:pt>
                <c:pt idx="413">
                  <c:v>-0.87374774990872295</c:v>
                </c:pt>
                <c:pt idx="414">
                  <c:v>-0.75272938286841995</c:v>
                </c:pt>
                <c:pt idx="415">
                  <c:v>-0.74513949747624197</c:v>
                </c:pt>
                <c:pt idx="416">
                  <c:v>-0.62406216941047099</c:v>
                </c:pt>
                <c:pt idx="417">
                  <c:v>0.66854544408725602</c:v>
                </c:pt>
                <c:pt idx="418">
                  <c:v>0.400937785679922</c:v>
                </c:pt>
                <c:pt idx="419">
                  <c:v>0.55697942579438897</c:v>
                </c:pt>
                <c:pt idx="420">
                  <c:v>1.3642662851346401</c:v>
                </c:pt>
                <c:pt idx="421">
                  <c:v>1.1647942022148601</c:v>
                </c:pt>
                <c:pt idx="422">
                  <c:v>0.20273053094117099</c:v>
                </c:pt>
                <c:pt idx="423">
                  <c:v>1.7802195812374499</c:v>
                </c:pt>
                <c:pt idx="424">
                  <c:v>1.25334220656248</c:v>
                </c:pt>
                <c:pt idx="425">
                  <c:v>-0.191587149212084</c:v>
                </c:pt>
                <c:pt idx="426">
                  <c:v>-1.21996491205701</c:v>
                </c:pt>
                <c:pt idx="427">
                  <c:v>-1.5874485295219201</c:v>
                </c:pt>
                <c:pt idx="428">
                  <c:v>0.37419403865185802</c:v>
                </c:pt>
                <c:pt idx="429">
                  <c:v>0.93717639764333305</c:v>
                </c:pt>
                <c:pt idx="430">
                  <c:v>-0.82589672352174603</c:v>
                </c:pt>
                <c:pt idx="431">
                  <c:v>0.82821182134354199</c:v>
                </c:pt>
                <c:pt idx="432">
                  <c:v>-0.14104251607670201</c:v>
                </c:pt>
                <c:pt idx="433">
                  <c:v>0.42755072165969699</c:v>
                </c:pt>
                <c:pt idx="434">
                  <c:v>-0.67465406888144697</c:v>
                </c:pt>
                <c:pt idx="435">
                  <c:v>-1.5082486513870701</c:v>
                </c:pt>
                <c:pt idx="436">
                  <c:v>0.60918438880913395</c:v>
                </c:pt>
                <c:pt idx="437">
                  <c:v>-0.723885890193955</c:v>
                </c:pt>
                <c:pt idx="438">
                  <c:v>-0.16914671789683899</c:v>
                </c:pt>
                <c:pt idx="439">
                  <c:v>-1.01686268125324</c:v>
                </c:pt>
                <c:pt idx="440">
                  <c:v>1.85053036289448</c:v>
                </c:pt>
                <c:pt idx="441">
                  <c:v>1.2136444483326201</c:v>
                </c:pt>
                <c:pt idx="442">
                  <c:v>-1.13981472128117</c:v>
                </c:pt>
                <c:pt idx="443">
                  <c:v>0.31350218174816402</c:v>
                </c:pt>
                <c:pt idx="444">
                  <c:v>-1.0119966909211899</c:v>
                </c:pt>
                <c:pt idx="445">
                  <c:v>0.585985219371843</c:v>
                </c:pt>
                <c:pt idx="446">
                  <c:v>1.46546157374901</c:v>
                </c:pt>
                <c:pt idx="447">
                  <c:v>1.8580308589692101</c:v>
                </c:pt>
                <c:pt idx="448">
                  <c:v>0.119107391765784</c:v>
                </c:pt>
                <c:pt idx="449">
                  <c:v>0.206800798628785</c:v>
                </c:pt>
                <c:pt idx="450">
                  <c:v>-0.47847201381457299</c:v>
                </c:pt>
                <c:pt idx="451">
                  <c:v>-1.22877806803664</c:v>
                </c:pt>
                <c:pt idx="452">
                  <c:v>-0.55898463711264001</c:v>
                </c:pt>
                <c:pt idx="453">
                  <c:v>1.7204549368143598E-2</c:v>
                </c:pt>
                <c:pt idx="454">
                  <c:v>0.52622891931801397</c:v>
                </c:pt>
                <c:pt idx="455">
                  <c:v>-0.82268216882040202</c:v>
                </c:pt>
                <c:pt idx="456">
                  <c:v>1.9236659341036899</c:v>
                </c:pt>
                <c:pt idx="457">
                  <c:v>0.25360132570875599</c:v>
                </c:pt>
                <c:pt idx="458">
                  <c:v>0.29768937975088999</c:v>
                </c:pt>
                <c:pt idx="459">
                  <c:v>-0.281127237586415</c:v>
                </c:pt>
                <c:pt idx="460">
                  <c:v>0.49746308615582002</c:v>
                </c:pt>
                <c:pt idx="461">
                  <c:v>-0.10769376585255799</c:v>
                </c:pt>
                <c:pt idx="462">
                  <c:v>-0.70601118951910702</c:v>
                </c:pt>
                <c:pt idx="463">
                  <c:v>-1.33390372305659</c:v>
                </c:pt>
                <c:pt idx="464">
                  <c:v>0.128564097644675</c:v>
                </c:pt>
                <c:pt idx="465">
                  <c:v>-2.2781115275562001</c:v>
                </c:pt>
                <c:pt idx="466">
                  <c:v>3.9976370761495898E-2</c:v>
                </c:pt>
                <c:pt idx="467">
                  <c:v>1.5587177561460199</c:v>
                </c:pt>
                <c:pt idx="468">
                  <c:v>6.5293203511223696E-2</c:v>
                </c:pt>
                <c:pt idx="469">
                  <c:v>-0.39186688313572299</c:v>
                </c:pt>
                <c:pt idx="470">
                  <c:v>0.41287089851678599</c:v>
                </c:pt>
                <c:pt idx="471">
                  <c:v>0.47797830501208599</c:v>
                </c:pt>
                <c:pt idx="472">
                  <c:v>0.993248985373272</c:v>
                </c:pt>
                <c:pt idx="473">
                  <c:v>0.189343213887184</c:v>
                </c:pt>
                <c:pt idx="474">
                  <c:v>1.7994708574029299</c:v>
                </c:pt>
                <c:pt idx="475">
                  <c:v>0.39803958651808002</c:v>
                </c:pt>
                <c:pt idx="476">
                  <c:v>0.38070198305618103</c:v>
                </c:pt>
                <c:pt idx="477">
                  <c:v>2.3514902048230799</c:v>
                </c:pt>
                <c:pt idx="478">
                  <c:v>0.164205709509544</c:v>
                </c:pt>
                <c:pt idx="479">
                  <c:v>0.54318109235114997</c:v>
                </c:pt>
                <c:pt idx="480">
                  <c:v>0.15187710491641801</c:v>
                </c:pt>
                <c:pt idx="481">
                  <c:v>-0.217119878415624</c:v>
                </c:pt>
                <c:pt idx="482">
                  <c:v>1.2689536676253399</c:v>
                </c:pt>
                <c:pt idx="483">
                  <c:v>-0.22984738487916101</c:v>
                </c:pt>
                <c:pt idx="484">
                  <c:v>1.12099122763199</c:v>
                </c:pt>
                <c:pt idx="485">
                  <c:v>0.87121879154315496</c:v>
                </c:pt>
                <c:pt idx="486">
                  <c:v>1.42098932327076</c:v>
                </c:pt>
                <c:pt idx="487">
                  <c:v>3.48342017845844E-2</c:v>
                </c:pt>
                <c:pt idx="488">
                  <c:v>8.2554067223266595E-2</c:v>
                </c:pt>
                <c:pt idx="489">
                  <c:v>-1.0022081615287699</c:v>
                </c:pt>
                <c:pt idx="490">
                  <c:v>-1.6208490771280299</c:v>
                </c:pt>
                <c:pt idx="491">
                  <c:v>-0.30061797358435099</c:v>
                </c:pt>
                <c:pt idx="492">
                  <c:v>-0.102197270404858</c:v>
                </c:pt>
                <c:pt idx="493">
                  <c:v>-0.74856916861565204</c:v>
                </c:pt>
                <c:pt idx="494">
                  <c:v>-0.32507840553653899</c:v>
                </c:pt>
                <c:pt idx="495">
                  <c:v>0.31938030950303797</c:v>
                </c:pt>
                <c:pt idx="496">
                  <c:v>0.277754889232108</c:v>
                </c:pt>
                <c:pt idx="497">
                  <c:v>0.59835132487866005</c:v>
                </c:pt>
                <c:pt idx="498">
                  <c:v>0.50654399575642495</c:v>
                </c:pt>
                <c:pt idx="499">
                  <c:v>0.88066364980814904</c:v>
                </c:pt>
                <c:pt idx="500">
                  <c:v>1.2265031140842</c:v>
                </c:pt>
                <c:pt idx="501">
                  <c:v>1.1684021088201899</c:v>
                </c:pt>
                <c:pt idx="502">
                  <c:v>-0.91015649068958904</c:v>
                </c:pt>
                <c:pt idx="503">
                  <c:v>-0.57020146019349804</c:v>
                </c:pt>
                <c:pt idx="504">
                  <c:v>0.223191774745987</c:v>
                </c:pt>
                <c:pt idx="505">
                  <c:v>-1.81205388714083</c:v>
                </c:pt>
                <c:pt idx="506">
                  <c:v>8.6745564860889399E-2</c:v>
                </c:pt>
                <c:pt idx="507">
                  <c:v>-0.36683855717804198</c:v>
                </c:pt>
                <c:pt idx="508">
                  <c:v>0.85191225798841697</c:v>
                </c:pt>
                <c:pt idx="509">
                  <c:v>2.0430331760895202</c:v>
                </c:pt>
                <c:pt idx="510">
                  <c:v>0.65818860995587603</c:v>
                </c:pt>
                <c:pt idx="511">
                  <c:v>0.42270956557531603</c:v>
                </c:pt>
                <c:pt idx="512">
                  <c:v>3.5920287026694003E-2</c:v>
                </c:pt>
                <c:pt idx="513">
                  <c:v>1.16447109211513</c:v>
                </c:pt>
                <c:pt idx="514">
                  <c:v>0.34581577073733699</c:v>
                </c:pt>
                <c:pt idx="515">
                  <c:v>0.360082387700767</c:v>
                </c:pt>
                <c:pt idx="516">
                  <c:v>-0.46989705768447199</c:v>
                </c:pt>
                <c:pt idx="517">
                  <c:v>0.17112545799206899</c:v>
                </c:pt>
                <c:pt idx="518">
                  <c:v>0.50512134251111995</c:v>
                </c:pt>
                <c:pt idx="519">
                  <c:v>0.50498451841515402</c:v>
                </c:pt>
                <c:pt idx="520">
                  <c:v>1.69228066166653</c:v>
                </c:pt>
                <c:pt idx="521">
                  <c:v>1.81640640272191</c:v>
                </c:pt>
                <c:pt idx="522">
                  <c:v>0.47877154387680398</c:v>
                </c:pt>
                <c:pt idx="523">
                  <c:v>0.95312465047892303</c:v>
                </c:pt>
                <c:pt idx="524">
                  <c:v>-0.15576437537701299</c:v>
                </c:pt>
                <c:pt idx="525">
                  <c:v>0.83945023534229302</c:v>
                </c:pt>
                <c:pt idx="526">
                  <c:v>1.4104569219571901</c:v>
                </c:pt>
                <c:pt idx="527">
                  <c:v>0.185584537675831</c:v>
                </c:pt>
                <c:pt idx="528">
                  <c:v>1.64814018115531</c:v>
                </c:pt>
                <c:pt idx="529">
                  <c:v>-0.55567458757004295</c:v>
                </c:pt>
                <c:pt idx="530">
                  <c:v>-0.40400960747634801</c:v>
                </c:pt>
                <c:pt idx="531">
                  <c:v>-0.19547782761006599</c:v>
                </c:pt>
                <c:pt idx="532">
                  <c:v>0.91563988255059803</c:v>
                </c:pt>
                <c:pt idx="533">
                  <c:v>1.3076859568364601</c:v>
                </c:pt>
                <c:pt idx="534">
                  <c:v>-1.0701397430186801</c:v>
                </c:pt>
                <c:pt idx="535">
                  <c:v>0.39418128874754099</c:v>
                </c:pt>
                <c:pt idx="536">
                  <c:v>-0.70623521949883405</c:v>
                </c:pt>
                <c:pt idx="537">
                  <c:v>-0.106843133685112</c:v>
                </c:pt>
                <c:pt idx="538">
                  <c:v>-1.9182418768614999</c:v>
                </c:pt>
                <c:pt idx="539">
                  <c:v>-1.26792769966324</c:v>
                </c:pt>
                <c:pt idx="540">
                  <c:v>-0.99728289302884399</c:v>
                </c:pt>
                <c:pt idx="541">
                  <c:v>0.316639773964634</c:v>
                </c:pt>
                <c:pt idx="542">
                  <c:v>0.35105713922641002</c:v>
                </c:pt>
                <c:pt idx="543">
                  <c:v>-0.32854261468960899</c:v>
                </c:pt>
                <c:pt idx="544">
                  <c:v>0.64517089958665397</c:v>
                </c:pt>
                <c:pt idx="545">
                  <c:v>-1.1395717603139099</c:v>
                </c:pt>
                <c:pt idx="546">
                  <c:v>1.3503380212819101</c:v>
                </c:pt>
                <c:pt idx="547">
                  <c:v>1.3538354902801799</c:v>
                </c:pt>
                <c:pt idx="548">
                  <c:v>1.17881428306125</c:v>
                </c:pt>
                <c:pt idx="549">
                  <c:v>1.1117884489255601</c:v>
                </c:pt>
                <c:pt idx="550">
                  <c:v>1.6043838680938001</c:v>
                </c:pt>
                <c:pt idx="551">
                  <c:v>-0.21413006694789299</c:v>
                </c:pt>
                <c:pt idx="552">
                  <c:v>3.0627004349666098</c:v>
                </c:pt>
                <c:pt idx="553">
                  <c:v>2.0535935499317</c:v>
                </c:pt>
                <c:pt idx="554">
                  <c:v>-0.27919991582174403</c:v>
                </c:pt>
                <c:pt idx="555">
                  <c:v>2.6352362475031499</c:v>
                </c:pt>
                <c:pt idx="556">
                  <c:v>-0.64157825797638302</c:v>
                </c:pt>
                <c:pt idx="557">
                  <c:v>-0.35204333851316399</c:v>
                </c:pt>
                <c:pt idx="558">
                  <c:v>1.0570896047157701</c:v>
                </c:pt>
                <c:pt idx="559">
                  <c:v>-1.2239446225358499</c:v>
                </c:pt>
                <c:pt idx="560">
                  <c:v>3.1995217371044202E-2</c:v>
                </c:pt>
                <c:pt idx="561">
                  <c:v>0.39162082441891299</c:v>
                </c:pt>
                <c:pt idx="562">
                  <c:v>-0.80048332235664399</c:v>
                </c:pt>
                <c:pt idx="563">
                  <c:v>0.46832467697983199</c:v>
                </c:pt>
                <c:pt idx="564">
                  <c:v>0.69212258422117401</c:v>
                </c:pt>
                <c:pt idx="565">
                  <c:v>0.78094387461847403</c:v>
                </c:pt>
                <c:pt idx="566">
                  <c:v>0.32036948353354799</c:v>
                </c:pt>
                <c:pt idx="567">
                  <c:v>-1.3163182766038</c:v>
                </c:pt>
                <c:pt idx="568">
                  <c:v>-0.98033024388433299</c:v>
                </c:pt>
                <c:pt idx="569">
                  <c:v>-0.245865644313665</c:v>
                </c:pt>
                <c:pt idx="570">
                  <c:v>1.3500080111608499</c:v>
                </c:pt>
                <c:pt idx="571">
                  <c:v>-0.153788584403557</c:v>
                </c:pt>
                <c:pt idx="572">
                  <c:v>0.44353711786156103</c:v>
                </c:pt>
                <c:pt idx="573">
                  <c:v>-0.14664091418310701</c:v>
                </c:pt>
                <c:pt idx="574">
                  <c:v>2.1164406714842001</c:v>
                </c:pt>
                <c:pt idx="575">
                  <c:v>-0.21729914164422401</c:v>
                </c:pt>
                <c:pt idx="576">
                  <c:v>1.3985780297636099</c:v>
                </c:pt>
                <c:pt idx="577">
                  <c:v>0.497923453592304</c:v>
                </c:pt>
                <c:pt idx="578">
                  <c:v>-0.61407202270638395</c:v>
                </c:pt>
                <c:pt idx="579">
                  <c:v>0.98550929720112002</c:v>
                </c:pt>
                <c:pt idx="580">
                  <c:v>1.0282250918289799</c:v>
                </c:pt>
                <c:pt idx="581">
                  <c:v>1.3815938263745799</c:v>
                </c:pt>
                <c:pt idx="582">
                  <c:v>0.22814494984587699</c:v>
                </c:pt>
                <c:pt idx="583">
                  <c:v>1.2836978654362301</c:v>
                </c:pt>
                <c:pt idx="584">
                  <c:v>0.76208058394001199</c:v>
                </c:pt>
                <c:pt idx="585">
                  <c:v>0.87965351497825295</c:v>
                </c:pt>
                <c:pt idx="586">
                  <c:v>-2.9606170019007498</c:v>
                </c:pt>
                <c:pt idx="587">
                  <c:v>0.77784495401554199</c:v>
                </c:pt>
                <c:pt idx="588">
                  <c:v>-0.83973872874586897</c:v>
                </c:pt>
                <c:pt idx="589">
                  <c:v>0.61275250288127903</c:v>
                </c:pt>
                <c:pt idx="590">
                  <c:v>0.22901012715132699</c:v>
                </c:pt>
                <c:pt idx="591">
                  <c:v>-1.1974023942649299</c:v>
                </c:pt>
                <c:pt idx="592">
                  <c:v>0.51698306239202996</c:v>
                </c:pt>
                <c:pt idx="593">
                  <c:v>0.108616897193864</c:v>
                </c:pt>
                <c:pt idx="594">
                  <c:v>0.48881614132633699</c:v>
                </c:pt>
                <c:pt idx="595">
                  <c:v>-0.34882007198354997</c:v>
                </c:pt>
                <c:pt idx="596">
                  <c:v>0.723432570523174</c:v>
                </c:pt>
                <c:pt idx="597">
                  <c:v>-0.58655090898388196</c:v>
                </c:pt>
                <c:pt idx="598">
                  <c:v>-1.08391664036702</c:v>
                </c:pt>
                <c:pt idx="599">
                  <c:v>2.3736898238541801</c:v>
                </c:pt>
                <c:pt idx="600">
                  <c:v>0.85864500893624796</c:v>
                </c:pt>
                <c:pt idx="601">
                  <c:v>0.47708354520787699</c:v>
                </c:pt>
                <c:pt idx="602">
                  <c:v>1.11964180874113</c:v>
                </c:pt>
                <c:pt idx="603">
                  <c:v>2.4375586037244701</c:v>
                </c:pt>
                <c:pt idx="604">
                  <c:v>0.13496239888477499</c:v>
                </c:pt>
                <c:pt idx="605">
                  <c:v>1.2243712697692299</c:v>
                </c:pt>
                <c:pt idx="606">
                  <c:v>1.4183042192022299</c:v>
                </c:pt>
                <c:pt idx="607">
                  <c:v>0.66101535449376503</c:v>
                </c:pt>
                <c:pt idx="608">
                  <c:v>2.8552818754626501</c:v>
                </c:pt>
                <c:pt idx="609">
                  <c:v>0.95371422402685901</c:v>
                </c:pt>
                <c:pt idx="610">
                  <c:v>-0.13470236070049699</c:v>
                </c:pt>
                <c:pt idx="611">
                  <c:v>-0.44263461844708102</c:v>
                </c:pt>
                <c:pt idx="612">
                  <c:v>0.70347576214800001</c:v>
                </c:pt>
                <c:pt idx="613">
                  <c:v>-0.24880110483364801</c:v>
                </c:pt>
                <c:pt idx="614">
                  <c:v>0.50584565941903104</c:v>
                </c:pt>
                <c:pt idx="615">
                  <c:v>0.76198224181616403</c:v>
                </c:pt>
                <c:pt idx="616">
                  <c:v>-0.65296624672716397</c:v>
                </c:pt>
                <c:pt idx="617">
                  <c:v>1.3315327196821101</c:v>
                </c:pt>
                <c:pt idx="618">
                  <c:v>0.60915296591067403</c:v>
                </c:pt>
                <c:pt idx="619">
                  <c:v>0.496945294166873</c:v>
                </c:pt>
                <c:pt idx="620">
                  <c:v>2.0059190239709701</c:v>
                </c:pt>
                <c:pt idx="621">
                  <c:v>-5.3110713384659398E-2</c:v>
                </c:pt>
                <c:pt idx="622">
                  <c:v>-0.107936582839277</c:v>
                </c:pt>
                <c:pt idx="623">
                  <c:v>-2.3590003656358598</c:v>
                </c:pt>
                <c:pt idx="624">
                  <c:v>0.580964597784837</c:v>
                </c:pt>
                <c:pt idx="625">
                  <c:v>1.45687452396845</c:v>
                </c:pt>
                <c:pt idx="626">
                  <c:v>-2.0236242522568002</c:v>
                </c:pt>
                <c:pt idx="627">
                  <c:v>-1.2653119150944101</c:v>
                </c:pt>
                <c:pt idx="628">
                  <c:v>-0.58528613112204397</c:v>
                </c:pt>
                <c:pt idx="629">
                  <c:v>1.0251774367145601</c:v>
                </c:pt>
                <c:pt idx="630">
                  <c:v>-4.9699107812696602E-3</c:v>
                </c:pt>
                <c:pt idx="631">
                  <c:v>0.44165054807458198</c:v>
                </c:pt>
                <c:pt idx="632">
                  <c:v>1.06111689483533</c:v>
                </c:pt>
                <c:pt idx="633">
                  <c:v>-0.74492174879234696</c:v>
                </c:pt>
                <c:pt idx="634">
                  <c:v>1.62535529798385E-2</c:v>
                </c:pt>
                <c:pt idx="635">
                  <c:v>0.11407290093667299</c:v>
                </c:pt>
                <c:pt idx="636">
                  <c:v>2.1101680896513901</c:v>
                </c:pt>
                <c:pt idx="637">
                  <c:v>6.1654129914200002E-3</c:v>
                </c:pt>
                <c:pt idx="638">
                  <c:v>-0.51406583164478303</c:v>
                </c:pt>
                <c:pt idx="639">
                  <c:v>-0.30242057414153101</c:v>
                </c:pt>
                <c:pt idx="640">
                  <c:v>0.407902175796241</c:v>
                </c:pt>
                <c:pt idx="641">
                  <c:v>-1.58027044041042</c:v>
                </c:pt>
                <c:pt idx="642">
                  <c:v>0.95769006373323695</c:v>
                </c:pt>
                <c:pt idx="643">
                  <c:v>1.84399130783618</c:v>
                </c:pt>
                <c:pt idx="644">
                  <c:v>-2.3222556921006499</c:v>
                </c:pt>
                <c:pt idx="645">
                  <c:v>0.64516282703500305</c:v>
                </c:pt>
                <c:pt idx="646">
                  <c:v>0.94457942394643202</c:v>
                </c:pt>
                <c:pt idx="647">
                  <c:v>-1.4627087348337999</c:v>
                </c:pt>
                <c:pt idx="648">
                  <c:v>-0.31427163131812902</c:v>
                </c:pt>
                <c:pt idx="649">
                  <c:v>0.42798116956799298</c:v>
                </c:pt>
                <c:pt idx="650">
                  <c:v>0.410564205633702</c:v>
                </c:pt>
                <c:pt idx="651">
                  <c:v>-0.19097077220277001</c:v>
                </c:pt>
                <c:pt idx="652">
                  <c:v>0.52858895661885696</c:v>
                </c:pt>
                <c:pt idx="653">
                  <c:v>-1.47380596927091E-3</c:v>
                </c:pt>
                <c:pt idx="654">
                  <c:v>1.1576477713053299</c:v>
                </c:pt>
                <c:pt idx="655">
                  <c:v>-1.2000970241451601</c:v>
                </c:pt>
                <c:pt idx="656">
                  <c:v>-0.684526805785443</c:v>
                </c:pt>
                <c:pt idx="657">
                  <c:v>5.0610761104888102E-2</c:v>
                </c:pt>
                <c:pt idx="658">
                  <c:v>1.63650566801984</c:v>
                </c:pt>
                <c:pt idx="659">
                  <c:v>-0.91496086852212599</c:v>
                </c:pt>
                <c:pt idx="660">
                  <c:v>0.22027066847767901</c:v>
                </c:pt>
                <c:pt idx="661">
                  <c:v>1.7721550992986499</c:v>
                </c:pt>
                <c:pt idx="662">
                  <c:v>0.1951581997946</c:v>
                </c:pt>
                <c:pt idx="663">
                  <c:v>-0.38104416281636799</c:v>
                </c:pt>
                <c:pt idx="664">
                  <c:v>-1.4112455942869599</c:v>
                </c:pt>
                <c:pt idx="665">
                  <c:v>-0.379868505651134</c:v>
                </c:pt>
                <c:pt idx="666">
                  <c:v>-1.77615619261024</c:v>
                </c:pt>
                <c:pt idx="667">
                  <c:v>1.30916905519575</c:v>
                </c:pt>
                <c:pt idx="668">
                  <c:v>-1.7087852289507199</c:v>
                </c:pt>
                <c:pt idx="669">
                  <c:v>-0.47496267134292602</c:v>
                </c:pt>
                <c:pt idx="670">
                  <c:v>0.50669373553368302</c:v>
                </c:pt>
                <c:pt idx="671">
                  <c:v>-0.30899943627565302</c:v>
                </c:pt>
                <c:pt idx="672">
                  <c:v>1.35212944653136</c:v>
                </c:pt>
                <c:pt idx="673">
                  <c:v>1.5640945097167001</c:v>
                </c:pt>
                <c:pt idx="674">
                  <c:v>1.42701195344316</c:v>
                </c:pt>
                <c:pt idx="675">
                  <c:v>2.7878987925136598</c:v>
                </c:pt>
                <c:pt idx="676">
                  <c:v>2.6247990257124298</c:v>
                </c:pt>
                <c:pt idx="677">
                  <c:v>0.60109729246279398</c:v>
                </c:pt>
                <c:pt idx="678">
                  <c:v>-0.63838808440029704</c:v>
                </c:pt>
                <c:pt idx="679">
                  <c:v>-0.277734003351015</c:v>
                </c:pt>
                <c:pt idx="680">
                  <c:v>0.12533313529258699</c:v>
                </c:pt>
                <c:pt idx="681">
                  <c:v>1.3966057130293901</c:v>
                </c:pt>
                <c:pt idx="682">
                  <c:v>-1.20930652672089</c:v>
                </c:pt>
                <c:pt idx="683">
                  <c:v>1.62173765318868</c:v>
                </c:pt>
                <c:pt idx="684">
                  <c:v>-0.12948492096546901</c:v>
                </c:pt>
                <c:pt idx="685">
                  <c:v>0.67254240704745405</c:v>
                </c:pt>
                <c:pt idx="686">
                  <c:v>-0.75141813974613603</c:v>
                </c:pt>
                <c:pt idx="687">
                  <c:v>0.124636761927912</c:v>
                </c:pt>
                <c:pt idx="688">
                  <c:v>9.1402603025816404E-2</c:v>
                </c:pt>
                <c:pt idx="689">
                  <c:v>2.1139170585870599</c:v>
                </c:pt>
                <c:pt idx="690">
                  <c:v>2.1074381746001798</c:v>
                </c:pt>
                <c:pt idx="691">
                  <c:v>1.24000597994399</c:v>
                </c:pt>
                <c:pt idx="692">
                  <c:v>-0.40555504428484701</c:v>
                </c:pt>
                <c:pt idx="693">
                  <c:v>-0.16581923739402499</c:v>
                </c:pt>
                <c:pt idx="694">
                  <c:v>-1.51661211106351</c:v>
                </c:pt>
                <c:pt idx="695">
                  <c:v>0.97855590093848099</c:v>
                </c:pt>
                <c:pt idx="696">
                  <c:v>-0.26337019632227698</c:v>
                </c:pt>
                <c:pt idx="697">
                  <c:v>-1.4267458507089299</c:v>
                </c:pt>
                <c:pt idx="698">
                  <c:v>-2.7989947184635399E-4</c:v>
                </c:pt>
                <c:pt idx="699">
                  <c:v>-0.81917879805800298</c:v>
                </c:pt>
                <c:pt idx="700">
                  <c:v>0.55527144819184004</c:v>
                </c:pt>
                <c:pt idx="701">
                  <c:v>-0.64651836897009896</c:v>
                </c:pt>
                <c:pt idx="702">
                  <c:v>0.798676504980246</c:v>
                </c:pt>
                <c:pt idx="703">
                  <c:v>-0.947770962249469</c:v>
                </c:pt>
                <c:pt idx="704">
                  <c:v>0.466047498764118</c:v>
                </c:pt>
                <c:pt idx="705">
                  <c:v>-1.39390730255468</c:v>
                </c:pt>
                <c:pt idx="706">
                  <c:v>1.3190947038937499</c:v>
                </c:pt>
                <c:pt idx="707">
                  <c:v>1.6296112092935899</c:v>
                </c:pt>
                <c:pt idx="708">
                  <c:v>0.67721925323676702</c:v>
                </c:pt>
                <c:pt idx="709">
                  <c:v>0.10100402886443401</c:v>
                </c:pt>
                <c:pt idx="710">
                  <c:v>-0.92383919022144201</c:v>
                </c:pt>
                <c:pt idx="711">
                  <c:v>0.63286519143321196</c:v>
                </c:pt>
                <c:pt idx="712">
                  <c:v>-0.24244893643006299</c:v>
                </c:pt>
                <c:pt idx="713">
                  <c:v>1.0749210598526999</c:v>
                </c:pt>
                <c:pt idx="714">
                  <c:v>0.230817906632828</c:v>
                </c:pt>
                <c:pt idx="715">
                  <c:v>0.19842508822758601</c:v>
                </c:pt>
                <c:pt idx="716">
                  <c:v>0.20186875520365499</c:v>
                </c:pt>
                <c:pt idx="717">
                  <c:v>-0.61317274827169499</c:v>
                </c:pt>
                <c:pt idx="718">
                  <c:v>1.7856147022751601</c:v>
                </c:pt>
                <c:pt idx="719">
                  <c:v>1.2928241166910199</c:v>
                </c:pt>
                <c:pt idx="720">
                  <c:v>0.48155677838849997</c:v>
                </c:pt>
                <c:pt idx="721">
                  <c:v>-0.61505064899812301</c:v>
                </c:pt>
                <c:pt idx="722">
                  <c:v>0.55364993029765597</c:v>
                </c:pt>
                <c:pt idx="723">
                  <c:v>3.2702236943271297E-2</c:v>
                </c:pt>
                <c:pt idx="724">
                  <c:v>2.44140154405176</c:v>
                </c:pt>
                <c:pt idx="725">
                  <c:v>-0.45087464768822999</c:v>
                </c:pt>
                <c:pt idx="726">
                  <c:v>0.551085860159505</c:v>
                </c:pt>
                <c:pt idx="727">
                  <c:v>0.43613430633595601</c:v>
                </c:pt>
                <c:pt idx="728">
                  <c:v>-0.95276720595868802</c:v>
                </c:pt>
                <c:pt idx="729">
                  <c:v>-0.10583330048126401</c:v>
                </c:pt>
                <c:pt idx="730">
                  <c:v>0.87524717420171505</c:v>
                </c:pt>
                <c:pt idx="731">
                  <c:v>-0.69644015274431603</c:v>
                </c:pt>
                <c:pt idx="732">
                  <c:v>0.102507929613799</c:v>
                </c:pt>
                <c:pt idx="733">
                  <c:v>-0.62165252934846604</c:v>
                </c:pt>
                <c:pt idx="734">
                  <c:v>-1.5463785456286501</c:v>
                </c:pt>
                <c:pt idx="735">
                  <c:v>-0.33084955878370098</c:v>
                </c:pt>
                <c:pt idx="736">
                  <c:v>-0.85181901404711702</c:v>
                </c:pt>
                <c:pt idx="737">
                  <c:v>-0.98320346954505999</c:v>
                </c:pt>
                <c:pt idx="738">
                  <c:v>-0.54888902316065402</c:v>
                </c:pt>
                <c:pt idx="739">
                  <c:v>1.2723185163867801</c:v>
                </c:pt>
                <c:pt idx="740">
                  <c:v>-0.79512303706022502</c:v>
                </c:pt>
                <c:pt idx="741">
                  <c:v>6.4300440932469796E-2</c:v>
                </c:pt>
                <c:pt idx="742">
                  <c:v>-1.8017322256952999E-2</c:v>
                </c:pt>
                <c:pt idx="743">
                  <c:v>1.0473121571686299</c:v>
                </c:pt>
                <c:pt idx="744">
                  <c:v>-0.93348743406076196</c:v>
                </c:pt>
                <c:pt idx="745">
                  <c:v>-0.146301077230552</c:v>
                </c:pt>
                <c:pt idx="746">
                  <c:v>0.44762799293371702</c:v>
                </c:pt>
                <c:pt idx="747">
                  <c:v>4.1333555845165397E-2</c:v>
                </c:pt>
                <c:pt idx="748">
                  <c:v>-0.72991956737267005</c:v>
                </c:pt>
                <c:pt idx="749">
                  <c:v>-1.67100947205243</c:v>
                </c:pt>
                <c:pt idx="750">
                  <c:v>0.220185502510719</c:v>
                </c:pt>
                <c:pt idx="751">
                  <c:v>-1.2043540932302901</c:v>
                </c:pt>
                <c:pt idx="752">
                  <c:v>-1.3786742406264301</c:v>
                </c:pt>
                <c:pt idx="753">
                  <c:v>-1.0087072623904501</c:v>
                </c:pt>
                <c:pt idx="754">
                  <c:v>0.91945114317717402</c:v>
                </c:pt>
                <c:pt idx="755">
                  <c:v>-1.4259442429999301</c:v>
                </c:pt>
                <c:pt idx="756">
                  <c:v>-1.4423109189782</c:v>
                </c:pt>
                <c:pt idx="757">
                  <c:v>-0.72471025195143701</c:v>
                </c:pt>
                <c:pt idx="758">
                  <c:v>-0.27682349804765599</c:v>
                </c:pt>
                <c:pt idx="759">
                  <c:v>-2.7934992001175099</c:v>
                </c:pt>
                <c:pt idx="760">
                  <c:v>-1.1422873075943401</c:v>
                </c:pt>
                <c:pt idx="761">
                  <c:v>1.0202937189316701</c:v>
                </c:pt>
                <c:pt idx="762">
                  <c:v>0.51864505384710602</c:v>
                </c:pt>
                <c:pt idx="763">
                  <c:v>0.34451914323361899</c:v>
                </c:pt>
                <c:pt idx="764">
                  <c:v>1.4172863285644199</c:v>
                </c:pt>
                <c:pt idx="765">
                  <c:v>0.19749358542356199</c:v>
                </c:pt>
                <c:pt idx="766">
                  <c:v>0.53490788763848196</c:v>
                </c:pt>
                <c:pt idx="767">
                  <c:v>0.35220154661136799</c:v>
                </c:pt>
                <c:pt idx="768">
                  <c:v>0.28452000790648901</c:v>
                </c:pt>
                <c:pt idx="769">
                  <c:v>-1.2319525131373401</c:v>
                </c:pt>
                <c:pt idx="770">
                  <c:v>0.84959358078523095</c:v>
                </c:pt>
                <c:pt idx="771">
                  <c:v>0.69877970532441402</c:v>
                </c:pt>
                <c:pt idx="772">
                  <c:v>-0.22856511124756301</c:v>
                </c:pt>
                <c:pt idx="773">
                  <c:v>1.5069160941916899</c:v>
                </c:pt>
                <c:pt idx="774">
                  <c:v>0.17847511931200699</c:v>
                </c:pt>
                <c:pt idx="775">
                  <c:v>-0.55183797030018999</c:v>
                </c:pt>
                <c:pt idx="776">
                  <c:v>-0.53479525198393696</c:v>
                </c:pt>
                <c:pt idx="777">
                  <c:v>-0.75206672750999903</c:v>
                </c:pt>
                <c:pt idx="778">
                  <c:v>-1.7131298301417399</c:v>
                </c:pt>
                <c:pt idx="779">
                  <c:v>1.7471752625707899</c:v>
                </c:pt>
                <c:pt idx="780">
                  <c:v>0.924866185246356</c:v>
                </c:pt>
                <c:pt idx="781">
                  <c:v>-0.61418564111271501</c:v>
                </c:pt>
                <c:pt idx="782">
                  <c:v>1.67963174905514</c:v>
                </c:pt>
                <c:pt idx="783">
                  <c:v>-1.31840188297683</c:v>
                </c:pt>
                <c:pt idx="784">
                  <c:v>-1.4997402310083101</c:v>
                </c:pt>
                <c:pt idx="785">
                  <c:v>3.6693879301390501E-3</c:v>
                </c:pt>
                <c:pt idx="786">
                  <c:v>-0.34887766479933602</c:v>
                </c:pt>
                <c:pt idx="787">
                  <c:v>1.2878797443993</c:v>
                </c:pt>
                <c:pt idx="788">
                  <c:v>-0.54528287957870303</c:v>
                </c:pt>
                <c:pt idx="789">
                  <c:v>-0.19961522644236501</c:v>
                </c:pt>
                <c:pt idx="790">
                  <c:v>0.75430492538398697</c:v>
                </c:pt>
                <c:pt idx="791">
                  <c:v>2.98775427401703E-2</c:v>
                </c:pt>
                <c:pt idx="792">
                  <c:v>1.6405996825843101</c:v>
                </c:pt>
                <c:pt idx="793">
                  <c:v>0.65064381898498103</c:v>
                </c:pt>
                <c:pt idx="794">
                  <c:v>-0.22164837639343099</c:v>
                </c:pt>
                <c:pt idx="795">
                  <c:v>4.9525061567469199E-2</c:v>
                </c:pt>
                <c:pt idx="796">
                  <c:v>1.65854071901625</c:v>
                </c:pt>
                <c:pt idx="797">
                  <c:v>-7.5349288314603594E-2</c:v>
                </c:pt>
                <c:pt idx="798">
                  <c:v>0.46972084256310598</c:v>
                </c:pt>
                <c:pt idx="799">
                  <c:v>0.31450862080437902</c:v>
                </c:pt>
                <c:pt idx="800">
                  <c:v>-0.91619937664444795</c:v>
                </c:pt>
                <c:pt idx="801">
                  <c:v>1.9395800130902701</c:v>
                </c:pt>
                <c:pt idx="802">
                  <c:v>0.31797712592322702</c:v>
                </c:pt>
                <c:pt idx="803">
                  <c:v>-7.5429581884774402E-2</c:v>
                </c:pt>
                <c:pt idx="804">
                  <c:v>1.1658404898194501</c:v>
                </c:pt>
                <c:pt idx="805">
                  <c:v>-0.122113999774089</c:v>
                </c:pt>
                <c:pt idx="806">
                  <c:v>-0.29496501787400398</c:v>
                </c:pt>
                <c:pt idx="807">
                  <c:v>-0.41428622593252401</c:v>
                </c:pt>
                <c:pt idx="808">
                  <c:v>1.9218439860806</c:v>
                </c:pt>
                <c:pt idx="809">
                  <c:v>-1.8291455903070899</c:v>
                </c:pt>
                <c:pt idx="810">
                  <c:v>-1.46091265683939</c:v>
                </c:pt>
                <c:pt idx="811">
                  <c:v>-0.29487859906281799</c:v>
                </c:pt>
                <c:pt idx="812">
                  <c:v>0.19789642066420399</c:v>
                </c:pt>
                <c:pt idx="813">
                  <c:v>0.127639654557273</c:v>
                </c:pt>
                <c:pt idx="814">
                  <c:v>0.44132155839921</c:v>
                </c:pt>
                <c:pt idx="815">
                  <c:v>1.0126837908651201</c:v>
                </c:pt>
                <c:pt idx="816">
                  <c:v>0.47545091457587002</c:v>
                </c:pt>
                <c:pt idx="817">
                  <c:v>-1.32046856555273</c:v>
                </c:pt>
                <c:pt idx="818">
                  <c:v>-0.41516544411533501</c:v>
                </c:pt>
                <c:pt idx="819">
                  <c:v>1.3138021187626601</c:v>
                </c:pt>
                <c:pt idx="820">
                  <c:v>0.299033937633434</c:v>
                </c:pt>
                <c:pt idx="821">
                  <c:v>-1.1292457714984401</c:v>
                </c:pt>
                <c:pt idx="822">
                  <c:v>-1.96686439532309</c:v>
                </c:pt>
                <c:pt idx="823">
                  <c:v>-0.26020989162630898</c:v>
                </c:pt>
                <c:pt idx="824">
                  <c:v>-0.250452010905162</c:v>
                </c:pt>
                <c:pt idx="825">
                  <c:v>-1.2263999130485399</c:v>
                </c:pt>
                <c:pt idx="826">
                  <c:v>-6.6871889814298202E-2</c:v>
                </c:pt>
                <c:pt idx="827">
                  <c:v>0.195336905788668</c:v>
                </c:pt>
                <c:pt idx="828">
                  <c:v>-0.89895978588368097</c:v>
                </c:pt>
                <c:pt idx="829">
                  <c:v>-0.96410240231862998</c:v>
                </c:pt>
                <c:pt idx="830">
                  <c:v>0.45425990866407201</c:v>
                </c:pt>
                <c:pt idx="831">
                  <c:v>1.3086089123472999</c:v>
                </c:pt>
                <c:pt idx="832">
                  <c:v>-4.2054132090712897E-3</c:v>
                </c:pt>
                <c:pt idx="833">
                  <c:v>0.65849317548365005</c:v>
                </c:pt>
                <c:pt idx="834">
                  <c:v>0.37651616629910001</c:v>
                </c:pt>
                <c:pt idx="835">
                  <c:v>0.64149539952565504</c:v>
                </c:pt>
                <c:pt idx="836">
                  <c:v>1.5188961615544501</c:v>
                </c:pt>
                <c:pt idx="837">
                  <c:v>0.70012541555869801</c:v>
                </c:pt>
                <c:pt idx="838">
                  <c:v>-0.19192825669462099</c:v>
                </c:pt>
                <c:pt idx="839">
                  <c:v>-0.13265389779713299</c:v>
                </c:pt>
                <c:pt idx="840">
                  <c:v>0.88052660973724495</c:v>
                </c:pt>
                <c:pt idx="841">
                  <c:v>-0.46662504961121298</c:v>
                </c:pt>
                <c:pt idx="842">
                  <c:v>-0.32277926186913602</c:v>
                </c:pt>
                <c:pt idx="843">
                  <c:v>0.49776489270240298</c:v>
                </c:pt>
                <c:pt idx="844">
                  <c:v>2.7890838229997201</c:v>
                </c:pt>
                <c:pt idx="845">
                  <c:v>2.45233117417449</c:v>
                </c:pt>
                <c:pt idx="846">
                  <c:v>-1.34536669986947</c:v>
                </c:pt>
                <c:pt idx="847">
                  <c:v>0.56693244988479696</c:v>
                </c:pt>
                <c:pt idx="848">
                  <c:v>2.0440740587783299</c:v>
                </c:pt>
                <c:pt idx="849">
                  <c:v>2.03122612643189</c:v>
                </c:pt>
                <c:pt idx="850">
                  <c:v>-0.15787113895083299</c:v>
                </c:pt>
                <c:pt idx="851">
                  <c:v>1.56166220506881</c:v>
                </c:pt>
                <c:pt idx="852">
                  <c:v>0.58612917887426497</c:v>
                </c:pt>
                <c:pt idx="853">
                  <c:v>0.51953392192479897</c:v>
                </c:pt>
                <c:pt idx="854">
                  <c:v>-0.392856351414692</c:v>
                </c:pt>
                <c:pt idx="855">
                  <c:v>0.47049923464964499</c:v>
                </c:pt>
                <c:pt idx="856">
                  <c:v>1.16205093669871</c:v>
                </c:pt>
                <c:pt idx="857">
                  <c:v>0.89481946745971497</c:v>
                </c:pt>
                <c:pt idx="858">
                  <c:v>1.8912046903530999</c:v>
                </c:pt>
                <c:pt idx="859">
                  <c:v>-1.3820767492486199</c:v>
                </c:pt>
                <c:pt idx="860">
                  <c:v>0.68213518269616302</c:v>
                </c:pt>
                <c:pt idx="861">
                  <c:v>1.30121990876202</c:v>
                </c:pt>
                <c:pt idx="862">
                  <c:v>1.5512814281746601</c:v>
                </c:pt>
                <c:pt idx="863">
                  <c:v>1.70689204677828</c:v>
                </c:pt>
                <c:pt idx="864">
                  <c:v>-0.732915894572986</c:v>
                </c:pt>
                <c:pt idx="865">
                  <c:v>1.52715628003058</c:v>
                </c:pt>
                <c:pt idx="866">
                  <c:v>0.69999603712685299</c:v>
                </c:pt>
                <c:pt idx="867">
                  <c:v>1.0406418108664299</c:v>
                </c:pt>
                <c:pt idx="868">
                  <c:v>0.80546348893833797</c:v>
                </c:pt>
                <c:pt idx="869">
                  <c:v>1.0907926118423901</c:v>
                </c:pt>
                <c:pt idx="870">
                  <c:v>-1.14617194149833</c:v>
                </c:pt>
                <c:pt idx="871">
                  <c:v>1.7114197818935999</c:v>
                </c:pt>
                <c:pt idx="872">
                  <c:v>1.07302976796668</c:v>
                </c:pt>
                <c:pt idx="873">
                  <c:v>1.6246991219028799</c:v>
                </c:pt>
                <c:pt idx="874">
                  <c:v>-0.101531069018648</c:v>
                </c:pt>
                <c:pt idx="875">
                  <c:v>-0.42257911407031801</c:v>
                </c:pt>
                <c:pt idx="876">
                  <c:v>0.452789612607297</c:v>
                </c:pt>
                <c:pt idx="877">
                  <c:v>0.438441035729916</c:v>
                </c:pt>
                <c:pt idx="878">
                  <c:v>2.7281534934175702</c:v>
                </c:pt>
                <c:pt idx="879">
                  <c:v>0.89502993574069001</c:v>
                </c:pt>
                <c:pt idx="880">
                  <c:v>-0.747237366819126</c:v>
                </c:pt>
                <c:pt idx="881">
                  <c:v>0.62546813863065698</c:v>
                </c:pt>
                <c:pt idx="882">
                  <c:v>0.13166779735105599</c:v>
                </c:pt>
                <c:pt idx="883">
                  <c:v>-0.56994687488415197</c:v>
                </c:pt>
                <c:pt idx="884">
                  <c:v>-0.81035267848987702</c:v>
                </c:pt>
                <c:pt idx="885">
                  <c:v>-0.72600574683423702</c:v>
                </c:pt>
                <c:pt idx="886">
                  <c:v>-0.33359852889754099</c:v>
                </c:pt>
                <c:pt idx="887">
                  <c:v>-0.151683069149806</c:v>
                </c:pt>
                <c:pt idx="888">
                  <c:v>-0.54715207678955302</c:v>
                </c:pt>
                <c:pt idx="889">
                  <c:v>0.27472192347732799</c:v>
                </c:pt>
                <c:pt idx="890">
                  <c:v>0.668617939709369</c:v>
                </c:pt>
                <c:pt idx="891">
                  <c:v>1.11686363064267</c:v>
                </c:pt>
                <c:pt idx="892">
                  <c:v>0.84231579813330504</c:v>
                </c:pt>
                <c:pt idx="893">
                  <c:v>1.9159862613790599</c:v>
                </c:pt>
                <c:pt idx="894">
                  <c:v>2.2905582059368399</c:v>
                </c:pt>
                <c:pt idx="895">
                  <c:v>3.1954927763779302</c:v>
                </c:pt>
                <c:pt idx="896">
                  <c:v>2.1421111466956599</c:v>
                </c:pt>
                <c:pt idx="897">
                  <c:v>3.8772455351117698</c:v>
                </c:pt>
                <c:pt idx="898">
                  <c:v>0.48511936479149598</c:v>
                </c:pt>
                <c:pt idx="899">
                  <c:v>1.26969535778984</c:v>
                </c:pt>
                <c:pt idx="900">
                  <c:v>1.8242451887456299</c:v>
                </c:pt>
                <c:pt idx="901">
                  <c:v>2.1672664081568098</c:v>
                </c:pt>
                <c:pt idx="902">
                  <c:v>2.9007003265743698</c:v>
                </c:pt>
                <c:pt idx="903">
                  <c:v>2.4654730895665198</c:v>
                </c:pt>
                <c:pt idx="904">
                  <c:v>1.4180788373356099</c:v>
                </c:pt>
                <c:pt idx="905">
                  <c:v>2.26816092841967</c:v>
                </c:pt>
                <c:pt idx="906">
                  <c:v>1.01327676687116</c:v>
                </c:pt>
                <c:pt idx="907">
                  <c:v>7.33838032075632E-2</c:v>
                </c:pt>
                <c:pt idx="908">
                  <c:v>0.308611555451135</c:v>
                </c:pt>
                <c:pt idx="909">
                  <c:v>1.70540611687871</c:v>
                </c:pt>
                <c:pt idx="910">
                  <c:v>-0.39094625021757801</c:v>
                </c:pt>
                <c:pt idx="911">
                  <c:v>-0.57504831836529102</c:v>
                </c:pt>
                <c:pt idx="912">
                  <c:v>1.3595115828673501</c:v>
                </c:pt>
                <c:pt idx="913">
                  <c:v>1.86711744717648</c:v>
                </c:pt>
                <c:pt idx="914">
                  <c:v>-0.53328762944284502</c:v>
                </c:pt>
                <c:pt idx="915">
                  <c:v>0.37615407685626501</c:v>
                </c:pt>
                <c:pt idx="916">
                  <c:v>1.50607239516633</c:v>
                </c:pt>
                <c:pt idx="917">
                  <c:v>2.4777010816474099E-2</c:v>
                </c:pt>
                <c:pt idx="918">
                  <c:v>1.24443293295121</c:v>
                </c:pt>
                <c:pt idx="919">
                  <c:v>1.3035655343253401</c:v>
                </c:pt>
                <c:pt idx="920">
                  <c:v>-1.68918611907321</c:v>
                </c:pt>
                <c:pt idx="921">
                  <c:v>1.72868900506322</c:v>
                </c:pt>
                <c:pt idx="922">
                  <c:v>1.6950660352152001</c:v>
                </c:pt>
                <c:pt idx="923">
                  <c:v>-0.242142606912082</c:v>
                </c:pt>
                <c:pt idx="924">
                  <c:v>1.0805446079865599</c:v>
                </c:pt>
                <c:pt idx="925">
                  <c:v>-0.51499125864097695</c:v>
                </c:pt>
                <c:pt idx="926">
                  <c:v>0.72398094926991696</c:v>
                </c:pt>
                <c:pt idx="927">
                  <c:v>0.89146998008656697</c:v>
                </c:pt>
                <c:pt idx="928">
                  <c:v>7.1768854141111393E-2</c:v>
                </c:pt>
                <c:pt idx="929">
                  <c:v>0.63271623706783497</c:v>
                </c:pt>
                <c:pt idx="930">
                  <c:v>1.3306011609892101</c:v>
                </c:pt>
                <c:pt idx="931">
                  <c:v>1.46167051799583</c:v>
                </c:pt>
                <c:pt idx="932">
                  <c:v>1.29453763861061</c:v>
                </c:pt>
                <c:pt idx="933">
                  <c:v>2.39954204888818</c:v>
                </c:pt>
                <c:pt idx="934">
                  <c:v>1.87191847502525</c:v>
                </c:pt>
                <c:pt idx="935">
                  <c:v>-0.89930258460338297</c:v>
                </c:pt>
                <c:pt idx="936">
                  <c:v>-0.67307671603076602</c:v>
                </c:pt>
                <c:pt idx="937">
                  <c:v>-0.580110682690408</c:v>
                </c:pt>
                <c:pt idx="938">
                  <c:v>-0.33638799558316701</c:v>
                </c:pt>
                <c:pt idx="939">
                  <c:v>-0.69761763870353499</c:v>
                </c:pt>
                <c:pt idx="940">
                  <c:v>0.67577911406318503</c:v>
                </c:pt>
                <c:pt idx="941">
                  <c:v>1.0014152437519299</c:v>
                </c:pt>
                <c:pt idx="942">
                  <c:v>-0.91565559208963998</c:v>
                </c:pt>
                <c:pt idx="943">
                  <c:v>1.2963882659972099</c:v>
                </c:pt>
                <c:pt idx="944">
                  <c:v>-0.49116642632263802</c:v>
                </c:pt>
                <c:pt idx="945">
                  <c:v>0.44391258866835098</c:v>
                </c:pt>
                <c:pt idx="946">
                  <c:v>-3.3016132167488603E-2</c:v>
                </c:pt>
                <c:pt idx="947">
                  <c:v>-0.90038131995403503</c:v>
                </c:pt>
                <c:pt idx="948">
                  <c:v>0.44858110866918799</c:v>
                </c:pt>
                <c:pt idx="949">
                  <c:v>0.96718554179203697</c:v>
                </c:pt>
                <c:pt idx="950">
                  <c:v>-0.59648386189315505</c:v>
                </c:pt>
                <c:pt idx="951">
                  <c:v>0.238369717870932</c:v>
                </c:pt>
                <c:pt idx="952">
                  <c:v>0.48232754077119899</c:v>
                </c:pt>
                <c:pt idx="953">
                  <c:v>-1.3141278046561</c:v>
                </c:pt>
                <c:pt idx="954">
                  <c:v>0.58323898326284596</c:v>
                </c:pt>
                <c:pt idx="955">
                  <c:v>0.51740322871730804</c:v>
                </c:pt>
                <c:pt idx="956">
                  <c:v>2.0633412490718301</c:v>
                </c:pt>
                <c:pt idx="957">
                  <c:v>0.55849563849411998</c:v>
                </c:pt>
                <c:pt idx="958">
                  <c:v>1.55358896998703</c:v>
                </c:pt>
                <c:pt idx="959">
                  <c:v>-0.52543764976551099</c:v>
                </c:pt>
                <c:pt idx="960">
                  <c:v>1.63657441115337</c:v>
                </c:pt>
                <c:pt idx="961">
                  <c:v>7.1728507892105303E-2</c:v>
                </c:pt>
                <c:pt idx="962">
                  <c:v>0.27706446156102799</c:v>
                </c:pt>
                <c:pt idx="963">
                  <c:v>1.4695470187911199</c:v>
                </c:pt>
                <c:pt idx="964">
                  <c:v>0.53253104369572002</c:v>
                </c:pt>
                <c:pt idx="965">
                  <c:v>-1.8508733671424999</c:v>
                </c:pt>
                <c:pt idx="966">
                  <c:v>-0.723142737852007</c:v>
                </c:pt>
                <c:pt idx="967">
                  <c:v>0.40772334891353301</c:v>
                </c:pt>
                <c:pt idx="968">
                  <c:v>0.61554505565587703</c:v>
                </c:pt>
                <c:pt idx="969">
                  <c:v>-8.2312272809888908E-3</c:v>
                </c:pt>
                <c:pt idx="970">
                  <c:v>0.92146027499443595</c:v>
                </c:pt>
                <c:pt idx="971">
                  <c:v>6.1698495413882601E-2</c:v>
                </c:pt>
                <c:pt idx="972">
                  <c:v>-0.49869219941361598</c:v>
                </c:pt>
                <c:pt idx="973">
                  <c:v>1.5608564013933699</c:v>
                </c:pt>
                <c:pt idx="974">
                  <c:v>1.6062216415530899E-2</c:v>
                </c:pt>
                <c:pt idx="975">
                  <c:v>0.94840389039254702</c:v>
                </c:pt>
                <c:pt idx="976">
                  <c:v>0.91309206891841199</c:v>
                </c:pt>
                <c:pt idx="977">
                  <c:v>1.45404189360569</c:v>
                </c:pt>
                <c:pt idx="978">
                  <c:v>-0.73839317660536397</c:v>
                </c:pt>
                <c:pt idx="979">
                  <c:v>0.93566265744050803</c:v>
                </c:pt>
                <c:pt idx="980">
                  <c:v>-0.25682097802966303</c:v>
                </c:pt>
                <c:pt idx="981">
                  <c:v>-1.3251741458302799</c:v>
                </c:pt>
                <c:pt idx="982">
                  <c:v>-7.7601619098175501E-3</c:v>
                </c:pt>
                <c:pt idx="983">
                  <c:v>1.4672896570863401</c:v>
                </c:pt>
                <c:pt idx="984">
                  <c:v>-0.121965831226011</c:v>
                </c:pt>
                <c:pt idx="985">
                  <c:v>1.47077010745218</c:v>
                </c:pt>
                <c:pt idx="986">
                  <c:v>-0.70527204843344504</c:v>
                </c:pt>
                <c:pt idx="987">
                  <c:v>-0.68713278223585295</c:v>
                </c:pt>
                <c:pt idx="988">
                  <c:v>-0.59126441869027702</c:v>
                </c:pt>
                <c:pt idx="989">
                  <c:v>-0.69698512136424995</c:v>
                </c:pt>
                <c:pt idx="990">
                  <c:v>0.33638355939646197</c:v>
                </c:pt>
                <c:pt idx="991">
                  <c:v>-1.4760206524652499</c:v>
                </c:pt>
                <c:pt idx="992">
                  <c:v>-0.91111057116433503</c:v>
                </c:pt>
                <c:pt idx="993">
                  <c:v>-0.20915855844671399</c:v>
                </c:pt>
                <c:pt idx="994">
                  <c:v>0.41591812106918202</c:v>
                </c:pt>
                <c:pt idx="995">
                  <c:v>-0.15279527985743899</c:v>
                </c:pt>
                <c:pt idx="996">
                  <c:v>-1.07193280034689</c:v>
                </c:pt>
                <c:pt idx="997">
                  <c:v>0.981749938979533</c:v>
                </c:pt>
                <c:pt idx="998">
                  <c:v>0.88671010526272498</c:v>
                </c:pt>
                <c:pt idx="999">
                  <c:v>-0.14189352302317601</c:v>
                </c:pt>
                <c:pt idx="1000">
                  <c:v>-0.25436204770377402</c:v>
                </c:pt>
                <c:pt idx="1001">
                  <c:v>-0.238993225494529</c:v>
                </c:pt>
                <c:pt idx="1002">
                  <c:v>-6.4652976461234704E-2</c:v>
                </c:pt>
                <c:pt idx="1003">
                  <c:v>0.199717033005678</c:v>
                </c:pt>
                <c:pt idx="1004">
                  <c:v>0.19646017317485001</c:v>
                </c:pt>
                <c:pt idx="1005">
                  <c:v>-0.25406323417719601</c:v>
                </c:pt>
                <c:pt idx="1006">
                  <c:v>1.2848335800977899</c:v>
                </c:pt>
                <c:pt idx="1007">
                  <c:v>-0.28293000777685201</c:v>
                </c:pt>
                <c:pt idx="1008">
                  <c:v>1.1278461273784299</c:v>
                </c:pt>
                <c:pt idx="1009">
                  <c:v>-0.12486053068127199</c:v>
                </c:pt>
                <c:pt idx="1010">
                  <c:v>1.2715166831978</c:v>
                </c:pt>
                <c:pt idx="1011">
                  <c:v>0.86910334050606597</c:v>
                </c:pt>
                <c:pt idx="1012">
                  <c:v>-9.4710521591363603E-2</c:v>
                </c:pt>
                <c:pt idx="1013">
                  <c:v>-1.01662894924036</c:v>
                </c:pt>
                <c:pt idx="1014">
                  <c:v>-0.392518183246584</c:v>
                </c:pt>
                <c:pt idx="1015">
                  <c:v>0.69688309395293602</c:v>
                </c:pt>
                <c:pt idx="1016">
                  <c:v>0.31205942586755703</c:v>
                </c:pt>
                <c:pt idx="1017">
                  <c:v>0.85232521556413898</c:v>
                </c:pt>
                <c:pt idx="1018">
                  <c:v>-8.8213720807353693E-2</c:v>
                </c:pt>
                <c:pt idx="1019">
                  <c:v>-1.65825556542575</c:v>
                </c:pt>
                <c:pt idx="1020">
                  <c:v>-0.12830365776207001</c:v>
                </c:pt>
                <c:pt idx="1021">
                  <c:v>-7.4973398349302903E-2</c:v>
                </c:pt>
                <c:pt idx="1022">
                  <c:v>-1.1600994277713601</c:v>
                </c:pt>
                <c:pt idx="1023">
                  <c:v>-2.5672569107200398</c:v>
                </c:pt>
                <c:pt idx="1024">
                  <c:v>2.4989993909463899E-2</c:v>
                </c:pt>
                <c:pt idx="1025">
                  <c:v>0.33837377685572201</c:v>
                </c:pt>
                <c:pt idx="1026">
                  <c:v>-0.27570597074678399</c:v>
                </c:pt>
                <c:pt idx="1027">
                  <c:v>-0.59343047132550097</c:v>
                </c:pt>
                <c:pt idx="1028">
                  <c:v>-5.6635472272975303E-3</c:v>
                </c:pt>
                <c:pt idx="1029">
                  <c:v>1.50000006803344</c:v>
                </c:pt>
                <c:pt idx="1030">
                  <c:v>0.47506127871632298</c:v>
                </c:pt>
                <c:pt idx="1031">
                  <c:v>1.0415074984608199</c:v>
                </c:pt>
                <c:pt idx="1032">
                  <c:v>0.12594620212297999</c:v>
                </c:pt>
                <c:pt idx="1033">
                  <c:v>1.8523074788818601</c:v>
                </c:pt>
                <c:pt idx="1034">
                  <c:v>0.29115581525522499</c:v>
                </c:pt>
                <c:pt idx="1035">
                  <c:v>-0.65791165210245905</c:v>
                </c:pt>
                <c:pt idx="1036">
                  <c:v>1.2142592380165</c:v>
                </c:pt>
                <c:pt idx="1037">
                  <c:v>0.87379888325421595</c:v>
                </c:pt>
                <c:pt idx="1038">
                  <c:v>-1.7585714854926899</c:v>
                </c:pt>
                <c:pt idx="1039">
                  <c:v>-7.15791272295596E-2</c:v>
                </c:pt>
                <c:pt idx="1040">
                  <c:v>7.8104150012383994E-2</c:v>
                </c:pt>
                <c:pt idx="1041">
                  <c:v>-0.70346587678977601</c:v>
                </c:pt>
                <c:pt idx="1042">
                  <c:v>1.31248221061396</c:v>
                </c:pt>
                <c:pt idx="1043">
                  <c:v>0.241778613607953</c:v>
                </c:pt>
                <c:pt idx="1044">
                  <c:v>-1.9599136153712799</c:v>
                </c:pt>
                <c:pt idx="1045">
                  <c:v>7.1806007658549095E-2</c:v>
                </c:pt>
                <c:pt idx="1046">
                  <c:v>-0.724578971174759</c:v>
                </c:pt>
                <c:pt idx="1047">
                  <c:v>-1.10119489615272</c:v>
                </c:pt>
                <c:pt idx="1048">
                  <c:v>0.80414004583267196</c:v>
                </c:pt>
                <c:pt idx="1049">
                  <c:v>0.29943359535396002</c:v>
                </c:pt>
                <c:pt idx="1050">
                  <c:v>-1.2515017219567199</c:v>
                </c:pt>
                <c:pt idx="1051">
                  <c:v>0.99288398663507405</c:v>
                </c:pt>
                <c:pt idx="1052">
                  <c:v>-0.49066948300108298</c:v>
                </c:pt>
                <c:pt idx="1053">
                  <c:v>-0.60543283085663202</c:v>
                </c:pt>
                <c:pt idx="1054">
                  <c:v>0.59635490125733204</c:v>
                </c:pt>
                <c:pt idx="1055">
                  <c:v>-1.27746364509815</c:v>
                </c:pt>
                <c:pt idx="1056">
                  <c:v>-0.61442444166149401</c:v>
                </c:pt>
                <c:pt idx="1057">
                  <c:v>0.173133157226149</c:v>
                </c:pt>
                <c:pt idx="1058">
                  <c:v>0.316050834637709</c:v>
                </c:pt>
                <c:pt idx="1059">
                  <c:v>-0.36319523813296301</c:v>
                </c:pt>
                <c:pt idx="1060">
                  <c:v>2.4161328299088498</c:v>
                </c:pt>
                <c:pt idx="1061">
                  <c:v>-0.53527399891857497</c:v>
                </c:pt>
                <c:pt idx="1062">
                  <c:v>0.55341075884311397</c:v>
                </c:pt>
                <c:pt idx="1063">
                  <c:v>0.59159447901293105</c:v>
                </c:pt>
                <c:pt idx="1064">
                  <c:v>0.71641735528385198</c:v>
                </c:pt>
                <c:pt idx="1065">
                  <c:v>-0.373222504846207</c:v>
                </c:pt>
                <c:pt idx="1066">
                  <c:v>0.581485242409846</c:v>
                </c:pt>
                <c:pt idx="1067">
                  <c:v>0.75745280180469798</c:v>
                </c:pt>
                <c:pt idx="1068">
                  <c:v>1.59449000456093</c:v>
                </c:pt>
                <c:pt idx="1069">
                  <c:v>1.8953112733289701</c:v>
                </c:pt>
                <c:pt idx="1070">
                  <c:v>-1.1043953073300601</c:v>
                </c:pt>
                <c:pt idx="1071">
                  <c:v>-2.9681051043298899E-2</c:v>
                </c:pt>
                <c:pt idx="1072">
                  <c:v>-0.50937723855629502</c:v>
                </c:pt>
                <c:pt idx="1073">
                  <c:v>0.22206904979999401</c:v>
                </c:pt>
                <c:pt idx="1074">
                  <c:v>0.231312285051537</c:v>
                </c:pt>
                <c:pt idx="1075">
                  <c:v>0.31867101953469801</c:v>
                </c:pt>
                <c:pt idx="1076">
                  <c:v>1.4723555646758699</c:v>
                </c:pt>
                <c:pt idx="1077">
                  <c:v>1.27298237832751</c:v>
                </c:pt>
                <c:pt idx="1078">
                  <c:v>-0.47018494827808799</c:v>
                </c:pt>
                <c:pt idx="1079">
                  <c:v>2.0683658526686002</c:v>
                </c:pt>
                <c:pt idx="1080">
                  <c:v>2.0438148799770501</c:v>
                </c:pt>
                <c:pt idx="1081">
                  <c:v>-1.86912919655597</c:v>
                </c:pt>
                <c:pt idx="1082">
                  <c:v>-0.84757857452687402</c:v>
                </c:pt>
                <c:pt idx="1083">
                  <c:v>0.39847253676653699</c:v>
                </c:pt>
                <c:pt idx="1084">
                  <c:v>0.98327320429334497</c:v>
                </c:pt>
                <c:pt idx="1085">
                  <c:v>0.73389864893385903</c:v>
                </c:pt>
                <c:pt idx="1086">
                  <c:v>0.43649213450060498</c:v>
                </c:pt>
                <c:pt idx="1087">
                  <c:v>-1.5265452836567901</c:v>
                </c:pt>
                <c:pt idx="1088">
                  <c:v>-1.23011061391532</c:v>
                </c:pt>
                <c:pt idx="1089">
                  <c:v>-9.1525036973649901E-2</c:v>
                </c:pt>
                <c:pt idx="1090">
                  <c:v>0.49269349220198599</c:v>
                </c:pt>
                <c:pt idx="1091">
                  <c:v>-4.6511626817451697E-2</c:v>
                </c:pt>
                <c:pt idx="1092">
                  <c:v>-1.4736207073813099</c:v>
                </c:pt>
                <c:pt idx="1093">
                  <c:v>-0.28517483223128298</c:v>
                </c:pt>
                <c:pt idx="1094">
                  <c:v>0.80426732894525199</c:v>
                </c:pt>
                <c:pt idx="1095">
                  <c:v>-0.80016908065077996</c:v>
                </c:pt>
                <c:pt idx="1096">
                  <c:v>-0.97488158568632999</c:v>
                </c:pt>
                <c:pt idx="1097">
                  <c:v>0.45179334886313899</c:v>
                </c:pt>
                <c:pt idx="1098">
                  <c:v>-1.51207918378059</c:v>
                </c:pt>
                <c:pt idx="1099">
                  <c:v>0.451732788018469</c:v>
                </c:pt>
                <c:pt idx="1100">
                  <c:v>-0.107541884792793</c:v>
                </c:pt>
                <c:pt idx="1101">
                  <c:v>0.96075564304230399</c:v>
                </c:pt>
                <c:pt idx="1102">
                  <c:v>1.5490923124617499</c:v>
                </c:pt>
                <c:pt idx="1103">
                  <c:v>-0.63219544809167905</c:v>
                </c:pt>
                <c:pt idx="1104">
                  <c:v>1.0515657208190301</c:v>
                </c:pt>
                <c:pt idx="1105">
                  <c:v>-0.84764615590722803</c:v>
                </c:pt>
                <c:pt idx="1106">
                  <c:v>0.20591983176964801</c:v>
                </c:pt>
                <c:pt idx="1107">
                  <c:v>0.25410907165797397</c:v>
                </c:pt>
                <c:pt idx="1108">
                  <c:v>0.180792517955532</c:v>
                </c:pt>
                <c:pt idx="1109">
                  <c:v>1.1316423819916801</c:v>
                </c:pt>
                <c:pt idx="1110">
                  <c:v>0.74068857141699995</c:v>
                </c:pt>
                <c:pt idx="1111">
                  <c:v>1.6382033850333999</c:v>
                </c:pt>
                <c:pt idx="1112">
                  <c:v>0.76512739843973698</c:v>
                </c:pt>
                <c:pt idx="1113">
                  <c:v>1.78053887980884</c:v>
                </c:pt>
                <c:pt idx="1114">
                  <c:v>-0.44106119628636498</c:v>
                </c:pt>
                <c:pt idx="1115">
                  <c:v>-0.33628195051300902</c:v>
                </c:pt>
                <c:pt idx="1116">
                  <c:v>-0.78953245437560804</c:v>
                </c:pt>
                <c:pt idx="1117">
                  <c:v>-0.28870406129957499</c:v>
                </c:pt>
                <c:pt idx="1118">
                  <c:v>9.8859926986093305E-2</c:v>
                </c:pt>
                <c:pt idx="1119">
                  <c:v>2.4361350212962498</c:v>
                </c:pt>
                <c:pt idx="1120">
                  <c:v>0.234405788554754</c:v>
                </c:pt>
                <c:pt idx="1121">
                  <c:v>1.3770132885356201</c:v>
                </c:pt>
                <c:pt idx="1122">
                  <c:v>0.56215151252862305</c:v>
                </c:pt>
                <c:pt idx="1123">
                  <c:v>1.4874917410369699</c:v>
                </c:pt>
                <c:pt idx="1124">
                  <c:v>0.71743677087350299</c:v>
                </c:pt>
                <c:pt idx="1125">
                  <c:v>1.71224383475333</c:v>
                </c:pt>
                <c:pt idx="1126">
                  <c:v>0.71689442250264301</c:v>
                </c:pt>
                <c:pt idx="1127">
                  <c:v>0.25237497248852703</c:v>
                </c:pt>
                <c:pt idx="1128">
                  <c:v>-2.18483309529966</c:v>
                </c:pt>
                <c:pt idx="1129">
                  <c:v>-0.26844109329772697</c:v>
                </c:pt>
                <c:pt idx="1130">
                  <c:v>0.25116580971893099</c:v>
                </c:pt>
                <c:pt idx="1131">
                  <c:v>-1.5428843793176E-2</c:v>
                </c:pt>
                <c:pt idx="1132">
                  <c:v>0.155238022908849</c:v>
                </c:pt>
                <c:pt idx="1133">
                  <c:v>-1.53729881665188</c:v>
                </c:pt>
                <c:pt idx="1134">
                  <c:v>2.0599244958365199</c:v>
                </c:pt>
                <c:pt idx="1135">
                  <c:v>-0.297975688772256</c:v>
                </c:pt>
                <c:pt idx="1136">
                  <c:v>-0.11569344614985499</c:v>
                </c:pt>
                <c:pt idx="1137">
                  <c:v>0.51896253187516705</c:v>
                </c:pt>
                <c:pt idx="1138">
                  <c:v>2.1013872729510998</c:v>
                </c:pt>
                <c:pt idx="1139">
                  <c:v>1.0555662603348199</c:v>
                </c:pt>
                <c:pt idx="1140">
                  <c:v>-0.941411172824001</c:v>
                </c:pt>
                <c:pt idx="1141">
                  <c:v>4.8175975707367501E-2</c:v>
                </c:pt>
                <c:pt idx="1142">
                  <c:v>2.1896209148209299E-2</c:v>
                </c:pt>
                <c:pt idx="1143">
                  <c:v>0.168625864784434</c:v>
                </c:pt>
                <c:pt idx="1144">
                  <c:v>-0.30341565022932898</c:v>
                </c:pt>
                <c:pt idx="1145">
                  <c:v>-0.73842861049972697</c:v>
                </c:pt>
                <c:pt idx="1146">
                  <c:v>-1.0858904780070699</c:v>
                </c:pt>
                <c:pt idx="1147">
                  <c:v>-1.5918215873513799</c:v>
                </c:pt>
                <c:pt idx="1148">
                  <c:v>1.91564018786283</c:v>
                </c:pt>
                <c:pt idx="1149">
                  <c:v>-4.6895229789374699</c:v>
                </c:pt>
                <c:pt idx="1150">
                  <c:v>1.3583994881383701</c:v>
                </c:pt>
                <c:pt idx="1151">
                  <c:v>-0.38749224339243499</c:v>
                </c:pt>
                <c:pt idx="1152">
                  <c:v>-0.52818921514486905</c:v>
                </c:pt>
                <c:pt idx="1153">
                  <c:v>-0.47974035443615198</c:v>
                </c:pt>
                <c:pt idx="1154">
                  <c:v>-1.22464125010013</c:v>
                </c:pt>
                <c:pt idx="1155">
                  <c:v>-0.77378661219240896</c:v>
                </c:pt>
                <c:pt idx="1156">
                  <c:v>-0.243357229503847</c:v>
                </c:pt>
                <c:pt idx="1157">
                  <c:v>-0.58071741259744003</c:v>
                </c:pt>
                <c:pt idx="1158">
                  <c:v>-0.66711391637168505</c:v>
                </c:pt>
                <c:pt idx="1159">
                  <c:v>0.74306947296366299</c:v>
                </c:pt>
                <c:pt idx="1160">
                  <c:v>-2.8494661602110001</c:v>
                </c:pt>
                <c:pt idx="1161">
                  <c:v>1.1655307234822301</c:v>
                </c:pt>
                <c:pt idx="1162">
                  <c:v>-1.74311829225658</c:v>
                </c:pt>
                <c:pt idx="1163">
                  <c:v>0.23871084294776099</c:v>
                </c:pt>
                <c:pt idx="1164">
                  <c:v>-2.4407342162811001</c:v>
                </c:pt>
                <c:pt idx="1165">
                  <c:v>-1.0686263681316599</c:v>
                </c:pt>
                <c:pt idx="1166">
                  <c:v>-0.59748297219448598</c:v>
                </c:pt>
                <c:pt idx="1167">
                  <c:v>1.3568797777330299</c:v>
                </c:pt>
                <c:pt idx="1168">
                  <c:v>-0.72300200717845398</c:v>
                </c:pt>
                <c:pt idx="1169">
                  <c:v>0.47344653797976299</c:v>
                </c:pt>
                <c:pt idx="1170">
                  <c:v>-0.383878600905108</c:v>
                </c:pt>
                <c:pt idx="1171">
                  <c:v>-0.48547777831674199</c:v>
                </c:pt>
                <c:pt idx="1172">
                  <c:v>1.1411514557228599</c:v>
                </c:pt>
                <c:pt idx="1173">
                  <c:v>2.8948088338980802</c:v>
                </c:pt>
                <c:pt idx="1174">
                  <c:v>-2.0012661660342901</c:v>
                </c:pt>
                <c:pt idx="1175">
                  <c:v>0.19833845634837299</c:v>
                </c:pt>
                <c:pt idx="1176">
                  <c:v>1.7874489560297</c:v>
                </c:pt>
                <c:pt idx="1177">
                  <c:v>0.39027770307905701</c:v>
                </c:pt>
                <c:pt idx="1178">
                  <c:v>-1.14934707029883</c:v>
                </c:pt>
                <c:pt idx="1179">
                  <c:v>-0.19242259608363799</c:v>
                </c:pt>
                <c:pt idx="1180">
                  <c:v>-0.49952605138406198</c:v>
                </c:pt>
                <c:pt idx="1181">
                  <c:v>1.58527576621876</c:v>
                </c:pt>
                <c:pt idx="1182">
                  <c:v>-1.3163797785901601</c:v>
                </c:pt>
                <c:pt idx="1183">
                  <c:v>1.2507220611102901</c:v>
                </c:pt>
                <c:pt idx="1184">
                  <c:v>1.74518514076767</c:v>
                </c:pt>
                <c:pt idx="1185">
                  <c:v>-0.46618804132181602</c:v>
                </c:pt>
                <c:pt idx="1186">
                  <c:v>-0.819457434996404</c:v>
                </c:pt>
                <c:pt idx="1187">
                  <c:v>-0.25056396345207599</c:v>
                </c:pt>
                <c:pt idx="1188">
                  <c:v>-1.0034890641982499</c:v>
                </c:pt>
                <c:pt idx="1189">
                  <c:v>1.62074345458596</c:v>
                </c:pt>
                <c:pt idx="1190">
                  <c:v>-3.3557475405795401E-2</c:v>
                </c:pt>
                <c:pt idx="1191">
                  <c:v>-0.55886479561903302</c:v>
                </c:pt>
                <c:pt idx="1192">
                  <c:v>1.2788680677946</c:v>
                </c:pt>
                <c:pt idx="1193">
                  <c:v>-0.74187318777206002</c:v>
                </c:pt>
                <c:pt idx="1194">
                  <c:v>-1.1873862068585599</c:v>
                </c:pt>
                <c:pt idx="1195">
                  <c:v>9.7652734755415693E-2</c:v>
                </c:pt>
                <c:pt idx="1196">
                  <c:v>4.2860146935498902E-2</c:v>
                </c:pt>
                <c:pt idx="1197">
                  <c:v>-1.9334022778634801</c:v>
                </c:pt>
                <c:pt idx="1198">
                  <c:v>1.67920159687528</c:v>
                </c:pt>
                <c:pt idx="1199">
                  <c:v>0.50386655083236498</c:v>
                </c:pt>
                <c:pt idx="1200">
                  <c:v>9.1740496485538295E-2</c:v>
                </c:pt>
                <c:pt idx="1201">
                  <c:v>3.6839429212346397E-2</c:v>
                </c:pt>
                <c:pt idx="1202">
                  <c:v>-0.74983855835962698</c:v>
                </c:pt>
                <c:pt idx="1203">
                  <c:v>-0.470918907204676</c:v>
                </c:pt>
                <c:pt idx="1204">
                  <c:v>-4.3030552325225201E-2</c:v>
                </c:pt>
                <c:pt idx="1205">
                  <c:v>3.4215235740135297E-2</c:v>
                </c:pt>
                <c:pt idx="1206">
                  <c:v>-0.83278222179193795</c:v>
                </c:pt>
                <c:pt idx="1207">
                  <c:v>-0.82191935081755996</c:v>
                </c:pt>
                <c:pt idx="1208">
                  <c:v>-0.16538213524561601</c:v>
                </c:pt>
                <c:pt idx="1209">
                  <c:v>-2.00322269425362</c:v>
                </c:pt>
                <c:pt idx="1210">
                  <c:v>0.19424259373515401</c:v>
                </c:pt>
                <c:pt idx="1211">
                  <c:v>-2.0669038026267499</c:v>
                </c:pt>
                <c:pt idx="1212">
                  <c:v>0.490911646657616</c:v>
                </c:pt>
                <c:pt idx="1213">
                  <c:v>-1.71563132606923</c:v>
                </c:pt>
                <c:pt idx="1214">
                  <c:v>1.3310858224817701</c:v>
                </c:pt>
                <c:pt idx="1215">
                  <c:v>-1.1276564803214599</c:v>
                </c:pt>
                <c:pt idx="1216">
                  <c:v>-1.42670114776801</c:v>
                </c:pt>
                <c:pt idx="1217">
                  <c:v>-0.21590033234103501</c:v>
                </c:pt>
                <c:pt idx="1218">
                  <c:v>0.24223128864447699</c:v>
                </c:pt>
                <c:pt idx="1219">
                  <c:v>0.80006094461444399</c:v>
                </c:pt>
                <c:pt idx="1220">
                  <c:v>-1.02103613067358</c:v>
                </c:pt>
                <c:pt idx="1221">
                  <c:v>-0.181808050526855</c:v>
                </c:pt>
                <c:pt idx="1222">
                  <c:v>0.36880806790693499</c:v>
                </c:pt>
                <c:pt idx="1223">
                  <c:v>0.54682598812295302</c:v>
                </c:pt>
                <c:pt idx="1224">
                  <c:v>-0.56920952671213099</c:v>
                </c:pt>
                <c:pt idx="1225">
                  <c:v>-0.38709144590496403</c:v>
                </c:pt>
                <c:pt idx="1226">
                  <c:v>-0.89630656068024905</c:v>
                </c:pt>
                <c:pt idx="1227">
                  <c:v>-0.24853735981236499</c:v>
                </c:pt>
                <c:pt idx="1228">
                  <c:v>-0.36238887980106399</c:v>
                </c:pt>
                <c:pt idx="1229">
                  <c:v>-0.64190193687475505</c:v>
                </c:pt>
                <c:pt idx="1230">
                  <c:v>-0.74027294654199205</c:v>
                </c:pt>
                <c:pt idx="1231">
                  <c:v>0.67516943137071705</c:v>
                </c:pt>
                <c:pt idx="1232">
                  <c:v>-1.0083951148035799</c:v>
                </c:pt>
                <c:pt idx="1233">
                  <c:v>-0.65561106401612401</c:v>
                </c:pt>
                <c:pt idx="1234">
                  <c:v>0.81050559346163498</c:v>
                </c:pt>
                <c:pt idx="1235">
                  <c:v>0.261971127510922</c:v>
                </c:pt>
                <c:pt idx="1236">
                  <c:v>0.37771089447846501</c:v>
                </c:pt>
                <c:pt idx="1237">
                  <c:v>-1.90150318383707</c:v>
                </c:pt>
                <c:pt idx="1238">
                  <c:v>0.31598766799219602</c:v>
                </c:pt>
                <c:pt idx="1239">
                  <c:v>1.3688907578859899E-2</c:v>
                </c:pt>
                <c:pt idx="1240">
                  <c:v>-1.43242801800638</c:v>
                </c:pt>
                <c:pt idx="1241">
                  <c:v>0.868928034947962</c:v>
                </c:pt>
                <c:pt idx="1242">
                  <c:v>0.39546582777081501</c:v>
                </c:pt>
                <c:pt idx="1243">
                  <c:v>-2.2330543476998401</c:v>
                </c:pt>
                <c:pt idx="1244">
                  <c:v>-1.5756810504488199</c:v>
                </c:pt>
                <c:pt idx="1245">
                  <c:v>-0.63836838536629203</c:v>
                </c:pt>
                <c:pt idx="1246">
                  <c:v>-2.2197920012883401</c:v>
                </c:pt>
                <c:pt idx="1247">
                  <c:v>1.61835668144876</c:v>
                </c:pt>
                <c:pt idx="1248">
                  <c:v>9.69969963767085E-2</c:v>
                </c:pt>
                <c:pt idx="1249">
                  <c:v>0.59709147417943398</c:v>
                </c:pt>
                <c:pt idx="1250">
                  <c:v>0.41159524212419402</c:v>
                </c:pt>
                <c:pt idx="1251">
                  <c:v>0.31482481678475399</c:v>
                </c:pt>
                <c:pt idx="1252">
                  <c:v>0.125581394262506</c:v>
                </c:pt>
                <c:pt idx="1253">
                  <c:v>-0.46740331270286301</c:v>
                </c:pt>
                <c:pt idx="1254">
                  <c:v>0.59964743200868897</c:v>
                </c:pt>
                <c:pt idx="1255">
                  <c:v>-8.2849178489802194E-2</c:v>
                </c:pt>
                <c:pt idx="1256">
                  <c:v>-0.22358444193124</c:v>
                </c:pt>
                <c:pt idx="1257">
                  <c:v>-0.10870384770069</c:v>
                </c:pt>
                <c:pt idx="1258">
                  <c:v>0.37378005074347198</c:v>
                </c:pt>
                <c:pt idx="1259">
                  <c:v>-3.6418847186738899E-2</c:v>
                </c:pt>
                <c:pt idx="1260">
                  <c:v>1.9377273066454399</c:v>
                </c:pt>
                <c:pt idx="1261">
                  <c:v>-1.8717089584057001</c:v>
                </c:pt>
                <c:pt idx="1262">
                  <c:v>0.69386330734282198</c:v>
                </c:pt>
                <c:pt idx="1263">
                  <c:v>0.51203579844033398</c:v>
                </c:pt>
                <c:pt idx="1264">
                  <c:v>0.32010151869433301</c:v>
                </c:pt>
                <c:pt idx="1265">
                  <c:v>-1.09763782723586</c:v>
                </c:pt>
                <c:pt idx="1266">
                  <c:v>0.356517534198596</c:v>
                </c:pt>
                <c:pt idx="1267">
                  <c:v>-1.8906393279875999</c:v>
                </c:pt>
                <c:pt idx="1268">
                  <c:v>0.31340500730168602</c:v>
                </c:pt>
                <c:pt idx="1269">
                  <c:v>-1.5892569900150699</c:v>
                </c:pt>
                <c:pt idx="1270">
                  <c:v>-0.114625423374823</c:v>
                </c:pt>
                <c:pt idx="1271">
                  <c:v>-0.90620554046580304</c:v>
                </c:pt>
                <c:pt idx="1272">
                  <c:v>-1.49874230657593</c:v>
                </c:pt>
                <c:pt idx="1273">
                  <c:v>-5.0944579863026904</c:v>
                </c:pt>
                <c:pt idx="1274">
                  <c:v>1.59102036260404</c:v>
                </c:pt>
                <c:pt idx="1275">
                  <c:v>-1.2500903117789399</c:v>
                </c:pt>
                <c:pt idx="1276">
                  <c:v>0.88261737309553201</c:v>
                </c:pt>
                <c:pt idx="1277">
                  <c:v>-1.73524695625579</c:v>
                </c:pt>
                <c:pt idx="1278">
                  <c:v>0.24756337576936699</c:v>
                </c:pt>
                <c:pt idx="1279">
                  <c:v>-1.48041189186531</c:v>
                </c:pt>
                <c:pt idx="1280">
                  <c:v>-0.21601727917834099</c:v>
                </c:pt>
                <c:pt idx="1281">
                  <c:v>-0.90449105321004397</c:v>
                </c:pt>
                <c:pt idx="1282">
                  <c:v>-0.958399187395088</c:v>
                </c:pt>
                <c:pt idx="1283">
                  <c:v>0.192597716523707</c:v>
                </c:pt>
                <c:pt idx="1284">
                  <c:v>-4.2319503269909298E-2</c:v>
                </c:pt>
                <c:pt idx="1285">
                  <c:v>-0.30188023910367201</c:v>
                </c:pt>
                <c:pt idx="1286">
                  <c:v>-0.94402865191628704</c:v>
                </c:pt>
                <c:pt idx="1287">
                  <c:v>-1.3625902605568201</c:v>
                </c:pt>
                <c:pt idx="1288">
                  <c:v>-1.6578022011154601</c:v>
                </c:pt>
                <c:pt idx="1289">
                  <c:v>-0.78278769293988704</c:v>
                </c:pt>
                <c:pt idx="1290">
                  <c:v>-2.1383112080087701</c:v>
                </c:pt>
                <c:pt idx="1291">
                  <c:v>-9.2146685529882998E-3</c:v>
                </c:pt>
                <c:pt idx="1292">
                  <c:v>-2.1469375454292399</c:v>
                </c:pt>
                <c:pt idx="1293">
                  <c:v>-1.2254942314977399</c:v>
                </c:pt>
                <c:pt idx="1294">
                  <c:v>-1.9559956500923299</c:v>
                </c:pt>
                <c:pt idx="1295">
                  <c:v>-0.98169498674373001</c:v>
                </c:pt>
                <c:pt idx="1296">
                  <c:v>1.35699243917349</c:v>
                </c:pt>
                <c:pt idx="1297">
                  <c:v>1.1277463682639399</c:v>
                </c:pt>
                <c:pt idx="1298">
                  <c:v>-0.405315743289064</c:v>
                </c:pt>
                <c:pt idx="1299">
                  <c:v>0.68065193691080395</c:v>
                </c:pt>
                <c:pt idx="1300">
                  <c:v>1.9999659234213101</c:v>
                </c:pt>
                <c:pt idx="1301">
                  <c:v>-0.96950410941490806</c:v>
                </c:pt>
                <c:pt idx="1302">
                  <c:v>1.18771609505622</c:v>
                </c:pt>
                <c:pt idx="1303">
                  <c:v>0.75369754781181997</c:v>
                </c:pt>
                <c:pt idx="1304">
                  <c:v>-2.2417557122620099E-2</c:v>
                </c:pt>
                <c:pt idx="1305">
                  <c:v>-1.68438019804766</c:v>
                </c:pt>
                <c:pt idx="1306">
                  <c:v>1.0270245203308399</c:v>
                </c:pt>
                <c:pt idx="1307">
                  <c:v>-0.575586023470261</c:v>
                </c:pt>
                <c:pt idx="1308">
                  <c:v>-0.19761502652920199</c:v>
                </c:pt>
                <c:pt idx="1309">
                  <c:v>0.42031256200047101</c:v>
                </c:pt>
                <c:pt idx="1310">
                  <c:v>1.3339977902981801</c:v>
                </c:pt>
                <c:pt idx="1311">
                  <c:v>0.217578157057081</c:v>
                </c:pt>
                <c:pt idx="1312">
                  <c:v>-1.4207063530356301</c:v>
                </c:pt>
                <c:pt idx="1313">
                  <c:v>1.4626438047105399</c:v>
                </c:pt>
                <c:pt idx="1314">
                  <c:v>0.44174954965211399</c:v>
                </c:pt>
                <c:pt idx="1315">
                  <c:v>2.3876497429894399</c:v>
                </c:pt>
                <c:pt idx="1316">
                  <c:v>-1.5057132073455699</c:v>
                </c:pt>
                <c:pt idx="1317">
                  <c:v>-4.7738897626874902E-2</c:v>
                </c:pt>
                <c:pt idx="1318">
                  <c:v>0.55455472940994899</c:v>
                </c:pt>
                <c:pt idx="1319">
                  <c:v>8.6898004920555799E-2</c:v>
                </c:pt>
                <c:pt idx="1320">
                  <c:v>-0.47684184936298202</c:v>
                </c:pt>
                <c:pt idx="1321">
                  <c:v>1.9776291963155499</c:v>
                </c:pt>
                <c:pt idx="1322">
                  <c:v>-0.63063365280732298</c:v>
                </c:pt>
                <c:pt idx="1323">
                  <c:v>0.86804894998881699</c:v>
                </c:pt>
                <c:pt idx="1324">
                  <c:v>2.5027469189783198E-3</c:v>
                </c:pt>
                <c:pt idx="1325">
                  <c:v>0.71309511258091796</c:v>
                </c:pt>
                <c:pt idx="1326">
                  <c:v>0.868546924388513</c:v>
                </c:pt>
                <c:pt idx="1327">
                  <c:v>-0.55178349644867297</c:v>
                </c:pt>
                <c:pt idx="1328">
                  <c:v>2.5201226863816699</c:v>
                </c:pt>
                <c:pt idx="1329">
                  <c:v>1.4445570705713999</c:v>
                </c:pt>
                <c:pt idx="1330">
                  <c:v>-0.525903015398133</c:v>
                </c:pt>
                <c:pt idx="1331">
                  <c:v>1.0360465211499299</c:v>
                </c:pt>
                <c:pt idx="1332">
                  <c:v>-0.38612018130797299</c:v>
                </c:pt>
                <c:pt idx="1333">
                  <c:v>0.10683284228768999</c:v>
                </c:pt>
                <c:pt idx="1334">
                  <c:v>1.61683471252644</c:v>
                </c:pt>
                <c:pt idx="1335">
                  <c:v>0.22734596004934901</c:v>
                </c:pt>
                <c:pt idx="1336">
                  <c:v>-0.87195264992358601</c:v>
                </c:pt>
                <c:pt idx="1337">
                  <c:v>-1.45363328970099</c:v>
                </c:pt>
                <c:pt idx="1338">
                  <c:v>-0.82468515837170697</c:v>
                </c:pt>
                <c:pt idx="1339">
                  <c:v>-0.911298969345816</c:v>
                </c:pt>
                <c:pt idx="1340">
                  <c:v>-1.2557424245536</c:v>
                </c:pt>
                <c:pt idx="1341">
                  <c:v>1.5405725629353999</c:v>
                </c:pt>
                <c:pt idx="1342">
                  <c:v>-1.51749081231931</c:v>
                </c:pt>
                <c:pt idx="1343">
                  <c:v>-0.323144240049419</c:v>
                </c:pt>
                <c:pt idx="1344">
                  <c:v>2.1009375597393598</c:v>
                </c:pt>
                <c:pt idx="1345">
                  <c:v>-0.252488615242285</c:v>
                </c:pt>
                <c:pt idx="1346">
                  <c:v>-2.4561767710709201</c:v>
                </c:pt>
                <c:pt idx="1347">
                  <c:v>-1.74706935652356</c:v>
                </c:pt>
                <c:pt idx="1348">
                  <c:v>1.7506470099650999</c:v>
                </c:pt>
                <c:pt idx="1349">
                  <c:v>6.8277771316646294E-2</c:v>
                </c:pt>
                <c:pt idx="1350">
                  <c:v>0.75611084542584595</c:v>
                </c:pt>
                <c:pt idx="1351">
                  <c:v>3.87915689200043E-2</c:v>
                </c:pt>
                <c:pt idx="1352">
                  <c:v>-1.8043709298602</c:v>
                </c:pt>
                <c:pt idx="1353">
                  <c:v>-0.75532934403799101</c:v>
                </c:pt>
                <c:pt idx="1354">
                  <c:v>-0.694256582681818</c:v>
                </c:pt>
                <c:pt idx="1355">
                  <c:v>-0.87320562840092297</c:v>
                </c:pt>
                <c:pt idx="1356">
                  <c:v>-1.0201655615373599</c:v>
                </c:pt>
                <c:pt idx="1357">
                  <c:v>0.57777692626210897</c:v>
                </c:pt>
                <c:pt idx="1358">
                  <c:v>2.0138808679370102</c:v>
                </c:pt>
                <c:pt idx="1359">
                  <c:v>-1.4891458150949499</c:v>
                </c:pt>
                <c:pt idx="1360">
                  <c:v>0.95417399773737699</c:v>
                </c:pt>
                <c:pt idx="1361">
                  <c:v>-1.4837469435944799</c:v>
                </c:pt>
                <c:pt idx="1362">
                  <c:v>-0.13223501832189599</c:v>
                </c:pt>
                <c:pt idx="1363">
                  <c:v>-0.57977801808337903</c:v>
                </c:pt>
                <c:pt idx="1364">
                  <c:v>1.5339881077703601</c:v>
                </c:pt>
                <c:pt idx="1365">
                  <c:v>-1.60577450082324</c:v>
                </c:pt>
                <c:pt idx="1366">
                  <c:v>-0.95281978289297597</c:v>
                </c:pt>
                <c:pt idx="1367">
                  <c:v>1.0515534162853799</c:v>
                </c:pt>
                <c:pt idx="1368">
                  <c:v>-0.56531029871138105</c:v>
                </c:pt>
                <c:pt idx="1369">
                  <c:v>-1.8482261942959599</c:v>
                </c:pt>
                <c:pt idx="1370">
                  <c:v>-1.1080204615882401</c:v>
                </c:pt>
                <c:pt idx="1371">
                  <c:v>0.84659876579863702</c:v>
                </c:pt>
                <c:pt idx="1372">
                  <c:v>-3.1881595420567899</c:v>
                </c:pt>
                <c:pt idx="1373">
                  <c:v>-2.11524274527978</c:v>
                </c:pt>
                <c:pt idx="1374">
                  <c:v>1.3082131249537401</c:v>
                </c:pt>
                <c:pt idx="1375">
                  <c:v>0.71162324274666999</c:v>
                </c:pt>
                <c:pt idx="1376">
                  <c:v>0.454369292849991</c:v>
                </c:pt>
                <c:pt idx="1377">
                  <c:v>0.119433252321342</c:v>
                </c:pt>
                <c:pt idx="1378">
                  <c:v>-0.88912230200221098</c:v>
                </c:pt>
                <c:pt idx="1379">
                  <c:v>1.2711235972283601</c:v>
                </c:pt>
                <c:pt idx="1380">
                  <c:v>-0.95947325580284804</c:v>
                </c:pt>
                <c:pt idx="1381">
                  <c:v>-0.32957202317495399</c:v>
                </c:pt>
                <c:pt idx="1382">
                  <c:v>-0.55345492436253096</c:v>
                </c:pt>
                <c:pt idx="1383">
                  <c:v>-2.4901977615348199</c:v>
                </c:pt>
                <c:pt idx="1384">
                  <c:v>1.69361402365182</c:v>
                </c:pt>
                <c:pt idx="1385">
                  <c:v>0.105329884066382</c:v>
                </c:pt>
                <c:pt idx="1386">
                  <c:v>-0.131991892515162</c:v>
                </c:pt>
                <c:pt idx="1387">
                  <c:v>-1.87218592683181</c:v>
                </c:pt>
                <c:pt idx="1388">
                  <c:v>-1.0218414133884199</c:v>
                </c:pt>
                <c:pt idx="1389">
                  <c:v>0.63352471485363704</c:v>
                </c:pt>
                <c:pt idx="1390">
                  <c:v>-0.262725799407722</c:v>
                </c:pt>
                <c:pt idx="1391">
                  <c:v>0.37540631225426102</c:v>
                </c:pt>
                <c:pt idx="1392">
                  <c:v>0.79648745119860898</c:v>
                </c:pt>
                <c:pt idx="1393">
                  <c:v>1.05551369750238</c:v>
                </c:pt>
                <c:pt idx="1394">
                  <c:v>-0.30363279708031099</c:v>
                </c:pt>
                <c:pt idx="1395">
                  <c:v>-0.52790195027243003</c:v>
                </c:pt>
                <c:pt idx="1396">
                  <c:v>0.151807744037675</c:v>
                </c:pt>
                <c:pt idx="1397">
                  <c:v>-3.9549289241549102E-2</c:v>
                </c:pt>
                <c:pt idx="1398">
                  <c:v>-1.3228460371622699</c:v>
                </c:pt>
                <c:pt idx="1399">
                  <c:v>-0.431012634213991</c:v>
                </c:pt>
                <c:pt idx="1400">
                  <c:v>1.13929703052181</c:v>
                </c:pt>
                <c:pt idx="1401">
                  <c:v>-0.22559806062198601</c:v>
                </c:pt>
                <c:pt idx="1402">
                  <c:v>-1.34123506622489</c:v>
                </c:pt>
                <c:pt idx="1403">
                  <c:v>1.6273890171835901</c:v>
                </c:pt>
                <c:pt idx="1404">
                  <c:v>-0.50273873922858703</c:v>
                </c:pt>
                <c:pt idx="1405">
                  <c:v>3.3857741289231899E-2</c:v>
                </c:pt>
                <c:pt idx="1406">
                  <c:v>-1.8667730378195699</c:v>
                </c:pt>
                <c:pt idx="1407">
                  <c:v>0.57556975740810401</c:v>
                </c:pt>
                <c:pt idx="1408">
                  <c:v>-1.42093041887535</c:v>
                </c:pt>
                <c:pt idx="1409">
                  <c:v>-1.1282055260747099</c:v>
                </c:pt>
                <c:pt idx="1410">
                  <c:v>0.240935701294023</c:v>
                </c:pt>
                <c:pt idx="1411">
                  <c:v>0.89428646394696298</c:v>
                </c:pt>
                <c:pt idx="1412">
                  <c:v>2.4388786003031799</c:v>
                </c:pt>
                <c:pt idx="1413">
                  <c:v>1.38321453581817</c:v>
                </c:pt>
                <c:pt idx="1414">
                  <c:v>1.0094849572876201</c:v>
                </c:pt>
                <c:pt idx="1415">
                  <c:v>-0.17419012931542099</c:v>
                </c:pt>
                <c:pt idx="1416">
                  <c:v>2.5899046917209598</c:v>
                </c:pt>
                <c:pt idx="1417">
                  <c:v>0.959703418083795</c:v>
                </c:pt>
                <c:pt idx="1418">
                  <c:v>2.1504836603586699</c:v>
                </c:pt>
                <c:pt idx="1419">
                  <c:v>-0.95495359940414304</c:v>
                </c:pt>
                <c:pt idx="1420">
                  <c:v>0.466497573322739</c:v>
                </c:pt>
                <c:pt idx="1421">
                  <c:v>0.15016255120793501</c:v>
                </c:pt>
                <c:pt idx="1422">
                  <c:v>2.2654799977217799</c:v>
                </c:pt>
                <c:pt idx="1423">
                  <c:v>0.28510381410239699</c:v>
                </c:pt>
                <c:pt idx="1424">
                  <c:v>1.42254552288744</c:v>
                </c:pt>
                <c:pt idx="1425">
                  <c:v>-0.592927978630995</c:v>
                </c:pt>
                <c:pt idx="1426">
                  <c:v>-0.41281693783427398</c:v>
                </c:pt>
                <c:pt idx="1427">
                  <c:v>4.27404398003675E-2</c:v>
                </c:pt>
                <c:pt idx="1428">
                  <c:v>0.233447943148961</c:v>
                </c:pt>
                <c:pt idx="1429">
                  <c:v>1.01073909266192</c:v>
                </c:pt>
                <c:pt idx="1430">
                  <c:v>1.42505274489159</c:v>
                </c:pt>
                <c:pt idx="1431">
                  <c:v>-0.72787700582648895</c:v>
                </c:pt>
                <c:pt idx="1432">
                  <c:v>0.47942960402725199</c:v>
                </c:pt>
                <c:pt idx="1433">
                  <c:v>1.3271358077164599</c:v>
                </c:pt>
                <c:pt idx="1434">
                  <c:v>0.325818527341947</c:v>
                </c:pt>
                <c:pt idx="1435">
                  <c:v>0.37503690021623198</c:v>
                </c:pt>
                <c:pt idx="1436">
                  <c:v>-0.180674344039577</c:v>
                </c:pt>
                <c:pt idx="1437">
                  <c:v>0.31631754241985899</c:v>
                </c:pt>
                <c:pt idx="1438">
                  <c:v>0.20805833714418601</c:v>
                </c:pt>
                <c:pt idx="1439">
                  <c:v>-0.231784616723546</c:v>
                </c:pt>
                <c:pt idx="1440">
                  <c:v>0.92576239729035903</c:v>
                </c:pt>
                <c:pt idx="1441">
                  <c:v>0.72576517363714799</c:v>
                </c:pt>
                <c:pt idx="1442">
                  <c:v>0.75414430740251903</c:v>
                </c:pt>
                <c:pt idx="1443">
                  <c:v>0.31728810621875198</c:v>
                </c:pt>
                <c:pt idx="1444">
                  <c:v>0.36147037858717301</c:v>
                </c:pt>
                <c:pt idx="1445">
                  <c:v>1.0315210658777401</c:v>
                </c:pt>
                <c:pt idx="1446">
                  <c:v>1.3525544770208799</c:v>
                </c:pt>
                <c:pt idx="1447">
                  <c:v>0.30978966135886299</c:v>
                </c:pt>
                <c:pt idx="1448">
                  <c:v>1.38149777232374</c:v>
                </c:pt>
                <c:pt idx="1449">
                  <c:v>0.79832820855779896</c:v>
                </c:pt>
                <c:pt idx="1450">
                  <c:v>-0.90478255290450305</c:v>
                </c:pt>
                <c:pt idx="1451">
                  <c:v>-0.116992022743117</c:v>
                </c:pt>
                <c:pt idx="1452">
                  <c:v>0.21837963836504401</c:v>
                </c:pt>
                <c:pt idx="1453">
                  <c:v>0.19005984916167601</c:v>
                </c:pt>
                <c:pt idx="1454">
                  <c:v>-0.63461964268410997</c:v>
                </c:pt>
                <c:pt idx="1455">
                  <c:v>-7.0889549558035406E-2</c:v>
                </c:pt>
                <c:pt idx="1456">
                  <c:v>0.99457448609275301</c:v>
                </c:pt>
                <c:pt idx="1457">
                  <c:v>-0.471575846655301</c:v>
                </c:pt>
                <c:pt idx="1458">
                  <c:v>-3.17408723358387E-2</c:v>
                </c:pt>
                <c:pt idx="1459">
                  <c:v>-1.30594180128323</c:v>
                </c:pt>
                <c:pt idx="1460">
                  <c:v>-0.97682619876260601</c:v>
                </c:pt>
                <c:pt idx="1461">
                  <c:v>-0.32697131265065799</c:v>
                </c:pt>
                <c:pt idx="1462">
                  <c:v>-3.5341581541288303E-2</c:v>
                </c:pt>
                <c:pt idx="1463">
                  <c:v>1.0684017597670299</c:v>
                </c:pt>
                <c:pt idx="1464">
                  <c:v>-0.40336999641509402</c:v>
                </c:pt>
                <c:pt idx="1465">
                  <c:v>0.63712664249223205</c:v>
                </c:pt>
                <c:pt idx="1466">
                  <c:v>1.1774262876941399</c:v>
                </c:pt>
                <c:pt idx="1467">
                  <c:v>1.65894667969869</c:v>
                </c:pt>
                <c:pt idx="1468">
                  <c:v>9.1381184350092098E-2</c:v>
                </c:pt>
                <c:pt idx="1469">
                  <c:v>0.736459877847089</c:v>
                </c:pt>
                <c:pt idx="1470">
                  <c:v>-0.368365544677344</c:v>
                </c:pt>
                <c:pt idx="1471">
                  <c:v>0.57311349697523795</c:v>
                </c:pt>
                <c:pt idx="1472">
                  <c:v>0.96634659945342705</c:v>
                </c:pt>
                <c:pt idx="1473">
                  <c:v>-1.66459796221889</c:v>
                </c:pt>
                <c:pt idx="1474">
                  <c:v>-2.2045170290062401</c:v>
                </c:pt>
                <c:pt idx="1475">
                  <c:v>-0.259210348851451</c:v>
                </c:pt>
                <c:pt idx="1476">
                  <c:v>-0.66703791118543199</c:v>
                </c:pt>
                <c:pt idx="1477">
                  <c:v>-1.36460336492578E-2</c:v>
                </c:pt>
                <c:pt idx="1478">
                  <c:v>-1.2299620029814801E-2</c:v>
                </c:pt>
                <c:pt idx="1479">
                  <c:v>-0.28351899330269498</c:v>
                </c:pt>
                <c:pt idx="1480">
                  <c:v>1.24852937403791</c:v>
                </c:pt>
                <c:pt idx="1481">
                  <c:v>0.84356966664670396</c:v>
                </c:pt>
                <c:pt idx="1482">
                  <c:v>0.70433986736372101</c:v>
                </c:pt>
                <c:pt idx="1483">
                  <c:v>-4.6269367010608901E-2</c:v>
                </c:pt>
                <c:pt idx="1484">
                  <c:v>1.0947691163123601</c:v>
                </c:pt>
                <c:pt idx="1485">
                  <c:v>0.26155067011493</c:v>
                </c:pt>
                <c:pt idx="1486">
                  <c:v>0.82261637890441097</c:v>
                </c:pt>
                <c:pt idx="1487">
                  <c:v>0.80456739342411299</c:v>
                </c:pt>
                <c:pt idx="1488">
                  <c:v>1.44397079363789</c:v>
                </c:pt>
                <c:pt idx="1489">
                  <c:v>1.50758247752213E-2</c:v>
                </c:pt>
                <c:pt idx="1490">
                  <c:v>1.4851152186819001</c:v>
                </c:pt>
                <c:pt idx="1491">
                  <c:v>1.5448482448226</c:v>
                </c:pt>
                <c:pt idx="1492">
                  <c:v>0.49374132593189102</c:v>
                </c:pt>
                <c:pt idx="1493">
                  <c:v>0.97141813769141905</c:v>
                </c:pt>
                <c:pt idx="1494">
                  <c:v>9.0057707196889505E-2</c:v>
                </c:pt>
                <c:pt idx="1495">
                  <c:v>0.79021891968445701</c:v>
                </c:pt>
                <c:pt idx="1496">
                  <c:v>1.20759574203653</c:v>
                </c:pt>
                <c:pt idx="1497">
                  <c:v>0.37266772764672701</c:v>
                </c:pt>
                <c:pt idx="1498">
                  <c:v>0.38091624101639399</c:v>
                </c:pt>
                <c:pt idx="1499">
                  <c:v>0.62646357512980799</c:v>
                </c:pt>
                <c:pt idx="1500">
                  <c:v>1.4499462197067601</c:v>
                </c:pt>
                <c:pt idx="1501">
                  <c:v>-1.4929579756651401</c:v>
                </c:pt>
                <c:pt idx="1502">
                  <c:v>1.36991413460511</c:v>
                </c:pt>
                <c:pt idx="1503">
                  <c:v>1.5946506800686799</c:v>
                </c:pt>
                <c:pt idx="1504">
                  <c:v>2.81280227629644</c:v>
                </c:pt>
                <c:pt idx="1505">
                  <c:v>2.2285093652705701</c:v>
                </c:pt>
                <c:pt idx="1506">
                  <c:v>0.74253416656500304</c:v>
                </c:pt>
                <c:pt idx="1507">
                  <c:v>1.85940003941015</c:v>
                </c:pt>
                <c:pt idx="1508">
                  <c:v>0.97318552490192101</c:v>
                </c:pt>
                <c:pt idx="1509">
                  <c:v>0.60244478843657401</c:v>
                </c:pt>
                <c:pt idx="1510">
                  <c:v>-0.25817328354903701</c:v>
                </c:pt>
                <c:pt idx="1511">
                  <c:v>1.63394845870795</c:v>
                </c:pt>
                <c:pt idx="1512">
                  <c:v>-1.8091759134768501E-2</c:v>
                </c:pt>
                <c:pt idx="1513">
                  <c:v>-0.20743792964952901</c:v>
                </c:pt>
                <c:pt idx="1514">
                  <c:v>0.52724701347234704</c:v>
                </c:pt>
                <c:pt idx="1515">
                  <c:v>0.235880906092436</c:v>
                </c:pt>
                <c:pt idx="1516">
                  <c:v>0.59047906427865804</c:v>
                </c:pt>
                <c:pt idx="1517">
                  <c:v>0.78499720776744997</c:v>
                </c:pt>
                <c:pt idx="1518">
                  <c:v>0.70155423557861196</c:v>
                </c:pt>
                <c:pt idx="1519">
                  <c:v>0.33626363029165202</c:v>
                </c:pt>
                <c:pt idx="1520">
                  <c:v>0.39176041860677402</c:v>
                </c:pt>
                <c:pt idx="1521">
                  <c:v>0.33533884659716001</c:v>
                </c:pt>
                <c:pt idx="1522">
                  <c:v>-1.41767676531777</c:v>
                </c:pt>
                <c:pt idx="1523">
                  <c:v>0.98875987220992401</c:v>
                </c:pt>
                <c:pt idx="1524">
                  <c:v>0.72134373841339705</c:v>
                </c:pt>
                <c:pt idx="1525">
                  <c:v>-0.674695967751055</c:v>
                </c:pt>
                <c:pt idx="1526">
                  <c:v>0.94422232756819102</c:v>
                </c:pt>
                <c:pt idx="1527">
                  <c:v>-0.24096512097898301</c:v>
                </c:pt>
                <c:pt idx="1528">
                  <c:v>2.5201557699711099</c:v>
                </c:pt>
                <c:pt idx="1529">
                  <c:v>0.74243674459555697</c:v>
                </c:pt>
                <c:pt idx="1530">
                  <c:v>0.242889045919918</c:v>
                </c:pt>
                <c:pt idx="1531">
                  <c:v>0.93039152668749803</c:v>
                </c:pt>
                <c:pt idx="1532">
                  <c:v>0.58830409257893701</c:v>
                </c:pt>
                <c:pt idx="1533">
                  <c:v>-1.2561097429174799</c:v>
                </c:pt>
                <c:pt idx="1534">
                  <c:v>0.28581470975946099</c:v>
                </c:pt>
                <c:pt idx="1535">
                  <c:v>-0.42917228420327702</c:v>
                </c:pt>
                <c:pt idx="1536">
                  <c:v>0.25697233863775698</c:v>
                </c:pt>
                <c:pt idx="1537">
                  <c:v>1.1509687865593901</c:v>
                </c:pt>
                <c:pt idx="1538">
                  <c:v>-0.17870818880941799</c:v>
                </c:pt>
                <c:pt idx="1539">
                  <c:v>0.326056613102642</c:v>
                </c:pt>
                <c:pt idx="1540">
                  <c:v>-0.45250678250489001</c:v>
                </c:pt>
                <c:pt idx="1541">
                  <c:v>0.12817346784185299</c:v>
                </c:pt>
                <c:pt idx="1542">
                  <c:v>0.86907424947586298</c:v>
                </c:pt>
                <c:pt idx="1543">
                  <c:v>0.42313743944247101</c:v>
                </c:pt>
                <c:pt idx="1544">
                  <c:v>-1.1503188489732601</c:v>
                </c:pt>
                <c:pt idx="1545">
                  <c:v>-0.82487464171320402</c:v>
                </c:pt>
                <c:pt idx="1546">
                  <c:v>-1.4485475640313901</c:v>
                </c:pt>
                <c:pt idx="1547">
                  <c:v>-0.93237154664537003</c:v>
                </c:pt>
                <c:pt idx="1548">
                  <c:v>0.138774123141987</c:v>
                </c:pt>
                <c:pt idx="1549">
                  <c:v>0.26281668722513002</c:v>
                </c:pt>
                <c:pt idx="1550">
                  <c:v>2.3302038130311802</c:v>
                </c:pt>
                <c:pt idx="1551">
                  <c:v>6.1215783455875802E-3</c:v>
                </c:pt>
                <c:pt idx="1552">
                  <c:v>0.68857538534519602</c:v>
                </c:pt>
                <c:pt idx="1553">
                  <c:v>-0.38692864627891799</c:v>
                </c:pt>
                <c:pt idx="1554">
                  <c:v>-0.24615785894811201</c:v>
                </c:pt>
                <c:pt idx="1555">
                  <c:v>1.14677056779084</c:v>
                </c:pt>
                <c:pt idx="1556">
                  <c:v>0.41886387193882202</c:v>
                </c:pt>
                <c:pt idx="1557">
                  <c:v>0.53985201183128195</c:v>
                </c:pt>
                <c:pt idx="1558">
                  <c:v>-0.37896331912589198</c:v>
                </c:pt>
                <c:pt idx="1559">
                  <c:v>0.45468997112392301</c:v>
                </c:pt>
                <c:pt idx="1560">
                  <c:v>1.45111085789812</c:v>
                </c:pt>
                <c:pt idx="1561">
                  <c:v>-0.81739959756423897</c:v>
                </c:pt>
                <c:pt idx="1562">
                  <c:v>0.52572678841444098</c:v>
                </c:pt>
                <c:pt idx="1563">
                  <c:v>0.83594226449609998</c:v>
                </c:pt>
                <c:pt idx="1564">
                  <c:v>1.4384398771918701</c:v>
                </c:pt>
                <c:pt idx="1565">
                  <c:v>-0.88358755843898895</c:v>
                </c:pt>
                <c:pt idx="1566">
                  <c:v>0.100167712373958</c:v>
                </c:pt>
                <c:pt idx="1567">
                  <c:v>1.7557344804108099</c:v>
                </c:pt>
                <c:pt idx="1568">
                  <c:v>0.91717886871240595</c:v>
                </c:pt>
                <c:pt idx="1569">
                  <c:v>-0.29676512977876002</c:v>
                </c:pt>
                <c:pt idx="1570">
                  <c:v>1.20509780904305</c:v>
                </c:pt>
                <c:pt idx="1571">
                  <c:v>-0.59916785147056395</c:v>
                </c:pt>
                <c:pt idx="1572">
                  <c:v>-2.24109835940083</c:v>
                </c:pt>
                <c:pt idx="1573">
                  <c:v>-1.21440491917958</c:v>
                </c:pt>
                <c:pt idx="1574">
                  <c:v>1.9399444505805601</c:v>
                </c:pt>
                <c:pt idx="1575">
                  <c:v>-1.32631308142662</c:v>
                </c:pt>
                <c:pt idx="1576">
                  <c:v>1.66836315650119</c:v>
                </c:pt>
                <c:pt idx="1577">
                  <c:v>-1.6838583075654201</c:v>
                </c:pt>
                <c:pt idx="1578">
                  <c:v>-3.4247178615710001</c:v>
                </c:pt>
                <c:pt idx="1579">
                  <c:v>-1.51738831137142E-2</c:v>
                </c:pt>
                <c:pt idx="1580">
                  <c:v>0.99394765747242897</c:v>
                </c:pt>
                <c:pt idx="1581">
                  <c:v>0.35889934683939201</c:v>
                </c:pt>
                <c:pt idx="1582">
                  <c:v>-3.0896091058885902</c:v>
                </c:pt>
                <c:pt idx="1583">
                  <c:v>1.23569288016942</c:v>
                </c:pt>
                <c:pt idx="1584">
                  <c:v>-0.72115016971257295</c:v>
                </c:pt>
                <c:pt idx="1585">
                  <c:v>0.34037309604560001</c:v>
                </c:pt>
                <c:pt idx="1586">
                  <c:v>-1.2846129032145699</c:v>
                </c:pt>
                <c:pt idx="1587">
                  <c:v>-0.28248339450705101</c:v>
                </c:pt>
                <c:pt idx="1588">
                  <c:v>1.00837991162477</c:v>
                </c:pt>
                <c:pt idx="1589">
                  <c:v>1.19423344751234</c:v>
                </c:pt>
                <c:pt idx="1590">
                  <c:v>1.9735536135204901</c:v>
                </c:pt>
                <c:pt idx="1591">
                  <c:v>-0.68068609437550998</c:v>
                </c:pt>
                <c:pt idx="1592">
                  <c:v>-0.842554962693562</c:v>
                </c:pt>
                <c:pt idx="1593">
                  <c:v>1.4936232881473701</c:v>
                </c:pt>
                <c:pt idx="1594">
                  <c:v>-4.2852863662117803E-2</c:v>
                </c:pt>
                <c:pt idx="1595">
                  <c:v>-0.249264648984104</c:v>
                </c:pt>
                <c:pt idx="1596">
                  <c:v>0.85562410538568301</c:v>
                </c:pt>
                <c:pt idx="1597">
                  <c:v>-0.51102065690212195</c:v>
                </c:pt>
                <c:pt idx="1598">
                  <c:v>1.46450122943879</c:v>
                </c:pt>
                <c:pt idx="1599">
                  <c:v>0.54450881879308699</c:v>
                </c:pt>
                <c:pt idx="1600">
                  <c:v>9.7212459598322795E-2</c:v>
                </c:pt>
                <c:pt idx="1601">
                  <c:v>1.6879476236394699</c:v>
                </c:pt>
                <c:pt idx="1602">
                  <c:v>2.7166127516270698E-3</c:v>
                </c:pt>
                <c:pt idx="1603">
                  <c:v>-0.94929729710876298</c:v>
                </c:pt>
                <c:pt idx="1604">
                  <c:v>-0.453703584771315</c:v>
                </c:pt>
                <c:pt idx="1605">
                  <c:v>0.33021389993873401</c:v>
                </c:pt>
                <c:pt idx="1606">
                  <c:v>0.50012015775611096</c:v>
                </c:pt>
                <c:pt idx="1607">
                  <c:v>2.5354364598824199</c:v>
                </c:pt>
                <c:pt idx="1608">
                  <c:v>0.24613006212576699</c:v>
                </c:pt>
                <c:pt idx="1609">
                  <c:v>-0.142762326952797</c:v>
                </c:pt>
                <c:pt idx="1610">
                  <c:v>-3.39692668568366E-2</c:v>
                </c:pt>
                <c:pt idx="1611">
                  <c:v>-0.28916329209403602</c:v>
                </c:pt>
                <c:pt idx="1612">
                  <c:v>0.68884812747678303</c:v>
                </c:pt>
                <c:pt idx="1613">
                  <c:v>1.6601443153420099</c:v>
                </c:pt>
                <c:pt idx="1614">
                  <c:v>1.10843926875387</c:v>
                </c:pt>
                <c:pt idx="1615">
                  <c:v>-0.29969393674999101</c:v>
                </c:pt>
                <c:pt idx="1616">
                  <c:v>-0.231860798615138</c:v>
                </c:pt>
                <c:pt idx="1617">
                  <c:v>1.2044336942965901</c:v>
                </c:pt>
                <c:pt idx="1618">
                  <c:v>-0.69493339059710102</c:v>
                </c:pt>
                <c:pt idx="1619">
                  <c:v>-1.1766014894187</c:v>
                </c:pt>
                <c:pt idx="1620">
                  <c:v>-0.55823753880438598</c:v>
                </c:pt>
                <c:pt idx="1621">
                  <c:v>0.36166265115465601</c:v>
                </c:pt>
                <c:pt idx="1622">
                  <c:v>-3.7042319034324901E-2</c:v>
                </c:pt>
                <c:pt idx="1623">
                  <c:v>-1.6444012525288101</c:v>
                </c:pt>
                <c:pt idx="1624">
                  <c:v>0.49588079152852998</c:v>
                </c:pt>
                <c:pt idx="1625">
                  <c:v>-2.3373905062482101</c:v>
                </c:pt>
                <c:pt idx="1626">
                  <c:v>0.70121000071990203</c:v>
                </c:pt>
                <c:pt idx="1627">
                  <c:v>-1.2560938078620301</c:v>
                </c:pt>
                <c:pt idx="1628">
                  <c:v>0.79499117051210799</c:v>
                </c:pt>
                <c:pt idx="1629">
                  <c:v>1.0160450459958701</c:v>
                </c:pt>
                <c:pt idx="1630">
                  <c:v>-0.98760349732765196</c:v>
                </c:pt>
                <c:pt idx="1631">
                  <c:v>-1.61027903722637</c:v>
                </c:pt>
                <c:pt idx="1632">
                  <c:v>3.0341400299352999</c:v>
                </c:pt>
                <c:pt idx="1633">
                  <c:v>1.8992146685131399</c:v>
                </c:pt>
                <c:pt idx="1634">
                  <c:v>-0.47398081884821103</c:v>
                </c:pt>
                <c:pt idx="1635">
                  <c:v>1.2517311710483101</c:v>
                </c:pt>
                <c:pt idx="1636">
                  <c:v>0.92053861012779903</c:v>
                </c:pt>
                <c:pt idx="1637">
                  <c:v>0.94003225573373195</c:v>
                </c:pt>
                <c:pt idx="1638">
                  <c:v>-0.56204756452524895</c:v>
                </c:pt>
                <c:pt idx="1639">
                  <c:v>-0.386644548481478</c:v>
                </c:pt>
                <c:pt idx="1640">
                  <c:v>0.253825658820308</c:v>
                </c:pt>
                <c:pt idx="1641">
                  <c:v>0.13091231790907101</c:v>
                </c:pt>
                <c:pt idx="1642">
                  <c:v>-1.7056310525004399</c:v>
                </c:pt>
                <c:pt idx="1643">
                  <c:v>1.0544496964810499</c:v>
                </c:pt>
                <c:pt idx="1644">
                  <c:v>-0.13189999637018501</c:v>
                </c:pt>
                <c:pt idx="1645">
                  <c:v>-0.30913689282133</c:v>
                </c:pt>
                <c:pt idx="1646">
                  <c:v>1.1700328986574</c:v>
                </c:pt>
                <c:pt idx="1647">
                  <c:v>-1.24837495180203</c:v>
                </c:pt>
                <c:pt idx="1648">
                  <c:v>1.8853799527385999</c:v>
                </c:pt>
                <c:pt idx="1649">
                  <c:v>3.3184053586147698E-2</c:v>
                </c:pt>
                <c:pt idx="1650">
                  <c:v>0.91773985851167295</c:v>
                </c:pt>
                <c:pt idx="1651">
                  <c:v>2.1790071872313699</c:v>
                </c:pt>
                <c:pt idx="1652">
                  <c:v>1.5136188669602999</c:v>
                </c:pt>
                <c:pt idx="1653">
                  <c:v>-3.34061469798934E-2</c:v>
                </c:pt>
                <c:pt idx="1654">
                  <c:v>0.41435828954036702</c:v>
                </c:pt>
                <c:pt idx="1655">
                  <c:v>-1.03903410694167</c:v>
                </c:pt>
                <c:pt idx="1656">
                  <c:v>-1.18870015317148</c:v>
                </c:pt>
                <c:pt idx="1657">
                  <c:v>-0.874201564809166</c:v>
                </c:pt>
                <c:pt idx="1658">
                  <c:v>-1.1789086522899399</c:v>
                </c:pt>
                <c:pt idx="1659">
                  <c:v>-0.167712283055338</c:v>
                </c:pt>
                <c:pt idx="1660">
                  <c:v>0.90741042462194299</c:v>
                </c:pt>
                <c:pt idx="1661">
                  <c:v>2.1096115119237902</c:v>
                </c:pt>
                <c:pt idx="1662">
                  <c:v>3.8792386637367997E-2</c:v>
                </c:pt>
                <c:pt idx="1663">
                  <c:v>0.93327889399613195</c:v>
                </c:pt>
                <c:pt idx="1664">
                  <c:v>-1.6439220695900001</c:v>
                </c:pt>
                <c:pt idx="1665">
                  <c:v>2.2446620628126799</c:v>
                </c:pt>
                <c:pt idx="1666">
                  <c:v>0.61451252002423296</c:v>
                </c:pt>
                <c:pt idx="1667">
                  <c:v>1.4198828597370901</c:v>
                </c:pt>
                <c:pt idx="1668">
                  <c:v>1.0563743159746799</c:v>
                </c:pt>
                <c:pt idx="1669">
                  <c:v>1.8345453694567699</c:v>
                </c:pt>
                <c:pt idx="1670">
                  <c:v>-1.55042374781143</c:v>
                </c:pt>
                <c:pt idx="1671">
                  <c:v>1.1560496241046601</c:v>
                </c:pt>
                <c:pt idx="1672">
                  <c:v>1.2780101972788001</c:v>
                </c:pt>
                <c:pt idx="1673">
                  <c:v>2.11451242775559</c:v>
                </c:pt>
                <c:pt idx="1674">
                  <c:v>1.31101864852276</c:v>
                </c:pt>
                <c:pt idx="1675">
                  <c:v>0.93252655214610902</c:v>
                </c:pt>
                <c:pt idx="1676">
                  <c:v>2.1491524073469699</c:v>
                </c:pt>
                <c:pt idx="1677">
                  <c:v>1.76400044568009</c:v>
                </c:pt>
                <c:pt idx="1678">
                  <c:v>0.50332730576572104</c:v>
                </c:pt>
                <c:pt idx="1679">
                  <c:v>1.69375243883866</c:v>
                </c:pt>
                <c:pt idx="1680">
                  <c:v>0.30545556294265602</c:v>
                </c:pt>
                <c:pt idx="1681">
                  <c:v>-0.19306670831226999</c:v>
                </c:pt>
                <c:pt idx="1682">
                  <c:v>1.0307507541924199</c:v>
                </c:pt>
                <c:pt idx="1683">
                  <c:v>0.69696559353339105</c:v>
                </c:pt>
                <c:pt idx="1684">
                  <c:v>1.0689734370097199</c:v>
                </c:pt>
                <c:pt idx="1685">
                  <c:v>0.99129156052037604</c:v>
                </c:pt>
                <c:pt idx="1686">
                  <c:v>1.70068767365948</c:v>
                </c:pt>
                <c:pt idx="1687">
                  <c:v>0.86796578282166603</c:v>
                </c:pt>
                <c:pt idx="1688">
                  <c:v>-1.45174213704987</c:v>
                </c:pt>
                <c:pt idx="1689">
                  <c:v>0.83667469065786504</c:v>
                </c:pt>
                <c:pt idx="1690">
                  <c:v>-0.80984666516154002</c:v>
                </c:pt>
                <c:pt idx="1691">
                  <c:v>-0.61693726571493701</c:v>
                </c:pt>
                <c:pt idx="1692">
                  <c:v>1.8041116915451301</c:v>
                </c:pt>
                <c:pt idx="1693">
                  <c:v>1.5169544480617401</c:v>
                </c:pt>
                <c:pt idx="1694">
                  <c:v>1.7257632896464801</c:v>
                </c:pt>
                <c:pt idx="1695">
                  <c:v>2.3496056081230798</c:v>
                </c:pt>
                <c:pt idx="1696">
                  <c:v>1.1629163631014201</c:v>
                </c:pt>
                <c:pt idx="1697">
                  <c:v>0.37832496412828198</c:v>
                </c:pt>
                <c:pt idx="1698">
                  <c:v>1.79476755333139</c:v>
                </c:pt>
                <c:pt idx="1699">
                  <c:v>1.6792976574121401</c:v>
                </c:pt>
                <c:pt idx="1700">
                  <c:v>0.31973537369827199</c:v>
                </c:pt>
                <c:pt idx="1701">
                  <c:v>0.62819080052610599</c:v>
                </c:pt>
                <c:pt idx="1702">
                  <c:v>1.4380919591865899</c:v>
                </c:pt>
                <c:pt idx="1703">
                  <c:v>0.24408908960840101</c:v>
                </c:pt>
                <c:pt idx="1704">
                  <c:v>0.99400494340624401</c:v>
                </c:pt>
                <c:pt idx="1705">
                  <c:v>-0.55656104705461595</c:v>
                </c:pt>
                <c:pt idx="1706">
                  <c:v>2.3113448393103302</c:v>
                </c:pt>
                <c:pt idx="1707">
                  <c:v>2.65942494200837</c:v>
                </c:pt>
                <c:pt idx="1708">
                  <c:v>1.2948316824692001</c:v>
                </c:pt>
                <c:pt idx="1709">
                  <c:v>1.6483561570837399</c:v>
                </c:pt>
                <c:pt idx="1710">
                  <c:v>8.4252738625799906E-2</c:v>
                </c:pt>
                <c:pt idx="1711">
                  <c:v>0.56435407071857302</c:v>
                </c:pt>
                <c:pt idx="1712">
                  <c:v>-0.835446650313315</c:v>
                </c:pt>
                <c:pt idx="1713">
                  <c:v>0.36531945179897901</c:v>
                </c:pt>
                <c:pt idx="1714">
                  <c:v>0.52036538288340795</c:v>
                </c:pt>
                <c:pt idx="1715">
                  <c:v>-0.38517562754169998</c:v>
                </c:pt>
                <c:pt idx="1716">
                  <c:v>0.24604211919631799</c:v>
                </c:pt>
                <c:pt idx="1717">
                  <c:v>0.21055011137809401</c:v>
                </c:pt>
                <c:pt idx="1718">
                  <c:v>-4.5934019262263703E-2</c:v>
                </c:pt>
                <c:pt idx="1719">
                  <c:v>-1.11998271761072</c:v>
                </c:pt>
                <c:pt idx="1720">
                  <c:v>1.9589789919049301</c:v>
                </c:pt>
                <c:pt idx="1721">
                  <c:v>-0.96425994460301601</c:v>
                </c:pt>
                <c:pt idx="1722">
                  <c:v>-0.59518615711402001</c:v>
                </c:pt>
                <c:pt idx="1723">
                  <c:v>1.5854898344614301</c:v>
                </c:pt>
                <c:pt idx="1724">
                  <c:v>1.61727257233019</c:v>
                </c:pt>
                <c:pt idx="1725">
                  <c:v>-1.16924184670313</c:v>
                </c:pt>
                <c:pt idx="1726">
                  <c:v>0.69195399144785996</c:v>
                </c:pt>
                <c:pt idx="1727">
                  <c:v>-0.118132610512911</c:v>
                </c:pt>
                <c:pt idx="1728">
                  <c:v>-0.35365947046287199</c:v>
                </c:pt>
                <c:pt idx="1729">
                  <c:v>0.58607246536685798</c:v>
                </c:pt>
                <c:pt idx="1730">
                  <c:v>0.97947079456449804</c:v>
                </c:pt>
                <c:pt idx="1731">
                  <c:v>0.17748547411226301</c:v>
                </c:pt>
                <c:pt idx="1732">
                  <c:v>0.28802717667781202</c:v>
                </c:pt>
                <c:pt idx="1733">
                  <c:v>-1.1946066692533801</c:v>
                </c:pt>
                <c:pt idx="1734">
                  <c:v>0.67110040933528503</c:v>
                </c:pt>
                <c:pt idx="1735">
                  <c:v>0.23581404531601799</c:v>
                </c:pt>
                <c:pt idx="1736">
                  <c:v>-0.979550046090093</c:v>
                </c:pt>
                <c:pt idx="1737">
                  <c:v>-1.39977730005451</c:v>
                </c:pt>
                <c:pt idx="1738">
                  <c:v>-0.16939857759725899</c:v>
                </c:pt>
                <c:pt idx="1739">
                  <c:v>1.5507422131611901</c:v>
                </c:pt>
                <c:pt idx="1740">
                  <c:v>-0.611428880528333</c:v>
                </c:pt>
                <c:pt idx="1741">
                  <c:v>1.70056263819954</c:v>
                </c:pt>
                <c:pt idx="1742">
                  <c:v>1.7203406993125501</c:v>
                </c:pt>
                <c:pt idx="1743">
                  <c:v>-0.97934966429994197</c:v>
                </c:pt>
                <c:pt idx="1744">
                  <c:v>-0.87684806783702995</c:v>
                </c:pt>
                <c:pt idx="1745">
                  <c:v>0.98485418278458903</c:v>
                </c:pt>
                <c:pt idx="1746">
                  <c:v>1.8801284412105399</c:v>
                </c:pt>
                <c:pt idx="1747">
                  <c:v>4.8190977839979603E-2</c:v>
                </c:pt>
                <c:pt idx="1748">
                  <c:v>-0.14761251460427499</c:v>
                </c:pt>
                <c:pt idx="1749">
                  <c:v>-5.6556163637913701E-2</c:v>
                </c:pt>
                <c:pt idx="1750">
                  <c:v>-0.72435421687813994</c:v>
                </c:pt>
                <c:pt idx="1751">
                  <c:v>-0.89241676035433604</c:v>
                </c:pt>
                <c:pt idx="1752">
                  <c:v>0.78643515693176802</c:v>
                </c:pt>
                <c:pt idx="1753">
                  <c:v>3.3883325030220899</c:v>
                </c:pt>
                <c:pt idx="1754">
                  <c:v>6.3453908607941201E-2</c:v>
                </c:pt>
                <c:pt idx="1755">
                  <c:v>0.73541781486921698</c:v>
                </c:pt>
                <c:pt idx="1756">
                  <c:v>1.0733764611068399</c:v>
                </c:pt>
                <c:pt idx="1757">
                  <c:v>-4.1229332340121799E-2</c:v>
                </c:pt>
                <c:pt idx="1758">
                  <c:v>0.81598272374687697</c:v>
                </c:pt>
                <c:pt idx="1759">
                  <c:v>0.50215482140093803</c:v>
                </c:pt>
                <c:pt idx="1760">
                  <c:v>0.51948414244338104</c:v>
                </c:pt>
                <c:pt idx="1761">
                  <c:v>-0.104876948958762</c:v>
                </c:pt>
                <c:pt idx="1762">
                  <c:v>-0.47573152900452498</c:v>
                </c:pt>
                <c:pt idx="1763">
                  <c:v>-2.0364790199925</c:v>
                </c:pt>
                <c:pt idx="1764">
                  <c:v>-1.9422702421898801E-2</c:v>
                </c:pt>
                <c:pt idx="1765">
                  <c:v>-1.1192595533305101</c:v>
                </c:pt>
                <c:pt idx="1766">
                  <c:v>-0.92922772729635505</c:v>
                </c:pt>
                <c:pt idx="1767">
                  <c:v>2.06411182621241E-2</c:v>
                </c:pt>
                <c:pt idx="1768">
                  <c:v>-1.00438916401532</c:v>
                </c:pt>
                <c:pt idx="1769">
                  <c:v>-0.44776514017769098</c:v>
                </c:pt>
                <c:pt idx="1770">
                  <c:v>0.78585630063009504</c:v>
                </c:pt>
                <c:pt idx="1771">
                  <c:v>-0.89679115926214703</c:v>
                </c:pt>
                <c:pt idx="1772">
                  <c:v>0.86249437178975397</c:v>
                </c:pt>
                <c:pt idx="1773">
                  <c:v>0.64546214194352702</c:v>
                </c:pt>
                <c:pt idx="1774">
                  <c:v>-0.34935851680541802</c:v>
                </c:pt>
                <c:pt idx="1775">
                  <c:v>-0.538727126539014</c:v>
                </c:pt>
                <c:pt idx="1776">
                  <c:v>-0.71219873649975196</c:v>
                </c:pt>
                <c:pt idx="1777">
                  <c:v>-0.53332515475622699</c:v>
                </c:pt>
                <c:pt idx="1778">
                  <c:v>-1.72381087979834</c:v>
                </c:pt>
                <c:pt idx="1779">
                  <c:v>0.35314294994877299</c:v>
                </c:pt>
                <c:pt idx="1780">
                  <c:v>-0.20654164453167601</c:v>
                </c:pt>
                <c:pt idx="1781">
                  <c:v>-0.80711483900479597</c:v>
                </c:pt>
                <c:pt idx="1782">
                  <c:v>-0.50174120240078501</c:v>
                </c:pt>
                <c:pt idx="1783">
                  <c:v>-0.232431083472244</c:v>
                </c:pt>
                <c:pt idx="1784">
                  <c:v>-1.9617952885900101</c:v>
                </c:pt>
                <c:pt idx="1785">
                  <c:v>-2.11285298611002</c:v>
                </c:pt>
                <c:pt idx="1786">
                  <c:v>-4.0887026186660798E-2</c:v>
                </c:pt>
                <c:pt idx="1787">
                  <c:v>-0.45311443977537103</c:v>
                </c:pt>
                <c:pt idx="1788">
                  <c:v>-1.2862794959447801</c:v>
                </c:pt>
                <c:pt idx="1789">
                  <c:v>-1.8414331813784699</c:v>
                </c:pt>
                <c:pt idx="1790">
                  <c:v>-0.218950727592119</c:v>
                </c:pt>
                <c:pt idx="1791">
                  <c:v>0.60465271202016302</c:v>
                </c:pt>
                <c:pt idx="1792">
                  <c:v>-1.62795474034373</c:v>
                </c:pt>
                <c:pt idx="1793">
                  <c:v>0.72481165899800104</c:v>
                </c:pt>
                <c:pt idx="1794">
                  <c:v>-1.61255362278847</c:v>
                </c:pt>
                <c:pt idx="1795">
                  <c:v>0.130418156942015</c:v>
                </c:pt>
                <c:pt idx="1796">
                  <c:v>0.13138933127142499</c:v>
                </c:pt>
                <c:pt idx="1797">
                  <c:v>0.79528180740323395</c:v>
                </c:pt>
                <c:pt idx="1798">
                  <c:v>1.67103752249196</c:v>
                </c:pt>
                <c:pt idx="1799">
                  <c:v>-1.7720498739550099</c:v>
                </c:pt>
                <c:pt idx="1800">
                  <c:v>-1.6914701931792899</c:v>
                </c:pt>
                <c:pt idx="1801">
                  <c:v>-0.587225805074159</c:v>
                </c:pt>
                <c:pt idx="1802">
                  <c:v>0.90808980808905804</c:v>
                </c:pt>
                <c:pt idx="1803">
                  <c:v>-1.8166102682371601</c:v>
                </c:pt>
                <c:pt idx="1804">
                  <c:v>-0.28340703817337498</c:v>
                </c:pt>
                <c:pt idx="1805">
                  <c:v>0.80090483020733805</c:v>
                </c:pt>
                <c:pt idx="1806">
                  <c:v>0.33664107063922699</c:v>
                </c:pt>
                <c:pt idx="1807">
                  <c:v>-0.67049382992279205</c:v>
                </c:pt>
                <c:pt idx="1808">
                  <c:v>-0.106714809135047</c:v>
                </c:pt>
                <c:pt idx="1809">
                  <c:v>-1.8483320855405101</c:v>
                </c:pt>
                <c:pt idx="1810">
                  <c:v>1.0681756680321</c:v>
                </c:pt>
                <c:pt idx="1811">
                  <c:v>0.848200559923868</c:v>
                </c:pt>
                <c:pt idx="1812">
                  <c:v>-0.24780239567446799</c:v>
                </c:pt>
                <c:pt idx="1813">
                  <c:v>1.89199919091059</c:v>
                </c:pt>
                <c:pt idx="1814">
                  <c:v>-0.91059186968288897</c:v>
                </c:pt>
                <c:pt idx="1815">
                  <c:v>-1.4692801801225599</c:v>
                </c:pt>
                <c:pt idx="1816">
                  <c:v>0.817078135396895</c:v>
                </c:pt>
                <c:pt idx="1817">
                  <c:v>0.103848057577947</c:v>
                </c:pt>
                <c:pt idx="1818">
                  <c:v>0.56416685800885202</c:v>
                </c:pt>
                <c:pt idx="1819">
                  <c:v>-0.17773002993654899</c:v>
                </c:pt>
                <c:pt idx="1820">
                  <c:v>-1.43471763171849</c:v>
                </c:pt>
                <c:pt idx="1821">
                  <c:v>-0.922268405814749</c:v>
                </c:pt>
                <c:pt idx="1822">
                  <c:v>1.1925896064097701</c:v>
                </c:pt>
                <c:pt idx="1823">
                  <c:v>1.13233726863433</c:v>
                </c:pt>
                <c:pt idx="1824">
                  <c:v>-1.6646750456539301</c:v>
                </c:pt>
                <c:pt idx="1825">
                  <c:v>0.18523292220680901</c:v>
                </c:pt>
                <c:pt idx="1826">
                  <c:v>1.8672482796396599</c:v>
                </c:pt>
                <c:pt idx="1827">
                  <c:v>1.28273800259718</c:v>
                </c:pt>
                <c:pt idx="1828">
                  <c:v>2.0015463372586502</c:v>
                </c:pt>
                <c:pt idx="1829">
                  <c:v>-0.90184101634480396</c:v>
                </c:pt>
                <c:pt idx="1830">
                  <c:v>-9.2853592142041492E-3</c:v>
                </c:pt>
                <c:pt idx="1831">
                  <c:v>1.63394895864635</c:v>
                </c:pt>
                <c:pt idx="1832">
                  <c:v>0.13493415527640601</c:v>
                </c:pt>
                <c:pt idx="1833">
                  <c:v>-0.76302476987123002</c:v>
                </c:pt>
                <c:pt idx="1834">
                  <c:v>0.120877342154613</c:v>
                </c:pt>
                <c:pt idx="1835">
                  <c:v>0.89831208019557396</c:v>
                </c:pt>
                <c:pt idx="1836">
                  <c:v>0.41642144607348403</c:v>
                </c:pt>
                <c:pt idx="1837">
                  <c:v>0.53712245690450899</c:v>
                </c:pt>
                <c:pt idx="1838">
                  <c:v>0.47059804177494102</c:v>
                </c:pt>
                <c:pt idx="1839">
                  <c:v>0.44468170757692999</c:v>
                </c:pt>
                <c:pt idx="1840">
                  <c:v>-0.34529356277671902</c:v>
                </c:pt>
                <c:pt idx="1841">
                  <c:v>-0.991454742975036</c:v>
                </c:pt>
                <c:pt idx="1842">
                  <c:v>-0.79919909183694604</c:v>
                </c:pt>
                <c:pt idx="1843">
                  <c:v>-1.1744128488677099</c:v>
                </c:pt>
                <c:pt idx="1844">
                  <c:v>0.42661342080658998</c:v>
                </c:pt>
                <c:pt idx="1845">
                  <c:v>8.3902076513410001E-2</c:v>
                </c:pt>
                <c:pt idx="1846">
                  <c:v>0.30934824295387697</c:v>
                </c:pt>
                <c:pt idx="1847">
                  <c:v>3.7104761532632799E-2</c:v>
                </c:pt>
                <c:pt idx="1848">
                  <c:v>0.16025888189232099</c:v>
                </c:pt>
                <c:pt idx="1849">
                  <c:v>0.61169025071474303</c:v>
                </c:pt>
                <c:pt idx="1850">
                  <c:v>1.14192798115337</c:v>
                </c:pt>
                <c:pt idx="1851">
                  <c:v>-1.0078798612783499</c:v>
                </c:pt>
                <c:pt idx="1852">
                  <c:v>-0.77518895558519296</c:v>
                </c:pt>
                <c:pt idx="1853">
                  <c:v>-1.04742627367268</c:v>
                </c:pt>
                <c:pt idx="1854">
                  <c:v>-0.40396821233090802</c:v>
                </c:pt>
                <c:pt idx="1855">
                  <c:v>-0.38293033776374202</c:v>
                </c:pt>
                <c:pt idx="1856">
                  <c:v>0.52174327660851105</c:v>
                </c:pt>
                <c:pt idx="1857">
                  <c:v>1.56249712101537</c:v>
                </c:pt>
                <c:pt idx="1858">
                  <c:v>0.16358585685766699</c:v>
                </c:pt>
                <c:pt idx="1859">
                  <c:v>1.8704859537835801</c:v>
                </c:pt>
                <c:pt idx="1860">
                  <c:v>4.8333306822370602E-2</c:v>
                </c:pt>
                <c:pt idx="1861">
                  <c:v>-2.6289880557226999</c:v>
                </c:pt>
                <c:pt idx="1862">
                  <c:v>-2.95189584107531E-2</c:v>
                </c:pt>
                <c:pt idx="1863">
                  <c:v>-2.3354960157806302</c:v>
                </c:pt>
                <c:pt idx="1864">
                  <c:v>1.45007126001734</c:v>
                </c:pt>
                <c:pt idx="1865">
                  <c:v>1.5212301116717999</c:v>
                </c:pt>
                <c:pt idx="1866">
                  <c:v>-0.48327612277426002</c:v>
                </c:pt>
                <c:pt idx="1867">
                  <c:v>-2.3186016515625401</c:v>
                </c:pt>
                <c:pt idx="1868">
                  <c:v>0.90385638313328398</c:v>
                </c:pt>
                <c:pt idx="1869">
                  <c:v>0.44278191828472602</c:v>
                </c:pt>
                <c:pt idx="1870">
                  <c:v>1.54201892489416</c:v>
                </c:pt>
                <c:pt idx="1871">
                  <c:v>1.8264266712678201</c:v>
                </c:pt>
                <c:pt idx="1872">
                  <c:v>2.2384959635645099</c:v>
                </c:pt>
                <c:pt idx="1873">
                  <c:v>-2.0829652513366299</c:v>
                </c:pt>
                <c:pt idx="1874">
                  <c:v>0.20199454627101801</c:v>
                </c:pt>
                <c:pt idx="1875">
                  <c:v>-0.69425799901563001</c:v>
                </c:pt>
                <c:pt idx="1876">
                  <c:v>-0.65112132332733896</c:v>
                </c:pt>
                <c:pt idx="1877">
                  <c:v>0.12994016346892601</c:v>
                </c:pt>
                <c:pt idx="1878">
                  <c:v>0.45274365512609899</c:v>
                </c:pt>
                <c:pt idx="1879">
                  <c:v>0.42946643150505998</c:v>
                </c:pt>
                <c:pt idx="1880">
                  <c:v>-0.49967494517241101</c:v>
                </c:pt>
                <c:pt idx="1881">
                  <c:v>0.55778749203762201</c:v>
                </c:pt>
                <c:pt idx="1882">
                  <c:v>-2.18456691038151</c:v>
                </c:pt>
                <c:pt idx="1883">
                  <c:v>0.190396826555293</c:v>
                </c:pt>
                <c:pt idx="1884">
                  <c:v>0.69069336007342796</c:v>
                </c:pt>
                <c:pt idx="1885">
                  <c:v>9.8860406077068599E-2</c:v>
                </c:pt>
                <c:pt idx="1886">
                  <c:v>0.60156432914960101</c:v>
                </c:pt>
                <c:pt idx="1887">
                  <c:v>1.2289277338837299</c:v>
                </c:pt>
                <c:pt idx="1888">
                  <c:v>0.48772389947724498</c:v>
                </c:pt>
                <c:pt idx="1889">
                  <c:v>0.168581583732442</c:v>
                </c:pt>
                <c:pt idx="1890">
                  <c:v>-0.51959948744756701</c:v>
                </c:pt>
                <c:pt idx="1891">
                  <c:v>-0.67602495777828897</c:v>
                </c:pt>
                <c:pt idx="1892">
                  <c:v>0.945083948798912</c:v>
                </c:pt>
                <c:pt idx="1893">
                  <c:v>-9.4133697154049498E-2</c:v>
                </c:pt>
                <c:pt idx="1894">
                  <c:v>-0.60944827740505603</c:v>
                </c:pt>
                <c:pt idx="1895">
                  <c:v>-0.53832527504521199</c:v>
                </c:pt>
                <c:pt idx="1896">
                  <c:v>1.2516391163521601</c:v>
                </c:pt>
                <c:pt idx="1897">
                  <c:v>-0.24701733386539601</c:v>
                </c:pt>
                <c:pt idx="1898">
                  <c:v>-1.0705413942292901</c:v>
                </c:pt>
                <c:pt idx="1899">
                  <c:v>-0.30417141475688703</c:v>
                </c:pt>
                <c:pt idx="1900">
                  <c:v>-0.41890348972455799</c:v>
                </c:pt>
                <c:pt idx="1901">
                  <c:v>-0.20111871652771601</c:v>
                </c:pt>
                <c:pt idx="1902">
                  <c:v>0.26767075200588197</c:v>
                </c:pt>
                <c:pt idx="1903">
                  <c:v>0.41600037685040597</c:v>
                </c:pt>
                <c:pt idx="1904">
                  <c:v>0.60863640344603298</c:v>
                </c:pt>
                <c:pt idx="1905">
                  <c:v>0.24608808411145799</c:v>
                </c:pt>
                <c:pt idx="1906">
                  <c:v>-0.59806312613296397</c:v>
                </c:pt>
                <c:pt idx="1907">
                  <c:v>-0.21112170354344201</c:v>
                </c:pt>
                <c:pt idx="1908">
                  <c:v>-0.87066512626189596</c:v>
                </c:pt>
                <c:pt idx="1909">
                  <c:v>-0.205330879158445</c:v>
                </c:pt>
                <c:pt idx="1910">
                  <c:v>-0.37276785851213401</c:v>
                </c:pt>
                <c:pt idx="1911">
                  <c:v>-2.4207228083935002</c:v>
                </c:pt>
                <c:pt idx="1912">
                  <c:v>1.4480366538484499</c:v>
                </c:pt>
                <c:pt idx="1913">
                  <c:v>0.36734384872361597</c:v>
                </c:pt>
                <c:pt idx="1914">
                  <c:v>-0.49441425618419099</c:v>
                </c:pt>
                <c:pt idx="1915">
                  <c:v>-1.08374539888043</c:v>
                </c:pt>
                <c:pt idx="1916">
                  <c:v>-1.20347747357667</c:v>
                </c:pt>
                <c:pt idx="1917">
                  <c:v>1.1806379482410001</c:v>
                </c:pt>
                <c:pt idx="1918">
                  <c:v>-1.01238781816819</c:v>
                </c:pt>
                <c:pt idx="1919">
                  <c:v>-0.205368878436512</c:v>
                </c:pt>
                <c:pt idx="1920">
                  <c:v>0.34080547378515402</c:v>
                </c:pt>
                <c:pt idx="1921">
                  <c:v>0.39907548239305102</c:v>
                </c:pt>
                <c:pt idx="1922">
                  <c:v>9.9919357733796399E-2</c:v>
                </c:pt>
                <c:pt idx="1923">
                  <c:v>-1.4362850521916199</c:v>
                </c:pt>
                <c:pt idx="1924">
                  <c:v>-2.0961910399964498</c:v>
                </c:pt>
                <c:pt idx="1925">
                  <c:v>-0.34727532247937598</c:v>
                </c:pt>
                <c:pt idx="1926">
                  <c:v>0.17430645696873201</c:v>
                </c:pt>
                <c:pt idx="1927">
                  <c:v>-0.68669565347858796</c:v>
                </c:pt>
                <c:pt idx="1928">
                  <c:v>-0.84861390307062901</c:v>
                </c:pt>
                <c:pt idx="1929">
                  <c:v>0.40957537903289298</c:v>
                </c:pt>
                <c:pt idx="1930">
                  <c:v>0.71222231920164003</c:v>
                </c:pt>
                <c:pt idx="1931">
                  <c:v>-6.4835288924037504E-2</c:v>
                </c:pt>
                <c:pt idx="1932">
                  <c:v>1.0467850183321401</c:v>
                </c:pt>
                <c:pt idx="1933">
                  <c:v>0.40703306261260702</c:v>
                </c:pt>
                <c:pt idx="1934">
                  <c:v>0.50429442897988497</c:v>
                </c:pt>
                <c:pt idx="1935">
                  <c:v>1.49846983236623</c:v>
                </c:pt>
                <c:pt idx="1936">
                  <c:v>0.59423606915061999</c:v>
                </c:pt>
                <c:pt idx="1937">
                  <c:v>-2.1822984550010101</c:v>
                </c:pt>
                <c:pt idx="1938">
                  <c:v>0.55430884816237702</c:v>
                </c:pt>
                <c:pt idx="1939">
                  <c:v>0.38066563254790098</c:v>
                </c:pt>
                <c:pt idx="1940">
                  <c:v>0.31227065032308099</c:v>
                </c:pt>
                <c:pt idx="1941">
                  <c:v>1.19490089750212</c:v>
                </c:pt>
                <c:pt idx="1942">
                  <c:v>1.8589155068653999E-2</c:v>
                </c:pt>
                <c:pt idx="1943">
                  <c:v>-0.33607810045941</c:v>
                </c:pt>
                <c:pt idx="1944">
                  <c:v>0.31009785827803898</c:v>
                </c:pt>
                <c:pt idx="1945">
                  <c:v>-1.8002686328601301</c:v>
                </c:pt>
                <c:pt idx="1946">
                  <c:v>-0.27808965020191501</c:v>
                </c:pt>
                <c:pt idx="1947">
                  <c:v>1.39692006390659</c:v>
                </c:pt>
                <c:pt idx="1948">
                  <c:v>-0.56396937196903096</c:v>
                </c:pt>
                <c:pt idx="1949">
                  <c:v>-1.76444684253433</c:v>
                </c:pt>
                <c:pt idx="1950">
                  <c:v>6.72450005149412E-2</c:v>
                </c:pt>
                <c:pt idx="1951">
                  <c:v>1.1259448507232099</c:v>
                </c:pt>
                <c:pt idx="1952">
                  <c:v>1.34037048931189</c:v>
                </c:pt>
                <c:pt idx="1953">
                  <c:v>0.63757855505328298</c:v>
                </c:pt>
                <c:pt idx="1954">
                  <c:v>-0.12942058467479001</c:v>
                </c:pt>
                <c:pt idx="1955">
                  <c:v>-0.71416073349071896</c:v>
                </c:pt>
                <c:pt idx="1956">
                  <c:v>-1.3717416379254599</c:v>
                </c:pt>
                <c:pt idx="1957">
                  <c:v>-1.14237199287529</c:v>
                </c:pt>
                <c:pt idx="1958">
                  <c:v>0.64823071353005501</c:v>
                </c:pt>
                <c:pt idx="1959">
                  <c:v>0.39974907717967201</c:v>
                </c:pt>
                <c:pt idx="1960">
                  <c:v>0.15659441650557701</c:v>
                </c:pt>
                <c:pt idx="1961">
                  <c:v>1.3515587771062501</c:v>
                </c:pt>
                <c:pt idx="1962">
                  <c:v>-0.18320280530126801</c:v>
                </c:pt>
                <c:pt idx="1963">
                  <c:v>-0.20927485402677201</c:v>
                </c:pt>
                <c:pt idx="1964">
                  <c:v>1.08645812976777</c:v>
                </c:pt>
                <c:pt idx="1965">
                  <c:v>1.78409727120725</c:v>
                </c:pt>
                <c:pt idx="1966">
                  <c:v>0.74219621952722903</c:v>
                </c:pt>
                <c:pt idx="1967">
                  <c:v>0.63538603026442797</c:v>
                </c:pt>
                <c:pt idx="1968">
                  <c:v>1.7140179481598301</c:v>
                </c:pt>
                <c:pt idx="1969">
                  <c:v>6.8010045812143399E-2</c:v>
                </c:pt>
                <c:pt idx="1970">
                  <c:v>0.169265040783384</c:v>
                </c:pt>
                <c:pt idx="1971">
                  <c:v>0.82955567109659001</c:v>
                </c:pt>
                <c:pt idx="1972">
                  <c:v>1.7284399906551799</c:v>
                </c:pt>
                <c:pt idx="1973">
                  <c:v>-0.12871539525755099</c:v>
                </c:pt>
                <c:pt idx="1974">
                  <c:v>-0.38626431914360998</c:v>
                </c:pt>
                <c:pt idx="1975">
                  <c:v>1.63178854225449</c:v>
                </c:pt>
                <c:pt idx="1976">
                  <c:v>-0.184351550825476</c:v>
                </c:pt>
                <c:pt idx="1977">
                  <c:v>0.102063425040229</c:v>
                </c:pt>
                <c:pt idx="1978">
                  <c:v>0.15503963694171899</c:v>
                </c:pt>
                <c:pt idx="1979">
                  <c:v>1.2845072077047499</c:v>
                </c:pt>
                <c:pt idx="1980">
                  <c:v>-1.9963306409257</c:v>
                </c:pt>
                <c:pt idx="1981">
                  <c:v>1.2985221830935101</c:v>
                </c:pt>
                <c:pt idx="1982">
                  <c:v>1.2377977658152</c:v>
                </c:pt>
                <c:pt idx="1983">
                  <c:v>-0.16598065184194899</c:v>
                </c:pt>
                <c:pt idx="1984">
                  <c:v>1.3831675784000199</c:v>
                </c:pt>
                <c:pt idx="1985">
                  <c:v>-7.1297449685283107E-2</c:v>
                </c:pt>
                <c:pt idx="1986">
                  <c:v>-1.12430530171771</c:v>
                </c:pt>
                <c:pt idx="1987">
                  <c:v>1.5592567663032399</c:v>
                </c:pt>
                <c:pt idx="1988">
                  <c:v>-0.84002916537149697</c:v>
                </c:pt>
                <c:pt idx="1989">
                  <c:v>0.25266247116080298</c:v>
                </c:pt>
                <c:pt idx="1990">
                  <c:v>-0.431690803953028</c:v>
                </c:pt>
                <c:pt idx="1991">
                  <c:v>-0.52828202126228097</c:v>
                </c:pt>
                <c:pt idx="1992">
                  <c:v>-0.64557676276682696</c:v>
                </c:pt>
                <c:pt idx="1993">
                  <c:v>0.91280111262348196</c:v>
                </c:pt>
                <c:pt idx="1994">
                  <c:v>-0.54807921755392497</c:v>
                </c:pt>
                <c:pt idx="1995">
                  <c:v>-1.4718547298243501</c:v>
                </c:pt>
                <c:pt idx="1996">
                  <c:v>0.72021941606727402</c:v>
                </c:pt>
                <c:pt idx="1997">
                  <c:v>-2.24479480173326</c:v>
                </c:pt>
                <c:pt idx="1998">
                  <c:v>0.46563822600497901</c:v>
                </c:pt>
                <c:pt idx="1999">
                  <c:v>-1.6382314609614701</c:v>
                </c:pt>
                <c:pt idx="2000">
                  <c:v>-0.15315478158165</c:v>
                </c:pt>
                <c:pt idx="2001">
                  <c:v>0.57014117641004802</c:v>
                </c:pt>
                <c:pt idx="2002">
                  <c:v>0.79970173348704898</c:v>
                </c:pt>
                <c:pt idx="2003">
                  <c:v>-1.4954897269320599</c:v>
                </c:pt>
                <c:pt idx="2004">
                  <c:v>-0.18730109303839801</c:v>
                </c:pt>
                <c:pt idx="2005">
                  <c:v>-0.57793526694388597</c:v>
                </c:pt>
                <c:pt idx="2006">
                  <c:v>-0.56763130753989499</c:v>
                </c:pt>
                <c:pt idx="2007">
                  <c:v>-0.32440999553766697</c:v>
                </c:pt>
                <c:pt idx="2008">
                  <c:v>-0.75650038873088798</c:v>
                </c:pt>
                <c:pt idx="2009">
                  <c:v>-0.162749234671036</c:v>
                </c:pt>
                <c:pt idx="2010">
                  <c:v>-3.30959160662746</c:v>
                </c:pt>
                <c:pt idx="2011">
                  <c:v>-0.65522916800502995</c:v>
                </c:pt>
                <c:pt idx="2012">
                  <c:v>1.6672137536955201</c:v>
                </c:pt>
                <c:pt idx="2013">
                  <c:v>-3.1267234642992801</c:v>
                </c:pt>
                <c:pt idx="2014">
                  <c:v>0.50520585991520495</c:v>
                </c:pt>
                <c:pt idx="2015">
                  <c:v>3.3634030488862501</c:v>
                </c:pt>
                <c:pt idx="2016">
                  <c:v>-1.9876238628545199E-2</c:v>
                </c:pt>
                <c:pt idx="2017">
                  <c:v>1.16088084845439</c:v>
                </c:pt>
                <c:pt idx="2018">
                  <c:v>3.2107195985549701</c:v>
                </c:pt>
                <c:pt idx="2019">
                  <c:v>0.47642414700442998</c:v>
                </c:pt>
                <c:pt idx="2020">
                  <c:v>1.91088705754925</c:v>
                </c:pt>
                <c:pt idx="2021">
                  <c:v>-1.5904715179892599</c:v>
                </c:pt>
                <c:pt idx="2022">
                  <c:v>-0.40276143260449299</c:v>
                </c:pt>
                <c:pt idx="2023">
                  <c:v>-0.184552030855056</c:v>
                </c:pt>
                <c:pt idx="2024">
                  <c:v>-0.59926796704982499</c:v>
                </c:pt>
                <c:pt idx="2025">
                  <c:v>-0.24738266093980901</c:v>
                </c:pt>
                <c:pt idx="2026">
                  <c:v>9.0596982116208397E-2</c:v>
                </c:pt>
                <c:pt idx="2027">
                  <c:v>1.0083456882323101</c:v>
                </c:pt>
                <c:pt idx="2028">
                  <c:v>4.0123927167661097E-2</c:v>
                </c:pt>
                <c:pt idx="2029">
                  <c:v>-2.0165002428404</c:v>
                </c:pt>
                <c:pt idx="2030">
                  <c:v>3.78609247426097E-2</c:v>
                </c:pt>
                <c:pt idx="2031">
                  <c:v>0.70738639981329399</c:v>
                </c:pt>
                <c:pt idx="2032">
                  <c:v>0.72472403786260098</c:v>
                </c:pt>
                <c:pt idx="2033">
                  <c:v>0.63876911610162601</c:v>
                </c:pt>
                <c:pt idx="2034">
                  <c:v>0.799269131297624</c:v>
                </c:pt>
                <c:pt idx="2035">
                  <c:v>0.52908730450591801</c:v>
                </c:pt>
                <c:pt idx="2036">
                  <c:v>-0.32488902403925102</c:v>
                </c:pt>
                <c:pt idx="2037">
                  <c:v>-0.61945919228248703</c:v>
                </c:pt>
                <c:pt idx="2038">
                  <c:v>-0.98099910616615205</c:v>
                </c:pt>
                <c:pt idx="2039">
                  <c:v>-2.5774018712319098</c:v>
                </c:pt>
                <c:pt idx="2040">
                  <c:v>-2.4388878661912599</c:v>
                </c:pt>
                <c:pt idx="2041">
                  <c:v>-1.8898014872376201</c:v>
                </c:pt>
                <c:pt idx="2042">
                  <c:v>-0.81320014355713</c:v>
                </c:pt>
                <c:pt idx="2043">
                  <c:v>0.321107833877673</c:v>
                </c:pt>
                <c:pt idx="2044">
                  <c:v>-1.70196595917232</c:v>
                </c:pt>
                <c:pt idx="2045">
                  <c:v>-0.43068700395821302</c:v>
                </c:pt>
                <c:pt idx="2046">
                  <c:v>1.6713537466383801</c:v>
                </c:pt>
                <c:pt idx="2047">
                  <c:v>-0.80741683952148402</c:v>
                </c:pt>
                <c:pt idx="2048">
                  <c:v>1.1032177971036701</c:v>
                </c:pt>
                <c:pt idx="2049">
                  <c:v>-1.3814413173259701</c:v>
                </c:pt>
                <c:pt idx="2050">
                  <c:v>0.78343180407521695</c:v>
                </c:pt>
                <c:pt idx="2051">
                  <c:v>-1.0843969137170499</c:v>
                </c:pt>
                <c:pt idx="2052">
                  <c:v>-0.25634027935984299</c:v>
                </c:pt>
                <c:pt idx="2053">
                  <c:v>0.68457131309844099</c:v>
                </c:pt>
                <c:pt idx="2054">
                  <c:v>-0.90690299277416597</c:v>
                </c:pt>
                <c:pt idx="2055">
                  <c:v>-0.625926122184987</c:v>
                </c:pt>
                <c:pt idx="2056">
                  <c:v>0.21998063926543701</c:v>
                </c:pt>
                <c:pt idx="2057">
                  <c:v>-2.6135384364351002</c:v>
                </c:pt>
                <c:pt idx="2058">
                  <c:v>0.26893636041262398</c:v>
                </c:pt>
                <c:pt idx="2059">
                  <c:v>-0.67449912242317001</c:v>
                </c:pt>
                <c:pt idx="2060">
                  <c:v>-0.81837244449631596</c:v>
                </c:pt>
                <c:pt idx="2061">
                  <c:v>-7.1529546379970005E-4</c:v>
                </c:pt>
                <c:pt idx="2062">
                  <c:v>-3.3081446097995402</c:v>
                </c:pt>
                <c:pt idx="2063">
                  <c:v>0.83642896643881404</c:v>
                </c:pt>
                <c:pt idx="2064">
                  <c:v>-2.0768905929652601</c:v>
                </c:pt>
                <c:pt idx="2065">
                  <c:v>-0.67078896237492103</c:v>
                </c:pt>
                <c:pt idx="2066">
                  <c:v>-1.6873462435908899</c:v>
                </c:pt>
                <c:pt idx="2067">
                  <c:v>1.7549853833188001</c:v>
                </c:pt>
                <c:pt idx="2068">
                  <c:v>-0.157988367971553</c:v>
                </c:pt>
                <c:pt idx="2069">
                  <c:v>0.23556404834842101</c:v>
                </c:pt>
                <c:pt idx="2070">
                  <c:v>1.0929660509249699</c:v>
                </c:pt>
                <c:pt idx="2071">
                  <c:v>-0.65106234241447103</c:v>
                </c:pt>
                <c:pt idx="2072">
                  <c:v>0.41943422000346597</c:v>
                </c:pt>
                <c:pt idx="2073">
                  <c:v>-0.47747715248579398</c:v>
                </c:pt>
                <c:pt idx="2074">
                  <c:v>2.03102953819146</c:v>
                </c:pt>
                <c:pt idx="2075">
                  <c:v>0.94177112829633103</c:v>
                </c:pt>
                <c:pt idx="2076">
                  <c:v>1.78513197064637</c:v>
                </c:pt>
                <c:pt idx="2077">
                  <c:v>1.1439322306903801</c:v>
                </c:pt>
                <c:pt idx="2078">
                  <c:v>-0.48365507937344099</c:v>
                </c:pt>
                <c:pt idx="2079">
                  <c:v>0.79571450862181303</c:v>
                </c:pt>
                <c:pt idx="2080">
                  <c:v>-1.36349576527126</c:v>
                </c:pt>
                <c:pt idx="2081">
                  <c:v>-0.89832452527853501</c:v>
                </c:pt>
                <c:pt idx="2082">
                  <c:v>-0.196218194337444</c:v>
                </c:pt>
                <c:pt idx="2083">
                  <c:v>-0.10492355856598801</c:v>
                </c:pt>
                <c:pt idx="2084">
                  <c:v>0.67660321472116003</c:v>
                </c:pt>
                <c:pt idx="2085">
                  <c:v>-0.57560701710265305</c:v>
                </c:pt>
                <c:pt idx="2086">
                  <c:v>-0.117808123434876</c:v>
                </c:pt>
                <c:pt idx="2087">
                  <c:v>-0.22060193548211901</c:v>
                </c:pt>
                <c:pt idx="2088">
                  <c:v>-0.226779969122342</c:v>
                </c:pt>
                <c:pt idx="2089">
                  <c:v>-1.5264688797145101</c:v>
                </c:pt>
                <c:pt idx="2090">
                  <c:v>1.4980537053674901</c:v>
                </c:pt>
                <c:pt idx="2091">
                  <c:v>-1.75376023435202</c:v>
                </c:pt>
                <c:pt idx="2092">
                  <c:v>0.210318265296528</c:v>
                </c:pt>
                <c:pt idx="2093">
                  <c:v>-0.64213839986057097</c:v>
                </c:pt>
                <c:pt idx="2094">
                  <c:v>-1.99330503200544</c:v>
                </c:pt>
                <c:pt idx="2095">
                  <c:v>0.72118159403425197</c:v>
                </c:pt>
                <c:pt idx="2096">
                  <c:v>-2.11730470677904</c:v>
                </c:pt>
                <c:pt idx="2097">
                  <c:v>-2.4434748742572401</c:v>
                </c:pt>
                <c:pt idx="2098">
                  <c:v>0.28733400404931803</c:v>
                </c:pt>
                <c:pt idx="2099">
                  <c:v>-2.8830422476166202</c:v>
                </c:pt>
                <c:pt idx="2100">
                  <c:v>-1.71875938556403</c:v>
                </c:pt>
                <c:pt idx="2101">
                  <c:v>-0.46886590975495501</c:v>
                </c:pt>
                <c:pt idx="2102">
                  <c:v>-5.249890723621E-2</c:v>
                </c:pt>
                <c:pt idx="2103">
                  <c:v>-1.78381277624634</c:v>
                </c:pt>
                <c:pt idx="2104">
                  <c:v>-1.74936981659552</c:v>
                </c:pt>
                <c:pt idx="2105">
                  <c:v>-0.82957856147381903</c:v>
                </c:pt>
                <c:pt idx="2106">
                  <c:v>0.13319301707277501</c:v>
                </c:pt>
                <c:pt idx="2107">
                  <c:v>0.43435135372022898</c:v>
                </c:pt>
                <c:pt idx="2108">
                  <c:v>-0.59081936209888997</c:v>
                </c:pt>
                <c:pt idx="2109">
                  <c:v>1.9121929081549101</c:v>
                </c:pt>
                <c:pt idx="2110">
                  <c:v>0.205134516760962</c:v>
                </c:pt>
                <c:pt idx="2111">
                  <c:v>0.54725555652126501</c:v>
                </c:pt>
                <c:pt idx="2112">
                  <c:v>-1.3900017321873701</c:v>
                </c:pt>
                <c:pt idx="2113">
                  <c:v>-0.42487864587208302</c:v>
                </c:pt>
                <c:pt idx="2114">
                  <c:v>0.82166203508671398</c:v>
                </c:pt>
                <c:pt idx="2115">
                  <c:v>-1.5251405454071201</c:v>
                </c:pt>
                <c:pt idx="2116">
                  <c:v>0.90586039700996002</c:v>
                </c:pt>
                <c:pt idx="2117">
                  <c:v>-0.40169824305706597</c:v>
                </c:pt>
                <c:pt idx="2118">
                  <c:v>0.592128029881274</c:v>
                </c:pt>
                <c:pt idx="2119">
                  <c:v>-2.0047688977477001</c:v>
                </c:pt>
                <c:pt idx="2120">
                  <c:v>1.19143056230797</c:v>
                </c:pt>
                <c:pt idx="2121">
                  <c:v>-0.76811158129065504</c:v>
                </c:pt>
                <c:pt idx="2122">
                  <c:v>-0.29316790402346998</c:v>
                </c:pt>
                <c:pt idx="2123">
                  <c:v>-0.29593222202786101</c:v>
                </c:pt>
                <c:pt idx="2124">
                  <c:v>-0.294016949454803</c:v>
                </c:pt>
                <c:pt idx="2125">
                  <c:v>-1.37208807602726</c:v>
                </c:pt>
                <c:pt idx="2126">
                  <c:v>-0.28397892403599001</c:v>
                </c:pt>
                <c:pt idx="2127">
                  <c:v>-1.050987467468</c:v>
                </c:pt>
                <c:pt idx="2128">
                  <c:v>-1.0541971780289101</c:v>
                </c:pt>
                <c:pt idx="2129">
                  <c:v>1.04068762495658</c:v>
                </c:pt>
                <c:pt idx="2130">
                  <c:v>-0.28670474642420002</c:v>
                </c:pt>
                <c:pt idx="2131">
                  <c:v>-0.897873627135651</c:v>
                </c:pt>
                <c:pt idx="2132">
                  <c:v>-0.492898886910628</c:v>
                </c:pt>
                <c:pt idx="2133">
                  <c:v>-0.42527955232289</c:v>
                </c:pt>
                <c:pt idx="2134">
                  <c:v>1.47236094348658E-2</c:v>
                </c:pt>
                <c:pt idx="2135">
                  <c:v>0.81592100198678996</c:v>
                </c:pt>
                <c:pt idx="2136">
                  <c:v>-0.68787446990136503</c:v>
                </c:pt>
                <c:pt idx="2137">
                  <c:v>0.972764572132373</c:v>
                </c:pt>
                <c:pt idx="2138">
                  <c:v>0.92985009335982505</c:v>
                </c:pt>
                <c:pt idx="2139">
                  <c:v>0.22047293956425701</c:v>
                </c:pt>
                <c:pt idx="2140">
                  <c:v>-0.73614888459375105</c:v>
                </c:pt>
                <c:pt idx="2141">
                  <c:v>-0.30971863793606802</c:v>
                </c:pt>
                <c:pt idx="2142">
                  <c:v>0.19160623574572999</c:v>
                </c:pt>
                <c:pt idx="2143">
                  <c:v>-0.222821978651424</c:v>
                </c:pt>
                <c:pt idx="2144">
                  <c:v>5.78944864903886E-3</c:v>
                </c:pt>
                <c:pt idx="2145">
                  <c:v>2.0611238903398501</c:v>
                </c:pt>
                <c:pt idx="2146">
                  <c:v>0.13384676024984901</c:v>
                </c:pt>
                <c:pt idx="2147">
                  <c:v>1.536207332934</c:v>
                </c:pt>
                <c:pt idx="2148">
                  <c:v>-1.01128405438631</c:v>
                </c:pt>
                <c:pt idx="2149">
                  <c:v>-1.8231427461248499</c:v>
                </c:pt>
                <c:pt idx="2150">
                  <c:v>-0.96526974075900096</c:v>
                </c:pt>
                <c:pt idx="2151">
                  <c:v>-0.20862835370730801</c:v>
                </c:pt>
                <c:pt idx="2152">
                  <c:v>0.35324371701122198</c:v>
                </c:pt>
                <c:pt idx="2153">
                  <c:v>1.2822383593150499</c:v>
                </c:pt>
                <c:pt idx="2154">
                  <c:v>-0.76701491783222997</c:v>
                </c:pt>
                <c:pt idx="2155">
                  <c:v>-0.90513282331220102</c:v>
                </c:pt>
                <c:pt idx="2156">
                  <c:v>0.471596316053144</c:v>
                </c:pt>
                <c:pt idx="2157">
                  <c:v>0.94002337678165104</c:v>
                </c:pt>
                <c:pt idx="2158">
                  <c:v>0.216208948857087</c:v>
                </c:pt>
                <c:pt idx="2159">
                  <c:v>-1.5719824663361099</c:v>
                </c:pt>
                <c:pt idx="2160">
                  <c:v>0.29611408690241497</c:v>
                </c:pt>
                <c:pt idx="2161">
                  <c:v>-1.3654197442815801</c:v>
                </c:pt>
                <c:pt idx="2162">
                  <c:v>2.21414410476071</c:v>
                </c:pt>
                <c:pt idx="2163">
                  <c:v>2.2149661617921401</c:v>
                </c:pt>
                <c:pt idx="2164">
                  <c:v>2.49602767537736</c:v>
                </c:pt>
                <c:pt idx="2165">
                  <c:v>0.68468343276752097</c:v>
                </c:pt>
                <c:pt idx="2166">
                  <c:v>2.1445795958273002</c:v>
                </c:pt>
                <c:pt idx="2167">
                  <c:v>2.3088954610004202</c:v>
                </c:pt>
                <c:pt idx="2168">
                  <c:v>0.173935779866107</c:v>
                </c:pt>
                <c:pt idx="2169">
                  <c:v>2.38172253437016</c:v>
                </c:pt>
                <c:pt idx="2170">
                  <c:v>2.2409686944544198</c:v>
                </c:pt>
                <c:pt idx="2171">
                  <c:v>1.95206611744315</c:v>
                </c:pt>
                <c:pt idx="2172">
                  <c:v>1.32899317058959E-2</c:v>
                </c:pt>
                <c:pt idx="2173">
                  <c:v>1.81639229421576</c:v>
                </c:pt>
                <c:pt idx="2174">
                  <c:v>2.7189744600686399</c:v>
                </c:pt>
                <c:pt idx="2175">
                  <c:v>1.3086724591388701</c:v>
                </c:pt>
                <c:pt idx="2176">
                  <c:v>1.38588053647381</c:v>
                </c:pt>
                <c:pt idx="2177">
                  <c:v>1.3560163999091699</c:v>
                </c:pt>
                <c:pt idx="2178">
                  <c:v>2.6737281388151901</c:v>
                </c:pt>
                <c:pt idx="2179">
                  <c:v>2.0807712382686101</c:v>
                </c:pt>
                <c:pt idx="2180">
                  <c:v>-4.2635319725949299E-2</c:v>
                </c:pt>
                <c:pt idx="2181">
                  <c:v>0.313479274099566</c:v>
                </c:pt>
                <c:pt idx="2182">
                  <c:v>2.25280613034636</c:v>
                </c:pt>
                <c:pt idx="2183">
                  <c:v>0.185528419426954</c:v>
                </c:pt>
                <c:pt idx="2184">
                  <c:v>1.11868870368909</c:v>
                </c:pt>
                <c:pt idx="2185">
                  <c:v>1.4121477404062499</c:v>
                </c:pt>
                <c:pt idx="2186">
                  <c:v>1.00000018456972</c:v>
                </c:pt>
                <c:pt idx="2187">
                  <c:v>1.3952028288079199</c:v>
                </c:pt>
                <c:pt idx="2188">
                  <c:v>-0.175330819238144</c:v>
                </c:pt>
                <c:pt idx="2189">
                  <c:v>3.14534967820875</c:v>
                </c:pt>
                <c:pt idx="2190">
                  <c:v>0.18203309969052001</c:v>
                </c:pt>
                <c:pt idx="2191">
                  <c:v>2.0692121431917498</c:v>
                </c:pt>
                <c:pt idx="2192">
                  <c:v>0.16078976886377999</c:v>
                </c:pt>
                <c:pt idx="2193">
                  <c:v>0.78715374125147897</c:v>
                </c:pt>
              </c:numCache>
            </c:numRef>
          </c:yVal>
          <c:smooth val="0"/>
          <c:extLst>
            <c:ext xmlns:c15="http://schemas.microsoft.com/office/drawing/2012/chart" uri="{02D57815-91ED-43cb-92C2-25804820EDAC}">
              <c15:filteredSeriesTitle>
                <c15:tx>
                  <c:v>Sub-Sahara Africa</c:v>
                </c15:tx>
              </c15:filteredSeriesTitle>
            </c:ext>
            <c:ext xmlns:c16="http://schemas.microsoft.com/office/drawing/2014/chart" uri="{C3380CC4-5D6E-409C-BE32-E72D297353CC}">
              <c16:uniqueId val="{00000006-34BC-4E18-95CF-A74AF7AB660C}"/>
            </c:ext>
          </c:extLst>
        </c:ser>
        <c:ser>
          <c:idx val="2"/>
          <c:order val="6"/>
          <c:spPr>
            <a:ln w="19050" cap="rnd">
              <a:noFill/>
              <a:round/>
            </a:ln>
            <a:effectLst/>
          </c:spPr>
          <c:marker>
            <c:symbol val="circle"/>
            <c:size val="6"/>
            <c:spPr>
              <a:solidFill>
                <a:srgbClr val="0070C0"/>
              </a:solidFill>
              <a:ln>
                <a:solidFill>
                  <a:schemeClr val="tx1"/>
                </a:solidFill>
              </a:ln>
            </c:spPr>
          </c:marker>
          <c:xVal>
            <c:numRef>
              <c:f>Sheet2!$B$2904:$B$3063</c:f>
              <c:numCache>
                <c:formatCode>General</c:formatCode>
                <c:ptCount val="160"/>
                <c:pt idx="0">
                  <c:v>7.30857260742125</c:v>
                </c:pt>
                <c:pt idx="1">
                  <c:v>5.2659438972014696</c:v>
                </c:pt>
                <c:pt idx="2">
                  <c:v>5.9852658059981296</c:v>
                </c:pt>
                <c:pt idx="3">
                  <c:v>5.8570531758467999</c:v>
                </c:pt>
                <c:pt idx="4">
                  <c:v>5.5816515287383002</c:v>
                </c:pt>
                <c:pt idx="5">
                  <c:v>4.8151002068826703</c:v>
                </c:pt>
                <c:pt idx="6">
                  <c:v>4.7424559343321304</c:v>
                </c:pt>
                <c:pt idx="7">
                  <c:v>4.8755583668506102</c:v>
                </c:pt>
                <c:pt idx="8">
                  <c:v>6.2991391842465996</c:v>
                </c:pt>
                <c:pt idx="9">
                  <c:v>5.8840904738554496</c:v>
                </c:pt>
                <c:pt idx="10">
                  <c:v>4.8880386477964102</c:v>
                </c:pt>
                <c:pt idx="11">
                  <c:v>6.3629652978261104</c:v>
                </c:pt>
                <c:pt idx="12">
                  <c:v>6.3501155370915798</c:v>
                </c:pt>
                <c:pt idx="13">
                  <c:v>7.87756891762686</c:v>
                </c:pt>
                <c:pt idx="14">
                  <c:v>6.1624063354043797</c:v>
                </c:pt>
                <c:pt idx="15">
                  <c:v>8.4850083779637995</c:v>
                </c:pt>
                <c:pt idx="16">
                  <c:v>6.1815601221925602</c:v>
                </c:pt>
                <c:pt idx="17">
                  <c:v>7.14135971192285</c:v>
                </c:pt>
                <c:pt idx="18">
                  <c:v>3.7878847798554198</c:v>
                </c:pt>
                <c:pt idx="19">
                  <c:v>6.7085388254830001</c:v>
                </c:pt>
                <c:pt idx="20">
                  <c:v>4.2869975232509097</c:v>
                </c:pt>
                <c:pt idx="21">
                  <c:v>6.5684748163716398</c:v>
                </c:pt>
                <c:pt idx="22">
                  <c:v>7.0245956910751302</c:v>
                </c:pt>
                <c:pt idx="23">
                  <c:v>6.8961840493363598</c:v>
                </c:pt>
                <c:pt idx="24">
                  <c:v>6.8738282512567199</c:v>
                </c:pt>
                <c:pt idx="25">
                  <c:v>4.6383294374159201</c:v>
                </c:pt>
                <c:pt idx="26">
                  <c:v>6.8311920669058699</c:v>
                </c:pt>
                <c:pt idx="27">
                  <c:v>5.3720310106618596</c:v>
                </c:pt>
                <c:pt idx="28">
                  <c:v>5.9995453937040999</c:v>
                </c:pt>
                <c:pt idx="29">
                  <c:v>5.2456996326427499</c:v>
                </c:pt>
                <c:pt idx="30">
                  <c:v>5.5581655645505501</c:v>
                </c:pt>
                <c:pt idx="31">
                  <c:v>5.0104809838044204</c:v>
                </c:pt>
                <c:pt idx="32">
                  <c:v>5.7259208573297196</c:v>
                </c:pt>
                <c:pt idx="33">
                  <c:v>4.7763605242568703</c:v>
                </c:pt>
                <c:pt idx="34">
                  <c:v>5.5401155061655398</c:v>
                </c:pt>
                <c:pt idx="35">
                  <c:v>7.1939195534718596</c:v>
                </c:pt>
                <c:pt idx="36">
                  <c:v>6.2415802184764804</c:v>
                </c:pt>
                <c:pt idx="37">
                  <c:v>5.0698346351492303</c:v>
                </c:pt>
                <c:pt idx="38">
                  <c:v>6.0484567921981096</c:v>
                </c:pt>
                <c:pt idx="39">
                  <c:v>7.0474457008121396</c:v>
                </c:pt>
                <c:pt idx="40">
                  <c:v>4.5774136808434998</c:v>
                </c:pt>
                <c:pt idx="41">
                  <c:v>5.5725938237933503</c:v>
                </c:pt>
                <c:pt idx="42">
                  <c:v>6.1645089149218704</c:v>
                </c:pt>
                <c:pt idx="43">
                  <c:v>5.0146197506282002</c:v>
                </c:pt>
                <c:pt idx="44">
                  <c:v>6.5068205009875504</c:v>
                </c:pt>
                <c:pt idx="45">
                  <c:v>5.9729076471375304</c:v>
                </c:pt>
                <c:pt idx="46">
                  <c:v>7.4567001903813699</c:v>
                </c:pt>
                <c:pt idx="47">
                  <c:v>7.0878907137045797</c:v>
                </c:pt>
                <c:pt idx="48">
                  <c:v>4.4072631797563098</c:v>
                </c:pt>
                <c:pt idx="49">
                  <c:v>5.4409974058029702</c:v>
                </c:pt>
                <c:pt idx="50">
                  <c:v>6.5357766395170502</c:v>
                </c:pt>
                <c:pt idx="51">
                  <c:v>6.1030200775613297</c:v>
                </c:pt>
                <c:pt idx="52">
                  <c:v>6.5433955799522803</c:v>
                </c:pt>
                <c:pt idx="53">
                  <c:v>7.6689219654913199</c:v>
                </c:pt>
                <c:pt idx="54">
                  <c:v>5.6827997108147699</c:v>
                </c:pt>
                <c:pt idx="55">
                  <c:v>5.0096922056990296</c:v>
                </c:pt>
                <c:pt idx="56">
                  <c:v>5.8525812389634098</c:v>
                </c:pt>
                <c:pt idx="57">
                  <c:v>6.1015285758100601</c:v>
                </c:pt>
                <c:pt idx="58">
                  <c:v>5.78276523597793</c:v>
                </c:pt>
                <c:pt idx="59">
                  <c:v>4.1921875810535898</c:v>
                </c:pt>
                <c:pt idx="60">
                  <c:v>5.3633057769538599</c:v>
                </c:pt>
                <c:pt idx="61">
                  <c:v>5.3603338849104896</c:v>
                </c:pt>
                <c:pt idx="62">
                  <c:v>4.6927440297593099</c:v>
                </c:pt>
                <c:pt idx="63">
                  <c:v>4.5946059033086604</c:v>
                </c:pt>
                <c:pt idx="64">
                  <c:v>5.1599042815942804</c:v>
                </c:pt>
                <c:pt idx="65">
                  <c:v>4.5855063278139303</c:v>
                </c:pt>
                <c:pt idx="66">
                  <c:v>4.7962289165791798</c:v>
                </c:pt>
                <c:pt idx="67">
                  <c:v>5.15879735036191</c:v>
                </c:pt>
                <c:pt idx="68">
                  <c:v>6.0309429325856998</c:v>
                </c:pt>
                <c:pt idx="69">
                  <c:v>4.4998676050391699</c:v>
                </c:pt>
                <c:pt idx="70">
                  <c:v>4.7490916023382299</c:v>
                </c:pt>
                <c:pt idx="71">
                  <c:v>5.6991252314739897</c:v>
                </c:pt>
                <c:pt idx="72">
                  <c:v>5.7856812659149996</c:v>
                </c:pt>
                <c:pt idx="73">
                  <c:v>6.5217606034537496</c:v>
                </c:pt>
                <c:pt idx="74">
                  <c:v>5.2512443873459196</c:v>
                </c:pt>
                <c:pt idx="75">
                  <c:v>3.96703024270299</c:v>
                </c:pt>
                <c:pt idx="76">
                  <c:v>4.7459461681033099</c:v>
                </c:pt>
                <c:pt idx="77">
                  <c:v>3.84820842889923</c:v>
                </c:pt>
                <c:pt idx="78">
                  <c:v>4.8468016368172302</c:v>
                </c:pt>
                <c:pt idx="79">
                  <c:v>5.7613137082495598</c:v>
                </c:pt>
                <c:pt idx="80">
                  <c:v>4.3814201910185497</c:v>
                </c:pt>
                <c:pt idx="81">
                  <c:v>6.0345997883087303</c:v>
                </c:pt>
                <c:pt idx="82">
                  <c:v>4.7829229892959502</c:v>
                </c:pt>
                <c:pt idx="83">
                  <c:v>5.2323274532588302</c:v>
                </c:pt>
                <c:pt idx="84">
                  <c:v>5.9127938153960704</c:v>
                </c:pt>
                <c:pt idx="85">
                  <c:v>6.3826901771588203</c:v>
                </c:pt>
                <c:pt idx="86">
                  <c:v>5.7577694020655104</c:v>
                </c:pt>
                <c:pt idx="87">
                  <c:v>5.3544626296694799</c:v>
                </c:pt>
                <c:pt idx="88">
                  <c:v>4.1788997722597099</c:v>
                </c:pt>
                <c:pt idx="89">
                  <c:v>4.3844531898619596</c:v>
                </c:pt>
                <c:pt idx="90">
                  <c:v>5.46967981823357</c:v>
                </c:pt>
                <c:pt idx="91">
                  <c:v>5.40223899256672</c:v>
                </c:pt>
                <c:pt idx="92">
                  <c:v>7.9540479246900704</c:v>
                </c:pt>
                <c:pt idx="93">
                  <c:v>4.5132999767608597</c:v>
                </c:pt>
                <c:pt idx="94">
                  <c:v>5.8535184332304304</c:v>
                </c:pt>
                <c:pt idx="95">
                  <c:v>5.8832462172657998</c:v>
                </c:pt>
                <c:pt idx="96">
                  <c:v>4.29913088649828</c:v>
                </c:pt>
                <c:pt idx="97">
                  <c:v>5.5335519954607504</c:v>
                </c:pt>
                <c:pt idx="98">
                  <c:v>4.1655792832569496</c:v>
                </c:pt>
                <c:pt idx="99">
                  <c:v>6.7179785687564602</c:v>
                </c:pt>
                <c:pt idx="100">
                  <c:v>4.06393266443225</c:v>
                </c:pt>
                <c:pt idx="101">
                  <c:v>6.0578250690319804</c:v>
                </c:pt>
                <c:pt idx="102">
                  <c:v>5.6972565408770297</c:v>
                </c:pt>
                <c:pt idx="103">
                  <c:v>5.0219644931183902</c:v>
                </c:pt>
                <c:pt idx="104">
                  <c:v>4.8084936457043401</c:v>
                </c:pt>
                <c:pt idx="105">
                  <c:v>5.1426785113779099</c:v>
                </c:pt>
                <c:pt idx="106">
                  <c:v>6.4026446660457497</c:v>
                </c:pt>
                <c:pt idx="107">
                  <c:v>6.9570697260668304</c:v>
                </c:pt>
                <c:pt idx="108">
                  <c:v>6.8142566983736996</c:v>
                </c:pt>
                <c:pt idx="109">
                  <c:v>5.9299934532865803</c:v>
                </c:pt>
                <c:pt idx="110">
                  <c:v>6.99368537586572</c:v>
                </c:pt>
                <c:pt idx="111">
                  <c:v>6.4565949841112902</c:v>
                </c:pt>
                <c:pt idx="112">
                  <c:v>6.1238775758454</c:v>
                </c:pt>
                <c:pt idx="113">
                  <c:v>6.5923229297273904</c:v>
                </c:pt>
                <c:pt idx="114">
                  <c:v>4.6799419788335799</c:v>
                </c:pt>
                <c:pt idx="115">
                  <c:v>6.2210103201172604</c:v>
                </c:pt>
                <c:pt idx="116">
                  <c:v>5.6919785114257202</c:v>
                </c:pt>
                <c:pt idx="117">
                  <c:v>6.3375646766014997</c:v>
                </c:pt>
                <c:pt idx="118">
                  <c:v>5.3659422460063197</c:v>
                </c:pt>
                <c:pt idx="119">
                  <c:v>7.8889166982965104</c:v>
                </c:pt>
                <c:pt idx="120">
                  <c:v>7.2227608372290701</c:v>
                </c:pt>
                <c:pt idx="121">
                  <c:v>6.3515396018884998</c:v>
                </c:pt>
                <c:pt idx="122">
                  <c:v>6.44151901458795</c:v>
                </c:pt>
                <c:pt idx="123">
                  <c:v>5.9967053199848896</c:v>
                </c:pt>
                <c:pt idx="124">
                  <c:v>6.9202466285052999</c:v>
                </c:pt>
                <c:pt idx="125">
                  <c:v>6.3388357023994004</c:v>
                </c:pt>
                <c:pt idx="126">
                  <c:v>7.8780973442295297</c:v>
                </c:pt>
                <c:pt idx="127">
                  <c:v>6.8210006321985297</c:v>
                </c:pt>
                <c:pt idx="128">
                  <c:v>5.3733028526293696</c:v>
                </c:pt>
                <c:pt idx="129">
                  <c:v>5.5368434872894099</c:v>
                </c:pt>
                <c:pt idx="130">
                  <c:v>7.3006491712215702</c:v>
                </c:pt>
                <c:pt idx="131">
                  <c:v>7.5326063056086596</c:v>
                </c:pt>
                <c:pt idx="132">
                  <c:v>6.4908544640191002</c:v>
                </c:pt>
                <c:pt idx="133">
                  <c:v>7.0573363317167903</c:v>
                </c:pt>
                <c:pt idx="134">
                  <c:v>6.1597100872359603</c:v>
                </c:pt>
                <c:pt idx="135">
                  <c:v>6.7503860890990799</c:v>
                </c:pt>
                <c:pt idx="136">
                  <c:v>5.76772336256189</c:v>
                </c:pt>
                <c:pt idx="137">
                  <c:v>6.6691097073123604</c:v>
                </c:pt>
                <c:pt idx="138">
                  <c:v>7.2981673827567901</c:v>
                </c:pt>
                <c:pt idx="139">
                  <c:v>7.6767519246073999</c:v>
                </c:pt>
                <c:pt idx="140">
                  <c:v>4.9085585295841696</c:v>
                </c:pt>
                <c:pt idx="141">
                  <c:v>7.7817254346981599</c:v>
                </c:pt>
                <c:pt idx="142">
                  <c:v>8.1413460645419402</c:v>
                </c:pt>
                <c:pt idx="143">
                  <c:v>6.2021902312725699</c:v>
                </c:pt>
                <c:pt idx="144">
                  <c:v>5.83016984675454</c:v>
                </c:pt>
                <c:pt idx="145">
                  <c:v>6.6115798503412</c:v>
                </c:pt>
                <c:pt idx="146">
                  <c:v>5.7958806437066697</c:v>
                </c:pt>
                <c:pt idx="147">
                  <c:v>7.3133169192877201</c:v>
                </c:pt>
                <c:pt idx="148">
                  <c:v>7.1890235093113599</c:v>
                </c:pt>
                <c:pt idx="149">
                  <c:v>6.5708329384700503</c:v>
                </c:pt>
                <c:pt idx="150">
                  <c:v>5.8554908922725897</c:v>
                </c:pt>
                <c:pt idx="151">
                  <c:v>5.9158012295904596</c:v>
                </c:pt>
                <c:pt idx="152">
                  <c:v>6.3254819203374</c:v>
                </c:pt>
                <c:pt idx="153">
                  <c:v>5.2742986893221104</c:v>
                </c:pt>
                <c:pt idx="154">
                  <c:v>4.4147412674285302</c:v>
                </c:pt>
                <c:pt idx="155">
                  <c:v>7.0885362509087697</c:v>
                </c:pt>
                <c:pt idx="156">
                  <c:v>6.5965621607910396</c:v>
                </c:pt>
                <c:pt idx="157">
                  <c:v>7.0342671293628403</c:v>
                </c:pt>
                <c:pt idx="158">
                  <c:v>4.5974568837347203</c:v>
                </c:pt>
                <c:pt idx="159">
                  <c:v>6.1280679554311801</c:v>
                </c:pt>
              </c:numCache>
            </c:numRef>
          </c:xVal>
          <c:yVal>
            <c:numRef>
              <c:f>Sheet2!$C$2904:$C$3063</c:f>
              <c:numCache>
                <c:formatCode>General</c:formatCode>
                <c:ptCount val="160"/>
                <c:pt idx="0">
                  <c:v>-6.2240977046494397</c:v>
                </c:pt>
                <c:pt idx="1">
                  <c:v>-3.8528420984045599</c:v>
                </c:pt>
                <c:pt idx="2">
                  <c:v>-4.4491812760575504</c:v>
                </c:pt>
                <c:pt idx="3">
                  <c:v>-3.8380007538124801</c:v>
                </c:pt>
                <c:pt idx="4">
                  <c:v>-4.9598028097967504</c:v>
                </c:pt>
                <c:pt idx="5">
                  <c:v>-4.5563752085046003</c:v>
                </c:pt>
                <c:pt idx="6">
                  <c:v>-5.4250513190263696</c:v>
                </c:pt>
                <c:pt idx="7">
                  <c:v>-5.2677956333788796</c:v>
                </c:pt>
                <c:pt idx="8">
                  <c:v>-3.7856425044595801</c:v>
                </c:pt>
                <c:pt idx="9">
                  <c:v>-4.6657813827560402</c:v>
                </c:pt>
                <c:pt idx="10">
                  <c:v>-3.4503949141016501</c:v>
                </c:pt>
                <c:pt idx="11">
                  <c:v>-5.7752574931603098</c:v>
                </c:pt>
                <c:pt idx="12">
                  <c:v>-3.9364327082289101</c:v>
                </c:pt>
                <c:pt idx="13">
                  <c:v>-5.9804759770995304</c:v>
                </c:pt>
                <c:pt idx="14">
                  <c:v>-3.7769716105417199</c:v>
                </c:pt>
                <c:pt idx="15">
                  <c:v>-3.3988921632479498</c:v>
                </c:pt>
                <c:pt idx="16">
                  <c:v>-3.2295004282192501</c:v>
                </c:pt>
                <c:pt idx="17">
                  <c:v>-3.0927800564958701</c:v>
                </c:pt>
                <c:pt idx="18">
                  <c:v>-5.1611491552807296</c:v>
                </c:pt>
                <c:pt idx="19">
                  <c:v>-4.6374376748825599</c:v>
                </c:pt>
                <c:pt idx="20">
                  <c:v>-4.0551797607482101</c:v>
                </c:pt>
                <c:pt idx="21">
                  <c:v>-5.3032465997401896</c:v>
                </c:pt>
                <c:pt idx="22">
                  <c:v>-4.5261604565722999</c:v>
                </c:pt>
                <c:pt idx="23">
                  <c:v>-2.68510135168966</c:v>
                </c:pt>
                <c:pt idx="24">
                  <c:v>-4.7493210387542799</c:v>
                </c:pt>
                <c:pt idx="25">
                  <c:v>-3.8904769922117901</c:v>
                </c:pt>
                <c:pt idx="26">
                  <c:v>-5.09861872484852</c:v>
                </c:pt>
                <c:pt idx="27">
                  <c:v>-5.0742983555417398</c:v>
                </c:pt>
                <c:pt idx="28">
                  <c:v>-5.4142049762995903</c:v>
                </c:pt>
                <c:pt idx="29">
                  <c:v>-4.9842975579880298</c:v>
                </c:pt>
                <c:pt idx="30">
                  <c:v>-4.1157767013284099</c:v>
                </c:pt>
                <c:pt idx="31">
                  <c:v>-4.8575814113652704</c:v>
                </c:pt>
                <c:pt idx="32">
                  <c:v>-2.8725391954583599</c:v>
                </c:pt>
                <c:pt idx="33">
                  <c:v>-3.5540705710734102</c:v>
                </c:pt>
                <c:pt idx="34">
                  <c:v>-4.1008799295510503</c:v>
                </c:pt>
                <c:pt idx="35">
                  <c:v>-4.5177794424594904</c:v>
                </c:pt>
                <c:pt idx="36">
                  <c:v>-4.4615880559491297</c:v>
                </c:pt>
                <c:pt idx="37">
                  <c:v>-4.6262739558260799</c:v>
                </c:pt>
                <c:pt idx="38">
                  <c:v>-5.6355737051787003</c:v>
                </c:pt>
                <c:pt idx="39">
                  <c:v>-5.7759883289171201</c:v>
                </c:pt>
                <c:pt idx="40">
                  <c:v>-5.1589728048414001</c:v>
                </c:pt>
                <c:pt idx="41">
                  <c:v>-3.9543352254173501</c:v>
                </c:pt>
                <c:pt idx="42">
                  <c:v>-5.3936439035721602</c:v>
                </c:pt>
                <c:pt idx="43">
                  <c:v>-2.4874933288106602</c:v>
                </c:pt>
                <c:pt idx="44">
                  <c:v>-5.4881369026953601</c:v>
                </c:pt>
                <c:pt idx="45">
                  <c:v>-6.8728302895331996</c:v>
                </c:pt>
                <c:pt idx="46">
                  <c:v>-7.0078860609871496</c:v>
                </c:pt>
                <c:pt idx="47">
                  <c:v>-4.70493873562644</c:v>
                </c:pt>
                <c:pt idx="48">
                  <c:v>-5.22604700334466</c:v>
                </c:pt>
                <c:pt idx="49">
                  <c:v>-7.1054808459098702</c:v>
                </c:pt>
                <c:pt idx="50">
                  <c:v>-5.6745750504579799</c:v>
                </c:pt>
                <c:pt idx="51">
                  <c:v>-5.8281322061413396</c:v>
                </c:pt>
                <c:pt idx="52">
                  <c:v>-4.1003170143031804</c:v>
                </c:pt>
                <c:pt idx="53">
                  <c:v>-5.1684648315095298</c:v>
                </c:pt>
                <c:pt idx="54">
                  <c:v>-3.9876769172296398</c:v>
                </c:pt>
                <c:pt idx="55">
                  <c:v>-4.3090657917394903</c:v>
                </c:pt>
                <c:pt idx="56">
                  <c:v>-3.7401179928908599</c:v>
                </c:pt>
                <c:pt idx="57">
                  <c:v>-5.6171451735256399</c:v>
                </c:pt>
                <c:pt idx="58">
                  <c:v>-5.0902221333011202</c:v>
                </c:pt>
                <c:pt idx="59">
                  <c:v>-4.3311287118425801</c:v>
                </c:pt>
                <c:pt idx="60">
                  <c:v>-2.93188212124412</c:v>
                </c:pt>
                <c:pt idx="61">
                  <c:v>-4.41224423091594</c:v>
                </c:pt>
                <c:pt idx="62">
                  <c:v>-3.9566955179724101</c:v>
                </c:pt>
                <c:pt idx="63">
                  <c:v>-2.8259642115779098</c:v>
                </c:pt>
                <c:pt idx="64">
                  <c:v>-4.6035969314065897</c:v>
                </c:pt>
                <c:pt idx="65">
                  <c:v>-5.67796321756287</c:v>
                </c:pt>
                <c:pt idx="66">
                  <c:v>-6.1709191105843697</c:v>
                </c:pt>
                <c:pt idx="67">
                  <c:v>-4.7615486264448101</c:v>
                </c:pt>
                <c:pt idx="68">
                  <c:v>-5.5884613758305699</c:v>
                </c:pt>
                <c:pt idx="69">
                  <c:v>-4.3939497739425999</c:v>
                </c:pt>
                <c:pt idx="70">
                  <c:v>-4.8534372264994596</c:v>
                </c:pt>
                <c:pt idx="71">
                  <c:v>-5.5336586679359998</c:v>
                </c:pt>
                <c:pt idx="72">
                  <c:v>-4.3164715098916604</c:v>
                </c:pt>
                <c:pt idx="73">
                  <c:v>-4.0376267126589198</c:v>
                </c:pt>
                <c:pt idx="74">
                  <c:v>-3.3466661233449901</c:v>
                </c:pt>
                <c:pt idx="75">
                  <c:v>-4.9301409995661398</c:v>
                </c:pt>
                <c:pt idx="76">
                  <c:v>-3.0746070526384299</c:v>
                </c:pt>
                <c:pt idx="77">
                  <c:v>-4.8852145535591998</c:v>
                </c:pt>
                <c:pt idx="78">
                  <c:v>-4.2761368376171696</c:v>
                </c:pt>
                <c:pt idx="79">
                  <c:v>-3.1287671853830701</c:v>
                </c:pt>
                <c:pt idx="80">
                  <c:v>-3.69532995052566</c:v>
                </c:pt>
                <c:pt idx="81">
                  <c:v>-5.4237021881307097</c:v>
                </c:pt>
                <c:pt idx="82">
                  <c:v>-4.3632138888984402</c:v>
                </c:pt>
                <c:pt idx="83">
                  <c:v>-5.7090326363163504</c:v>
                </c:pt>
                <c:pt idx="84">
                  <c:v>-4.0866277126432404</c:v>
                </c:pt>
                <c:pt idx="85">
                  <c:v>-6.0478465295168196</c:v>
                </c:pt>
                <c:pt idx="86">
                  <c:v>-5.55586393610721</c:v>
                </c:pt>
                <c:pt idx="87">
                  <c:v>-2.7544071269220298</c:v>
                </c:pt>
                <c:pt idx="88">
                  <c:v>-1.98927998332654</c:v>
                </c:pt>
                <c:pt idx="89">
                  <c:v>-5.9177337870961404</c:v>
                </c:pt>
                <c:pt idx="90">
                  <c:v>-5.1922570632617502</c:v>
                </c:pt>
                <c:pt idx="91">
                  <c:v>-4.4733238522483498</c:v>
                </c:pt>
                <c:pt idx="92">
                  <c:v>-4.2770604874883196</c:v>
                </c:pt>
                <c:pt idx="93">
                  <c:v>-4.5473738964156398</c:v>
                </c:pt>
                <c:pt idx="94">
                  <c:v>-4.3431866732979296</c:v>
                </c:pt>
                <c:pt idx="95">
                  <c:v>-5.3424110544905501</c:v>
                </c:pt>
                <c:pt idx="96">
                  <c:v>-2.8815842621193402</c:v>
                </c:pt>
                <c:pt idx="97">
                  <c:v>-3.0194451870200298</c:v>
                </c:pt>
                <c:pt idx="98">
                  <c:v>-5.99206119719104</c:v>
                </c:pt>
                <c:pt idx="99">
                  <c:v>-4.7405533196977396</c:v>
                </c:pt>
                <c:pt idx="100">
                  <c:v>-4.2971675862037104</c:v>
                </c:pt>
                <c:pt idx="101">
                  <c:v>-4.2761906903385203</c:v>
                </c:pt>
                <c:pt idx="102">
                  <c:v>-3.8106760730265199</c:v>
                </c:pt>
                <c:pt idx="103">
                  <c:v>-4.4117492537751799</c:v>
                </c:pt>
                <c:pt idx="104">
                  <c:v>-3.6594282416314101</c:v>
                </c:pt>
                <c:pt idx="105">
                  <c:v>-5.1880681231749399</c:v>
                </c:pt>
                <c:pt idx="106">
                  <c:v>-4.3643415785923398</c:v>
                </c:pt>
                <c:pt idx="107">
                  <c:v>-5.3691549227703597</c:v>
                </c:pt>
                <c:pt idx="108">
                  <c:v>-3.7596119244780701</c:v>
                </c:pt>
                <c:pt idx="109">
                  <c:v>-3.6852053257874902</c:v>
                </c:pt>
                <c:pt idx="110">
                  <c:v>-4.4555146992675603</c:v>
                </c:pt>
                <c:pt idx="111">
                  <c:v>-4.3188641567924702</c:v>
                </c:pt>
                <c:pt idx="112">
                  <c:v>-4.9174615248947804</c:v>
                </c:pt>
                <c:pt idx="113">
                  <c:v>-5.8808511928532896</c:v>
                </c:pt>
                <c:pt idx="114">
                  <c:v>-3.5095948094849199</c:v>
                </c:pt>
                <c:pt idx="115">
                  <c:v>-3.7208081907880399</c:v>
                </c:pt>
                <c:pt idx="116">
                  <c:v>-4.6956147933052099</c:v>
                </c:pt>
                <c:pt idx="117">
                  <c:v>-5.2901839044040804</c:v>
                </c:pt>
                <c:pt idx="118">
                  <c:v>-3.5568287407582502</c:v>
                </c:pt>
                <c:pt idx="119">
                  <c:v>-3.2708826273170102</c:v>
                </c:pt>
                <c:pt idx="120">
                  <c:v>-4.8916845526531798</c:v>
                </c:pt>
                <c:pt idx="121">
                  <c:v>-6.0200444919525102</c:v>
                </c:pt>
                <c:pt idx="122">
                  <c:v>-5.0833822935823703</c:v>
                </c:pt>
                <c:pt idx="123">
                  <c:v>-1.5711200944397601</c:v>
                </c:pt>
                <c:pt idx="124">
                  <c:v>-6.0793249444571096</c:v>
                </c:pt>
                <c:pt idx="125">
                  <c:v>-5.6032736560004599</c:v>
                </c:pt>
                <c:pt idx="126">
                  <c:v>-4.5358633459376199</c:v>
                </c:pt>
                <c:pt idx="127">
                  <c:v>-3.3418342473042002</c:v>
                </c:pt>
                <c:pt idx="128">
                  <c:v>-3.8460634588749101</c:v>
                </c:pt>
                <c:pt idx="129">
                  <c:v>-4.7352801630316703</c:v>
                </c:pt>
                <c:pt idx="130">
                  <c:v>-4.2077825167474803</c:v>
                </c:pt>
                <c:pt idx="131">
                  <c:v>-2.9415889806702298</c:v>
                </c:pt>
                <c:pt idx="132">
                  <c:v>-4.2819318098779302</c:v>
                </c:pt>
                <c:pt idx="133">
                  <c:v>-4.0875198360357397</c:v>
                </c:pt>
                <c:pt idx="134">
                  <c:v>-4.6742204546032298</c:v>
                </c:pt>
                <c:pt idx="135">
                  <c:v>-4.2289454155976598</c:v>
                </c:pt>
                <c:pt idx="136">
                  <c:v>-4.7405968628780002</c:v>
                </c:pt>
                <c:pt idx="137">
                  <c:v>-4.6763363718372197</c:v>
                </c:pt>
                <c:pt idx="138">
                  <c:v>-3.5566583812772801</c:v>
                </c:pt>
                <c:pt idx="139">
                  <c:v>-6.9846471009604301</c:v>
                </c:pt>
                <c:pt idx="140">
                  <c:v>-4.5324069625550996</c:v>
                </c:pt>
                <c:pt idx="141">
                  <c:v>-3.3720222850728199</c:v>
                </c:pt>
                <c:pt idx="142">
                  <c:v>-3.9662689993511799</c:v>
                </c:pt>
                <c:pt idx="143">
                  <c:v>-3.1648427526301801</c:v>
                </c:pt>
                <c:pt idx="144">
                  <c:v>-3.7997677337499902</c:v>
                </c:pt>
                <c:pt idx="145">
                  <c:v>-1.4619783440062699</c:v>
                </c:pt>
                <c:pt idx="146">
                  <c:v>-2.91278254306958</c:v>
                </c:pt>
                <c:pt idx="147">
                  <c:v>-5.4754290607032203</c:v>
                </c:pt>
                <c:pt idx="148">
                  <c:v>-4.7743841615231304</c:v>
                </c:pt>
                <c:pt idx="149">
                  <c:v>-4.8004188085967403</c:v>
                </c:pt>
                <c:pt idx="150">
                  <c:v>-4.1836350537627904</c:v>
                </c:pt>
                <c:pt idx="151">
                  <c:v>-2.8251853637332398</c:v>
                </c:pt>
                <c:pt idx="152">
                  <c:v>-3.8302160248862802</c:v>
                </c:pt>
                <c:pt idx="153">
                  <c:v>-3.0422553194359598</c:v>
                </c:pt>
                <c:pt idx="154">
                  <c:v>-4.2846759382311799</c:v>
                </c:pt>
                <c:pt idx="155">
                  <c:v>-4.2582369439551</c:v>
                </c:pt>
                <c:pt idx="156">
                  <c:v>-3.34407147723419</c:v>
                </c:pt>
                <c:pt idx="157">
                  <c:v>-3.7003624874738601</c:v>
                </c:pt>
                <c:pt idx="158">
                  <c:v>-4.5755638493420703</c:v>
                </c:pt>
                <c:pt idx="159">
                  <c:v>-5.4103172767376098</c:v>
                </c:pt>
              </c:numCache>
            </c:numRef>
          </c:yVal>
          <c:smooth val="0"/>
          <c:extLst>
            <c:ext xmlns:c15="http://schemas.microsoft.com/office/drawing/2012/chart" uri="{02D57815-91ED-43cb-92C2-25804820EDAC}">
              <c15:filteredSeriesTitle>
                <c15:tx>
                  <c:v>Europe</c:v>
                </c15:tx>
              </c15:filteredSeriesTitle>
            </c:ext>
            <c:ext xmlns:c16="http://schemas.microsoft.com/office/drawing/2014/chart" uri="{C3380CC4-5D6E-409C-BE32-E72D297353CC}">
              <c16:uniqueId val="{00000007-34BC-4E18-95CF-A74AF7AB660C}"/>
            </c:ext>
          </c:extLst>
        </c:ser>
        <c:ser>
          <c:idx val="3"/>
          <c:order val="7"/>
          <c:spPr>
            <a:ln w="19050" cap="rnd">
              <a:noFill/>
              <a:round/>
            </a:ln>
            <a:effectLst/>
          </c:spPr>
          <c:marker>
            <c:symbol val="circle"/>
            <c:size val="6"/>
            <c:spPr>
              <a:solidFill>
                <a:srgbClr val="FFFF00"/>
              </a:solidFill>
              <a:ln>
                <a:solidFill>
                  <a:schemeClr val="tx1"/>
                </a:solidFill>
              </a:ln>
            </c:spPr>
          </c:marker>
          <c:xVal>
            <c:numRef>
              <c:f>Sheet2!$B$2604:$B$2815</c:f>
              <c:numCache>
                <c:formatCode>General</c:formatCode>
                <c:ptCount val="212"/>
                <c:pt idx="0">
                  <c:v>9.9712327439065902</c:v>
                </c:pt>
                <c:pt idx="1">
                  <c:v>9.5812443274980499</c:v>
                </c:pt>
                <c:pt idx="2">
                  <c:v>10.024980192520999</c:v>
                </c:pt>
                <c:pt idx="3">
                  <c:v>11.1559536534219</c:v>
                </c:pt>
                <c:pt idx="4">
                  <c:v>10.027501318284299</c:v>
                </c:pt>
                <c:pt idx="5">
                  <c:v>9.8771094928438607</c:v>
                </c:pt>
                <c:pt idx="6">
                  <c:v>8.2500019963268407</c:v>
                </c:pt>
                <c:pt idx="7">
                  <c:v>10.519416277707601</c:v>
                </c:pt>
                <c:pt idx="8">
                  <c:v>8.9190688383761696</c:v>
                </c:pt>
                <c:pt idx="9">
                  <c:v>10.7394340033175</c:v>
                </c:pt>
                <c:pt idx="10">
                  <c:v>8.20881651663559</c:v>
                </c:pt>
                <c:pt idx="11">
                  <c:v>10.5767091356474</c:v>
                </c:pt>
                <c:pt idx="12">
                  <c:v>12.017979239319301</c:v>
                </c:pt>
                <c:pt idx="13">
                  <c:v>10.267655907418099</c:v>
                </c:pt>
                <c:pt idx="14">
                  <c:v>9.8930271392767892</c:v>
                </c:pt>
                <c:pt idx="15">
                  <c:v>10.729456642795499</c:v>
                </c:pt>
                <c:pt idx="16">
                  <c:v>10.1388898434233</c:v>
                </c:pt>
                <c:pt idx="17">
                  <c:v>9.7562836938129394</c:v>
                </c:pt>
                <c:pt idx="18">
                  <c:v>10.641581209447899</c:v>
                </c:pt>
                <c:pt idx="19">
                  <c:v>9.0847591552664504</c:v>
                </c:pt>
                <c:pt idx="20">
                  <c:v>11.874835230368999</c:v>
                </c:pt>
                <c:pt idx="21">
                  <c:v>9.3374966952437806</c:v>
                </c:pt>
                <c:pt idx="22">
                  <c:v>11.4376570430263</c:v>
                </c:pt>
                <c:pt idx="23">
                  <c:v>9.8689517411439596</c:v>
                </c:pt>
                <c:pt idx="24">
                  <c:v>10.2290798115452</c:v>
                </c:pt>
                <c:pt idx="25">
                  <c:v>10.5076055346057</c:v>
                </c:pt>
                <c:pt idx="26">
                  <c:v>10.7692324192315</c:v>
                </c:pt>
                <c:pt idx="27">
                  <c:v>11.2532116405925</c:v>
                </c:pt>
                <c:pt idx="28">
                  <c:v>10.4417560771039</c:v>
                </c:pt>
                <c:pt idx="29">
                  <c:v>11.116836264463901</c:v>
                </c:pt>
                <c:pt idx="30">
                  <c:v>10.584117813294499</c:v>
                </c:pt>
                <c:pt idx="31">
                  <c:v>10.439667109696201</c:v>
                </c:pt>
                <c:pt idx="32">
                  <c:v>10.4109536325072</c:v>
                </c:pt>
                <c:pt idx="33">
                  <c:v>10.3731585669059</c:v>
                </c:pt>
                <c:pt idx="34">
                  <c:v>9.6261681706120292</c:v>
                </c:pt>
                <c:pt idx="35">
                  <c:v>10.8567317555288</c:v>
                </c:pt>
                <c:pt idx="36">
                  <c:v>9.5667278382707508</c:v>
                </c:pt>
                <c:pt idx="37">
                  <c:v>10.096170279980599</c:v>
                </c:pt>
                <c:pt idx="38">
                  <c:v>10.8283008633364</c:v>
                </c:pt>
                <c:pt idx="39">
                  <c:v>10.195273513745001</c:v>
                </c:pt>
                <c:pt idx="40">
                  <c:v>10.4243337447512</c:v>
                </c:pt>
                <c:pt idx="41">
                  <c:v>9.8291218721295799</c:v>
                </c:pt>
                <c:pt idx="42">
                  <c:v>9.5370471655812796</c:v>
                </c:pt>
                <c:pt idx="43">
                  <c:v>10.3793560582079</c:v>
                </c:pt>
                <c:pt idx="44">
                  <c:v>9.2483417987149306</c:v>
                </c:pt>
                <c:pt idx="45">
                  <c:v>11.201256862709201</c:v>
                </c:pt>
                <c:pt idx="46">
                  <c:v>10.557146428620401</c:v>
                </c:pt>
                <c:pt idx="47">
                  <c:v>10.248625873479799</c:v>
                </c:pt>
                <c:pt idx="48">
                  <c:v>12.194711454136201</c:v>
                </c:pt>
                <c:pt idx="49">
                  <c:v>9.4790117180003204</c:v>
                </c:pt>
                <c:pt idx="50">
                  <c:v>10.800907820432901</c:v>
                </c:pt>
                <c:pt idx="51">
                  <c:v>11.5306239435092</c:v>
                </c:pt>
                <c:pt idx="52">
                  <c:v>10.451181153008299</c:v>
                </c:pt>
                <c:pt idx="53">
                  <c:v>9.2388086546499508</c:v>
                </c:pt>
                <c:pt idx="54">
                  <c:v>10.3792603819752</c:v>
                </c:pt>
                <c:pt idx="55">
                  <c:v>9.8464182731805803</c:v>
                </c:pt>
                <c:pt idx="56">
                  <c:v>10.7666417665229</c:v>
                </c:pt>
                <c:pt idx="57">
                  <c:v>10.31984844382</c:v>
                </c:pt>
                <c:pt idx="58">
                  <c:v>10.7199770394024</c:v>
                </c:pt>
                <c:pt idx="59">
                  <c:v>8.7635385746009504</c:v>
                </c:pt>
                <c:pt idx="60">
                  <c:v>11.7573467803534</c:v>
                </c:pt>
                <c:pt idx="61">
                  <c:v>9.6447441611095197</c:v>
                </c:pt>
                <c:pt idx="62">
                  <c:v>11.411399116478901</c:v>
                </c:pt>
                <c:pt idx="63">
                  <c:v>10.229276475874</c:v>
                </c:pt>
                <c:pt idx="64">
                  <c:v>10.1529215409389</c:v>
                </c:pt>
                <c:pt idx="65">
                  <c:v>10.3078678649693</c:v>
                </c:pt>
                <c:pt idx="66">
                  <c:v>10.2853473630036</c:v>
                </c:pt>
                <c:pt idx="67">
                  <c:v>10.085879278260199</c:v>
                </c:pt>
                <c:pt idx="68">
                  <c:v>9.9212812794699694</c:v>
                </c:pt>
                <c:pt idx="69">
                  <c:v>10.702160628888</c:v>
                </c:pt>
                <c:pt idx="70">
                  <c:v>11.1976411187021</c:v>
                </c:pt>
                <c:pt idx="71">
                  <c:v>11.4239551946456</c:v>
                </c:pt>
                <c:pt idx="72">
                  <c:v>11.5831941594826</c:v>
                </c:pt>
                <c:pt idx="73">
                  <c:v>11.0988552681677</c:v>
                </c:pt>
                <c:pt idx="74">
                  <c:v>12.140786821668801</c:v>
                </c:pt>
                <c:pt idx="75">
                  <c:v>11.283189656230601</c:v>
                </c:pt>
                <c:pt idx="76">
                  <c:v>9.9399475772430197</c:v>
                </c:pt>
                <c:pt idx="77">
                  <c:v>11.629485809252801</c:v>
                </c:pt>
                <c:pt idx="78">
                  <c:v>11.1614551507274</c:v>
                </c:pt>
                <c:pt idx="79">
                  <c:v>12.5610378811601</c:v>
                </c:pt>
                <c:pt idx="80">
                  <c:v>11.2860971368801</c:v>
                </c:pt>
                <c:pt idx="81">
                  <c:v>10.364132385873299</c:v>
                </c:pt>
                <c:pt idx="82">
                  <c:v>11.520835843264701</c:v>
                </c:pt>
                <c:pt idx="83">
                  <c:v>10.977509423615</c:v>
                </c:pt>
                <c:pt idx="84">
                  <c:v>10.9792913044312</c:v>
                </c:pt>
                <c:pt idx="85">
                  <c:v>11.535391472670399</c:v>
                </c:pt>
                <c:pt idx="86">
                  <c:v>9.9718090323653694</c:v>
                </c:pt>
                <c:pt idx="87">
                  <c:v>10.2287410541401</c:v>
                </c:pt>
                <c:pt idx="88">
                  <c:v>11.654340720881899</c:v>
                </c:pt>
                <c:pt idx="89">
                  <c:v>10.483912787775701</c:v>
                </c:pt>
                <c:pt idx="90">
                  <c:v>9.8934594022349405</c:v>
                </c:pt>
                <c:pt idx="91">
                  <c:v>10.357536743582999</c:v>
                </c:pt>
                <c:pt idx="92">
                  <c:v>11.479497487500099</c:v>
                </c:pt>
                <c:pt idx="93">
                  <c:v>11.417921047340499</c:v>
                </c:pt>
                <c:pt idx="94">
                  <c:v>10.937523363924001</c:v>
                </c:pt>
                <c:pt idx="95">
                  <c:v>10.323994664522401</c:v>
                </c:pt>
                <c:pt idx="96">
                  <c:v>11.637158285280201</c:v>
                </c:pt>
                <c:pt idx="97">
                  <c:v>11.253579494973</c:v>
                </c:pt>
                <c:pt idx="98">
                  <c:v>10.706179475401299</c:v>
                </c:pt>
                <c:pt idx="99">
                  <c:v>8.31988663417936</c:v>
                </c:pt>
                <c:pt idx="100">
                  <c:v>12.106104456526801</c:v>
                </c:pt>
                <c:pt idx="101">
                  <c:v>9.2836750803951098</c:v>
                </c:pt>
                <c:pt idx="102">
                  <c:v>10.3867575447823</c:v>
                </c:pt>
                <c:pt idx="103">
                  <c:v>11.7760529496672</c:v>
                </c:pt>
                <c:pt idx="104">
                  <c:v>11.311951796875199</c:v>
                </c:pt>
                <c:pt idx="105">
                  <c:v>10.6660361535733</c:v>
                </c:pt>
                <c:pt idx="106">
                  <c:v>11.0594693045115</c:v>
                </c:pt>
                <c:pt idx="107">
                  <c:v>10.198446601612901</c:v>
                </c:pt>
                <c:pt idx="108">
                  <c:v>10.738828868732</c:v>
                </c:pt>
                <c:pt idx="109">
                  <c:v>11.4717755325336</c:v>
                </c:pt>
                <c:pt idx="110">
                  <c:v>11.240820122972799</c:v>
                </c:pt>
                <c:pt idx="111">
                  <c:v>10.884270627896599</c:v>
                </c:pt>
                <c:pt idx="112">
                  <c:v>12.0193514513364</c:v>
                </c:pt>
                <c:pt idx="113">
                  <c:v>11.760551110011299</c:v>
                </c:pt>
                <c:pt idx="114">
                  <c:v>8.6528033783178202</c:v>
                </c:pt>
                <c:pt idx="115">
                  <c:v>9.69248970636683</c:v>
                </c:pt>
                <c:pt idx="116">
                  <c:v>12.370703394930599</c:v>
                </c:pt>
                <c:pt idx="117">
                  <c:v>10.957264908416899</c:v>
                </c:pt>
                <c:pt idx="118">
                  <c:v>9.2902682524760305</c:v>
                </c:pt>
                <c:pt idx="119">
                  <c:v>10.585770176989801</c:v>
                </c:pt>
                <c:pt idx="120">
                  <c:v>11.5919652451818</c:v>
                </c:pt>
                <c:pt idx="121">
                  <c:v>10.7657148481024</c:v>
                </c:pt>
                <c:pt idx="122">
                  <c:v>10.267004000118501</c:v>
                </c:pt>
                <c:pt idx="123">
                  <c:v>9.7967738536619002</c:v>
                </c:pt>
                <c:pt idx="124">
                  <c:v>10.098920608401301</c:v>
                </c:pt>
                <c:pt idx="125">
                  <c:v>9.1331752221434801</c:v>
                </c:pt>
                <c:pt idx="126">
                  <c:v>9.2130776207353495</c:v>
                </c:pt>
                <c:pt idx="127">
                  <c:v>9.4893030837782604</c:v>
                </c:pt>
                <c:pt idx="128">
                  <c:v>12.174008202211001</c:v>
                </c:pt>
                <c:pt idx="129">
                  <c:v>10.3809801305225</c:v>
                </c:pt>
                <c:pt idx="130">
                  <c:v>10.6456297664555</c:v>
                </c:pt>
                <c:pt idx="131">
                  <c:v>11.746942544972899</c:v>
                </c:pt>
                <c:pt idx="132">
                  <c:v>10.342362925077801</c:v>
                </c:pt>
                <c:pt idx="133">
                  <c:v>11.749384250386999</c:v>
                </c:pt>
                <c:pt idx="134">
                  <c:v>9.5429740227439197</c:v>
                </c:pt>
                <c:pt idx="135">
                  <c:v>10.7681827303735</c:v>
                </c:pt>
                <c:pt idx="136">
                  <c:v>10.8171475786752</c:v>
                </c:pt>
                <c:pt idx="137">
                  <c:v>10.488906005203299</c:v>
                </c:pt>
                <c:pt idx="138">
                  <c:v>10.6516136998607</c:v>
                </c:pt>
                <c:pt idx="139">
                  <c:v>10.4002171902853</c:v>
                </c:pt>
                <c:pt idx="140">
                  <c:v>10.8878768023656</c:v>
                </c:pt>
                <c:pt idx="141">
                  <c:v>11.1051761285363</c:v>
                </c:pt>
                <c:pt idx="142">
                  <c:v>10.280264228495099</c:v>
                </c:pt>
                <c:pt idx="143">
                  <c:v>9.5181909821418493</c:v>
                </c:pt>
                <c:pt idx="144">
                  <c:v>9.9273015763863803</c:v>
                </c:pt>
                <c:pt idx="145">
                  <c:v>10.6393953860059</c:v>
                </c:pt>
                <c:pt idx="146">
                  <c:v>9.4173717659878893</c:v>
                </c:pt>
                <c:pt idx="147">
                  <c:v>10.3185912397637</c:v>
                </c:pt>
                <c:pt idx="148">
                  <c:v>8.0915624984117898</c:v>
                </c:pt>
                <c:pt idx="149">
                  <c:v>9.1895943600537109</c:v>
                </c:pt>
                <c:pt idx="150">
                  <c:v>10.963133187609399</c:v>
                </c:pt>
                <c:pt idx="151">
                  <c:v>10.055993975671599</c:v>
                </c:pt>
                <c:pt idx="152">
                  <c:v>10.634763719100301</c:v>
                </c:pt>
                <c:pt idx="153">
                  <c:v>10.876938400388701</c:v>
                </c:pt>
                <c:pt idx="154">
                  <c:v>9.7674537260546206</c:v>
                </c:pt>
                <c:pt idx="155">
                  <c:v>10.469730075792301</c:v>
                </c:pt>
                <c:pt idx="156">
                  <c:v>10.0515308430875</c:v>
                </c:pt>
                <c:pt idx="157">
                  <c:v>10.674198289682501</c:v>
                </c:pt>
                <c:pt idx="158">
                  <c:v>10.6343729771275</c:v>
                </c:pt>
                <c:pt idx="159">
                  <c:v>11.1423921304385</c:v>
                </c:pt>
                <c:pt idx="160">
                  <c:v>10.6382789959993</c:v>
                </c:pt>
                <c:pt idx="161">
                  <c:v>11.141927298676899</c:v>
                </c:pt>
                <c:pt idx="162">
                  <c:v>11.048684935205101</c:v>
                </c:pt>
                <c:pt idx="163">
                  <c:v>8.2125368880402103</c:v>
                </c:pt>
                <c:pt idx="164">
                  <c:v>9.5602509784825394</c:v>
                </c:pt>
                <c:pt idx="165">
                  <c:v>11.3801132587017</c:v>
                </c:pt>
                <c:pt idx="166">
                  <c:v>10.2894616982082</c:v>
                </c:pt>
                <c:pt idx="167">
                  <c:v>9.4804590192047709</c:v>
                </c:pt>
                <c:pt idx="168">
                  <c:v>10.1763409845856</c:v>
                </c:pt>
                <c:pt idx="169">
                  <c:v>11.278897616333801</c:v>
                </c:pt>
                <c:pt idx="170">
                  <c:v>9.9960649452399206</c:v>
                </c:pt>
                <c:pt idx="171">
                  <c:v>10.021501777962101</c:v>
                </c:pt>
                <c:pt idx="172">
                  <c:v>11.365155344450001</c:v>
                </c:pt>
                <c:pt idx="173">
                  <c:v>10.19205390528</c:v>
                </c:pt>
                <c:pt idx="174">
                  <c:v>11.7190340296098</c:v>
                </c:pt>
                <c:pt idx="175">
                  <c:v>9.4098721044428402</c:v>
                </c:pt>
                <c:pt idx="176">
                  <c:v>9.8549741367124497</c:v>
                </c:pt>
                <c:pt idx="177">
                  <c:v>10.887873091931899</c:v>
                </c:pt>
                <c:pt idx="178">
                  <c:v>12.253566013770699</c:v>
                </c:pt>
                <c:pt idx="179">
                  <c:v>10.1932424219005</c:v>
                </c:pt>
                <c:pt idx="180">
                  <c:v>10.1963511929807</c:v>
                </c:pt>
                <c:pt idx="181">
                  <c:v>11.5516038301775</c:v>
                </c:pt>
                <c:pt idx="182">
                  <c:v>9.0202875725970593</c:v>
                </c:pt>
                <c:pt idx="183">
                  <c:v>10.528992103393801</c:v>
                </c:pt>
                <c:pt idx="184">
                  <c:v>10.488945899349501</c:v>
                </c:pt>
                <c:pt idx="185">
                  <c:v>11.859439850605201</c:v>
                </c:pt>
                <c:pt idx="186">
                  <c:v>9.4167077013818403</c:v>
                </c:pt>
                <c:pt idx="187">
                  <c:v>9.47504131586836</c:v>
                </c:pt>
                <c:pt idx="188">
                  <c:v>10.997216327733</c:v>
                </c:pt>
                <c:pt idx="189">
                  <c:v>10.3626489251858</c:v>
                </c:pt>
                <c:pt idx="190">
                  <c:v>10.0878900040325</c:v>
                </c:pt>
                <c:pt idx="191">
                  <c:v>10.365373600853999</c:v>
                </c:pt>
                <c:pt idx="192">
                  <c:v>8.9841054884224807</c:v>
                </c:pt>
                <c:pt idx="193">
                  <c:v>11.037601015081201</c:v>
                </c:pt>
                <c:pt idx="194">
                  <c:v>10.5559998253046</c:v>
                </c:pt>
                <c:pt idx="195">
                  <c:v>9.5305799138872196</c:v>
                </c:pt>
                <c:pt idx="196">
                  <c:v>10.5372892006776</c:v>
                </c:pt>
                <c:pt idx="197">
                  <c:v>9.7722873188618404</c:v>
                </c:pt>
                <c:pt idx="198">
                  <c:v>11.993548307562399</c:v>
                </c:pt>
                <c:pt idx="199">
                  <c:v>9.1681006333010799</c:v>
                </c:pt>
                <c:pt idx="200">
                  <c:v>10.7505790108632</c:v>
                </c:pt>
                <c:pt idx="201">
                  <c:v>8.5821266860662995</c:v>
                </c:pt>
                <c:pt idx="202">
                  <c:v>9.7682754174119104</c:v>
                </c:pt>
                <c:pt idx="203">
                  <c:v>9.5499903503521999</c:v>
                </c:pt>
                <c:pt idx="204">
                  <c:v>10.923691941587199</c:v>
                </c:pt>
                <c:pt idx="205">
                  <c:v>10.3729208847981</c:v>
                </c:pt>
                <c:pt idx="206">
                  <c:v>10.0463395809247</c:v>
                </c:pt>
                <c:pt idx="207">
                  <c:v>8.0094670759496491</c:v>
                </c:pt>
                <c:pt idx="208">
                  <c:v>9.9491398532224995</c:v>
                </c:pt>
                <c:pt idx="209">
                  <c:v>9.8760678548591496</c:v>
                </c:pt>
                <c:pt idx="210">
                  <c:v>11.090078003339199</c:v>
                </c:pt>
                <c:pt idx="211">
                  <c:v>11.3319241512256</c:v>
                </c:pt>
              </c:numCache>
            </c:numRef>
          </c:xVal>
          <c:yVal>
            <c:numRef>
              <c:f>Sheet2!$C$2604:$C$2815</c:f>
              <c:numCache>
                <c:formatCode>General</c:formatCode>
                <c:ptCount val="212"/>
                <c:pt idx="0">
                  <c:v>-1.34292663052369</c:v>
                </c:pt>
                <c:pt idx="1">
                  <c:v>-0.56117804153931805</c:v>
                </c:pt>
                <c:pt idx="2">
                  <c:v>-0.86513118345945705</c:v>
                </c:pt>
                <c:pt idx="3">
                  <c:v>-0.18317583962828801</c:v>
                </c:pt>
                <c:pt idx="4">
                  <c:v>1.07157593089853</c:v>
                </c:pt>
                <c:pt idx="5">
                  <c:v>1.03315204517217E-2</c:v>
                </c:pt>
                <c:pt idx="6">
                  <c:v>5.3451960345541699E-2</c:v>
                </c:pt>
                <c:pt idx="7">
                  <c:v>0.101947812549827</c:v>
                </c:pt>
                <c:pt idx="8">
                  <c:v>-1.50292449805624</c:v>
                </c:pt>
                <c:pt idx="9">
                  <c:v>2.5129173795091502</c:v>
                </c:pt>
                <c:pt idx="10">
                  <c:v>0.117160209933624</c:v>
                </c:pt>
                <c:pt idx="11">
                  <c:v>4.1470187562852701E-2</c:v>
                </c:pt>
                <c:pt idx="12">
                  <c:v>-2.10385019437703</c:v>
                </c:pt>
                <c:pt idx="13">
                  <c:v>-0.41138401891992399</c:v>
                </c:pt>
                <c:pt idx="14">
                  <c:v>-0.57647992408169602</c:v>
                </c:pt>
                <c:pt idx="15">
                  <c:v>0.77705586817130101</c:v>
                </c:pt>
                <c:pt idx="16">
                  <c:v>-0.65799392616368002</c:v>
                </c:pt>
                <c:pt idx="17">
                  <c:v>1.9731426249634301</c:v>
                </c:pt>
                <c:pt idx="18">
                  <c:v>1.13089968521327</c:v>
                </c:pt>
                <c:pt idx="19">
                  <c:v>-1.88351677067219</c:v>
                </c:pt>
                <c:pt idx="20">
                  <c:v>0.71937198626397902</c:v>
                </c:pt>
                <c:pt idx="21">
                  <c:v>-0.95957013906788702</c:v>
                </c:pt>
                <c:pt idx="22">
                  <c:v>0.26831919696151102</c:v>
                </c:pt>
                <c:pt idx="23">
                  <c:v>-3.9259285340686803E-2</c:v>
                </c:pt>
                <c:pt idx="24">
                  <c:v>1.6000994516517799</c:v>
                </c:pt>
                <c:pt idx="25">
                  <c:v>1.2102947453324699</c:v>
                </c:pt>
                <c:pt idx="26">
                  <c:v>1.4062053453955801</c:v>
                </c:pt>
                <c:pt idx="27">
                  <c:v>-0.18366083359962501</c:v>
                </c:pt>
                <c:pt idx="28">
                  <c:v>3.1974264377061101</c:v>
                </c:pt>
                <c:pt idx="29">
                  <c:v>0.13715221496607599</c:v>
                </c:pt>
                <c:pt idx="30">
                  <c:v>0.22712812140927499</c:v>
                </c:pt>
                <c:pt idx="31">
                  <c:v>-1.97803092656379E-2</c:v>
                </c:pt>
                <c:pt idx="32">
                  <c:v>1.4922037031640201</c:v>
                </c:pt>
                <c:pt idx="33">
                  <c:v>1.9708279222927101</c:v>
                </c:pt>
                <c:pt idx="34">
                  <c:v>-0.91520299683720296</c:v>
                </c:pt>
                <c:pt idx="35">
                  <c:v>-0.391662509548524</c:v>
                </c:pt>
                <c:pt idx="36">
                  <c:v>0.84150021474300996</c:v>
                </c:pt>
                <c:pt idx="37">
                  <c:v>-0.65636575295700506</c:v>
                </c:pt>
                <c:pt idx="38">
                  <c:v>2.37849897587885E-2</c:v>
                </c:pt>
                <c:pt idx="39">
                  <c:v>0.31845684940410601</c:v>
                </c:pt>
                <c:pt idx="40">
                  <c:v>0.36577370249060398</c:v>
                </c:pt>
                <c:pt idx="41">
                  <c:v>1.5752246014639899</c:v>
                </c:pt>
                <c:pt idx="42">
                  <c:v>-1.78317067855401</c:v>
                </c:pt>
                <c:pt idx="43">
                  <c:v>-1.2118940036702699</c:v>
                </c:pt>
                <c:pt idx="44">
                  <c:v>0.79074951467779397</c:v>
                </c:pt>
                <c:pt idx="45">
                  <c:v>0.20021803677893801</c:v>
                </c:pt>
                <c:pt idx="46">
                  <c:v>0.71232648155863199</c:v>
                </c:pt>
                <c:pt idx="47">
                  <c:v>0.57514948836590596</c:v>
                </c:pt>
                <c:pt idx="48">
                  <c:v>-2.5375944384633402</c:v>
                </c:pt>
                <c:pt idx="49">
                  <c:v>-0.752351516408022</c:v>
                </c:pt>
                <c:pt idx="50">
                  <c:v>4.62060841188731E-2</c:v>
                </c:pt>
                <c:pt idx="51">
                  <c:v>0.234129006944924</c:v>
                </c:pt>
                <c:pt idx="52">
                  <c:v>-1.3227317989579901</c:v>
                </c:pt>
                <c:pt idx="53">
                  <c:v>0.77933207190238396</c:v>
                </c:pt>
                <c:pt idx="54">
                  <c:v>-0.10922322652307</c:v>
                </c:pt>
                <c:pt idx="55">
                  <c:v>-1.60707723601587</c:v>
                </c:pt>
                <c:pt idx="56">
                  <c:v>-3.3140474299620402</c:v>
                </c:pt>
                <c:pt idx="57">
                  <c:v>-0.600707080536654</c:v>
                </c:pt>
                <c:pt idx="58">
                  <c:v>-2.8299054226188201</c:v>
                </c:pt>
                <c:pt idx="59">
                  <c:v>-8.6321351807222696E-2</c:v>
                </c:pt>
                <c:pt idx="60">
                  <c:v>1.3776459693691101</c:v>
                </c:pt>
                <c:pt idx="61">
                  <c:v>-0.84644167550986005</c:v>
                </c:pt>
                <c:pt idx="62">
                  <c:v>-1.9012741473635699</c:v>
                </c:pt>
                <c:pt idx="63">
                  <c:v>0.53534405067662205</c:v>
                </c:pt>
                <c:pt idx="64">
                  <c:v>-0.173621503978102</c:v>
                </c:pt>
                <c:pt idx="65">
                  <c:v>0.37028228145004</c:v>
                </c:pt>
                <c:pt idx="66">
                  <c:v>0.79003287490183405</c:v>
                </c:pt>
                <c:pt idx="67">
                  <c:v>-0.791556359368916</c:v>
                </c:pt>
                <c:pt idx="68">
                  <c:v>-0.21040463398162601</c:v>
                </c:pt>
                <c:pt idx="69">
                  <c:v>-1.5559998026822699</c:v>
                </c:pt>
                <c:pt idx="70">
                  <c:v>-0.66396231379918602</c:v>
                </c:pt>
                <c:pt idx="71">
                  <c:v>-1.0673189326014001</c:v>
                </c:pt>
                <c:pt idx="72">
                  <c:v>0.43178907335364702</c:v>
                </c:pt>
                <c:pt idx="73">
                  <c:v>-0.25482953058690999</c:v>
                </c:pt>
                <c:pt idx="74">
                  <c:v>-2.8826843671520198E-2</c:v>
                </c:pt>
                <c:pt idx="75">
                  <c:v>-2.5878365938232202</c:v>
                </c:pt>
                <c:pt idx="76">
                  <c:v>-2.1861870198525999</c:v>
                </c:pt>
                <c:pt idx="77">
                  <c:v>-1.31088322446882</c:v>
                </c:pt>
                <c:pt idx="78">
                  <c:v>-3.1269413250514102</c:v>
                </c:pt>
                <c:pt idx="79">
                  <c:v>-3.1868056528072</c:v>
                </c:pt>
                <c:pt idx="80">
                  <c:v>-2.1974230390076799</c:v>
                </c:pt>
                <c:pt idx="81">
                  <c:v>-1.6370891080019701</c:v>
                </c:pt>
                <c:pt idx="82">
                  <c:v>-2.0927542942338899</c:v>
                </c:pt>
                <c:pt idx="83">
                  <c:v>-1.9006410364338</c:v>
                </c:pt>
                <c:pt idx="84">
                  <c:v>-3.4975804779855899</c:v>
                </c:pt>
                <c:pt idx="85">
                  <c:v>-2.6010323801262398</c:v>
                </c:pt>
                <c:pt idx="86">
                  <c:v>-1.7389672920939501</c:v>
                </c:pt>
                <c:pt idx="87">
                  <c:v>-1.67352381098851</c:v>
                </c:pt>
                <c:pt idx="88">
                  <c:v>-1.6322563352944599</c:v>
                </c:pt>
                <c:pt idx="89">
                  <c:v>-3.5561633773463002</c:v>
                </c:pt>
                <c:pt idx="90">
                  <c:v>-2.3014436876398698</c:v>
                </c:pt>
                <c:pt idx="91">
                  <c:v>-1.55209158498794</c:v>
                </c:pt>
                <c:pt idx="92">
                  <c:v>-2.0771221978394099</c:v>
                </c:pt>
                <c:pt idx="93">
                  <c:v>-1.72595574121581</c:v>
                </c:pt>
                <c:pt idx="94">
                  <c:v>0.84187666083026502</c:v>
                </c:pt>
                <c:pt idx="95">
                  <c:v>-4.0271104767567696</c:v>
                </c:pt>
                <c:pt idx="96">
                  <c:v>-2.6387735849041301</c:v>
                </c:pt>
                <c:pt idx="97">
                  <c:v>0.49842296043831003</c:v>
                </c:pt>
                <c:pt idx="98">
                  <c:v>-2.0483671848819398</c:v>
                </c:pt>
                <c:pt idx="99">
                  <c:v>-0.788359538193658</c:v>
                </c:pt>
                <c:pt idx="100">
                  <c:v>-0.84587900624623202</c:v>
                </c:pt>
                <c:pt idx="101">
                  <c:v>-2.2670211946305399</c:v>
                </c:pt>
                <c:pt idx="102">
                  <c:v>-1.65849605984334</c:v>
                </c:pt>
                <c:pt idx="103">
                  <c:v>-0.94450505665006701</c:v>
                </c:pt>
                <c:pt idx="104">
                  <c:v>0.730721907986567</c:v>
                </c:pt>
                <c:pt idx="105">
                  <c:v>-1.2552137334742199</c:v>
                </c:pt>
                <c:pt idx="106">
                  <c:v>-3.0531066496097301</c:v>
                </c:pt>
                <c:pt idx="107">
                  <c:v>0.754687620948851</c:v>
                </c:pt>
                <c:pt idx="108">
                  <c:v>-1.5943761105231999</c:v>
                </c:pt>
                <c:pt idx="109">
                  <c:v>-2.24929176173546</c:v>
                </c:pt>
                <c:pt idx="110">
                  <c:v>-1.9635877114325</c:v>
                </c:pt>
                <c:pt idx="111">
                  <c:v>-2.36233882910759</c:v>
                </c:pt>
                <c:pt idx="112">
                  <c:v>-1.5112611858640099</c:v>
                </c:pt>
                <c:pt idx="113">
                  <c:v>-3.1207218357858202</c:v>
                </c:pt>
                <c:pt idx="114">
                  <c:v>-3.31311206555855</c:v>
                </c:pt>
                <c:pt idx="115">
                  <c:v>-0.41063818221659099</c:v>
                </c:pt>
                <c:pt idx="116">
                  <c:v>1.0835493850629601</c:v>
                </c:pt>
                <c:pt idx="117">
                  <c:v>-0.26167830988753499</c:v>
                </c:pt>
                <c:pt idx="118">
                  <c:v>-1.77439747953102</c:v>
                </c:pt>
                <c:pt idx="119">
                  <c:v>0.55016784206063896</c:v>
                </c:pt>
                <c:pt idx="120">
                  <c:v>-0.61322178727636001</c:v>
                </c:pt>
                <c:pt idx="121">
                  <c:v>-2.8081655906683598</c:v>
                </c:pt>
                <c:pt idx="122">
                  <c:v>1.80889640594965</c:v>
                </c:pt>
                <c:pt idx="123">
                  <c:v>0.31519167733714598</c:v>
                </c:pt>
                <c:pt idx="124">
                  <c:v>-1.3716452368063801</c:v>
                </c:pt>
                <c:pt idx="125">
                  <c:v>-0.15397994391322201</c:v>
                </c:pt>
                <c:pt idx="126">
                  <c:v>-0.97640308218776095</c:v>
                </c:pt>
                <c:pt idx="127">
                  <c:v>-2.242491173731</c:v>
                </c:pt>
                <c:pt idx="128">
                  <c:v>-2.9774292356565901</c:v>
                </c:pt>
                <c:pt idx="129">
                  <c:v>0.71027083609510799</c:v>
                </c:pt>
                <c:pt idx="130">
                  <c:v>1.4271476433826</c:v>
                </c:pt>
                <c:pt idx="131">
                  <c:v>-0.120724851709262</c:v>
                </c:pt>
                <c:pt idx="132">
                  <c:v>-0.43963087439009801</c:v>
                </c:pt>
                <c:pt idx="133">
                  <c:v>1.59511473185146</c:v>
                </c:pt>
                <c:pt idx="134">
                  <c:v>2.4240660212195801</c:v>
                </c:pt>
                <c:pt idx="135">
                  <c:v>2.3233818462484201</c:v>
                </c:pt>
                <c:pt idx="136">
                  <c:v>0.53239875779791102</c:v>
                </c:pt>
                <c:pt idx="137">
                  <c:v>-2.2164324184887998</c:v>
                </c:pt>
                <c:pt idx="138">
                  <c:v>-0.91970421948876302</c:v>
                </c:pt>
                <c:pt idx="139">
                  <c:v>1.7161254018191401</c:v>
                </c:pt>
                <c:pt idx="140">
                  <c:v>7.3543051925368197E-2</c:v>
                </c:pt>
                <c:pt idx="141">
                  <c:v>0.31668707431614801</c:v>
                </c:pt>
                <c:pt idx="142">
                  <c:v>0.18841578854937499</c:v>
                </c:pt>
                <c:pt idx="143">
                  <c:v>0.222276803560952</c:v>
                </c:pt>
                <c:pt idx="144">
                  <c:v>-0.95094235177980202</c:v>
                </c:pt>
                <c:pt idx="145">
                  <c:v>-0.48281182536602402</c:v>
                </c:pt>
                <c:pt idx="146">
                  <c:v>1.3034369575621201</c:v>
                </c:pt>
                <c:pt idx="147">
                  <c:v>1.7906867390682999</c:v>
                </c:pt>
                <c:pt idx="148">
                  <c:v>-1.19161472593922</c:v>
                </c:pt>
                <c:pt idx="149">
                  <c:v>1.6057618184439999</c:v>
                </c:pt>
                <c:pt idx="150">
                  <c:v>1.5592918032458001</c:v>
                </c:pt>
                <c:pt idx="151">
                  <c:v>-7.5004857546130704E-2</c:v>
                </c:pt>
                <c:pt idx="152">
                  <c:v>-1.61175291241809</c:v>
                </c:pt>
                <c:pt idx="153">
                  <c:v>1.64341968285058</c:v>
                </c:pt>
                <c:pt idx="154">
                  <c:v>-1.2489633638792601</c:v>
                </c:pt>
                <c:pt idx="155">
                  <c:v>1.9172631662316899</c:v>
                </c:pt>
                <c:pt idx="156">
                  <c:v>0.76716368658645295</c:v>
                </c:pt>
                <c:pt idx="157">
                  <c:v>1.72217417373364</c:v>
                </c:pt>
                <c:pt idx="158">
                  <c:v>0.51068065747581004</c:v>
                </c:pt>
                <c:pt idx="159">
                  <c:v>-0.13324415383723301</c:v>
                </c:pt>
                <c:pt idx="160">
                  <c:v>0.87851722721389802</c:v>
                </c:pt>
                <c:pt idx="161">
                  <c:v>1.68840774426591</c:v>
                </c:pt>
                <c:pt idx="162">
                  <c:v>-1.83043890965301</c:v>
                </c:pt>
                <c:pt idx="163">
                  <c:v>-1.23424180299446</c:v>
                </c:pt>
                <c:pt idx="164">
                  <c:v>-1.5250608312654299</c:v>
                </c:pt>
                <c:pt idx="165">
                  <c:v>-2.87482398245236</c:v>
                </c:pt>
                <c:pt idx="166">
                  <c:v>0.34444364198989202</c:v>
                </c:pt>
                <c:pt idx="167">
                  <c:v>0.72524132967539401</c:v>
                </c:pt>
                <c:pt idx="168">
                  <c:v>-0.77104288482485295</c:v>
                </c:pt>
                <c:pt idx="169">
                  <c:v>-0.537213269997597</c:v>
                </c:pt>
                <c:pt idx="170">
                  <c:v>-0.17684897171453401</c:v>
                </c:pt>
                <c:pt idx="171">
                  <c:v>-0.356885891956015</c:v>
                </c:pt>
                <c:pt idx="172">
                  <c:v>-0.38741478417431902</c:v>
                </c:pt>
                <c:pt idx="173">
                  <c:v>-2.5500410506982401</c:v>
                </c:pt>
                <c:pt idx="174">
                  <c:v>0.78431156323048101</c:v>
                </c:pt>
                <c:pt idx="175">
                  <c:v>-0.90290565155069002</c:v>
                </c:pt>
                <c:pt idx="176">
                  <c:v>-1.2243207694043301</c:v>
                </c:pt>
                <c:pt idx="177">
                  <c:v>-2.2257023182608999</c:v>
                </c:pt>
                <c:pt idx="178">
                  <c:v>0.11369748455751599</c:v>
                </c:pt>
                <c:pt idx="179">
                  <c:v>-1.5083839700125099</c:v>
                </c:pt>
                <c:pt idx="180">
                  <c:v>-1.04662537771794</c:v>
                </c:pt>
                <c:pt idx="181">
                  <c:v>-8.7234714369177693E-2</c:v>
                </c:pt>
                <c:pt idx="182">
                  <c:v>-2.29079553316529E-2</c:v>
                </c:pt>
                <c:pt idx="183">
                  <c:v>0.55198669537050604</c:v>
                </c:pt>
                <c:pt idx="184">
                  <c:v>0.62559794109010702</c:v>
                </c:pt>
                <c:pt idx="185">
                  <c:v>0.48200342439076499</c:v>
                </c:pt>
                <c:pt idx="186">
                  <c:v>0.227023381506818</c:v>
                </c:pt>
                <c:pt idx="187">
                  <c:v>1.42931005243937</c:v>
                </c:pt>
                <c:pt idx="188">
                  <c:v>3.3003628254775599</c:v>
                </c:pt>
                <c:pt idx="189">
                  <c:v>-0.16129625797538399</c:v>
                </c:pt>
                <c:pt idx="190">
                  <c:v>0.36803404950304303</c:v>
                </c:pt>
                <c:pt idx="191">
                  <c:v>0.60793337153613602</c:v>
                </c:pt>
                <c:pt idx="192">
                  <c:v>-0.92166159519935498</c:v>
                </c:pt>
                <c:pt idx="193">
                  <c:v>-0.43398772812673603</c:v>
                </c:pt>
                <c:pt idx="194">
                  <c:v>-1.1520909198461899</c:v>
                </c:pt>
                <c:pt idx="195">
                  <c:v>0.22821096267626201</c:v>
                </c:pt>
                <c:pt idx="196">
                  <c:v>-1.0054476700577299</c:v>
                </c:pt>
                <c:pt idx="197">
                  <c:v>-1.49611737418941</c:v>
                </c:pt>
                <c:pt idx="198">
                  <c:v>-0.29555793968456601</c:v>
                </c:pt>
                <c:pt idx="199">
                  <c:v>-1.7056243409065399</c:v>
                </c:pt>
                <c:pt idx="200">
                  <c:v>-1.1033862874864699</c:v>
                </c:pt>
                <c:pt idx="201">
                  <c:v>0.15527682846399099</c:v>
                </c:pt>
                <c:pt idx="202">
                  <c:v>-0.61676235687476</c:v>
                </c:pt>
                <c:pt idx="203">
                  <c:v>0.43960703190662798</c:v>
                </c:pt>
                <c:pt idx="204">
                  <c:v>-0.19315388157406399</c:v>
                </c:pt>
                <c:pt idx="205">
                  <c:v>0.26693475098194402</c:v>
                </c:pt>
                <c:pt idx="206">
                  <c:v>1.1704370351417199</c:v>
                </c:pt>
                <c:pt idx="207">
                  <c:v>0.297134267904617</c:v>
                </c:pt>
                <c:pt idx="208">
                  <c:v>-1.21030238900138</c:v>
                </c:pt>
                <c:pt idx="209">
                  <c:v>0.82259589162004798</c:v>
                </c:pt>
                <c:pt idx="210">
                  <c:v>-0.99226663291648298</c:v>
                </c:pt>
                <c:pt idx="211">
                  <c:v>1.5679125396237299</c:v>
                </c:pt>
              </c:numCache>
            </c:numRef>
          </c:yVal>
          <c:smooth val="0"/>
          <c:extLst>
            <c:ext xmlns:c16="http://schemas.microsoft.com/office/drawing/2014/chart" uri="{C3380CC4-5D6E-409C-BE32-E72D297353CC}">
              <c16:uniqueId val="{00000008-34BC-4E18-95CF-A74AF7AB660C}"/>
            </c:ext>
          </c:extLst>
        </c:ser>
        <c:ser>
          <c:idx val="0"/>
          <c:order val="8"/>
          <c:spPr>
            <a:ln w="19050" cap="rnd">
              <a:noFill/>
              <a:round/>
            </a:ln>
            <a:effectLst/>
          </c:spPr>
          <c:marker>
            <c:symbol val="circle"/>
            <c:size val="6"/>
            <c:spPr>
              <a:solidFill>
                <a:srgbClr val="00B050"/>
              </a:solidFill>
              <a:ln w="9525">
                <a:solidFill>
                  <a:schemeClr val="tx1"/>
                </a:solidFill>
              </a:ln>
              <a:effectLst/>
            </c:spPr>
          </c:marker>
          <c:xVal>
            <c:numRef>
              <c:f>Sheet2!$B$3129:$B$3422</c:f>
              <c:numCache>
                <c:formatCode>General</c:formatCode>
                <c:ptCount val="294"/>
                <c:pt idx="0">
                  <c:v>18.015455853376299</c:v>
                </c:pt>
                <c:pt idx="1">
                  <c:v>18.077105282094301</c:v>
                </c:pt>
                <c:pt idx="2">
                  <c:v>18.1816163228006</c:v>
                </c:pt>
                <c:pt idx="3">
                  <c:v>17.631979373206601</c:v>
                </c:pt>
                <c:pt idx="4">
                  <c:v>18.629327750379101</c:v>
                </c:pt>
                <c:pt idx="5">
                  <c:v>18.635618728251298</c:v>
                </c:pt>
                <c:pt idx="6">
                  <c:v>16.906164503340499</c:v>
                </c:pt>
                <c:pt idx="7">
                  <c:v>16.987187597392801</c:v>
                </c:pt>
                <c:pt idx="8">
                  <c:v>16.835685657327002</c:v>
                </c:pt>
                <c:pt idx="9">
                  <c:v>16.612570645223698</c:v>
                </c:pt>
                <c:pt idx="10">
                  <c:v>15.878656425730499</c:v>
                </c:pt>
                <c:pt idx="11">
                  <c:v>17.199137024122599</c:v>
                </c:pt>
                <c:pt idx="12">
                  <c:v>18.1939476858756</c:v>
                </c:pt>
                <c:pt idx="13">
                  <c:v>17.610572204003802</c:v>
                </c:pt>
                <c:pt idx="14">
                  <c:v>17.545290942052599</c:v>
                </c:pt>
                <c:pt idx="15">
                  <c:v>17.743139592887601</c:v>
                </c:pt>
                <c:pt idx="16">
                  <c:v>18.1601633843357</c:v>
                </c:pt>
                <c:pt idx="17">
                  <c:v>16.9641917431086</c:v>
                </c:pt>
                <c:pt idx="18">
                  <c:v>18.4820978692598</c:v>
                </c:pt>
                <c:pt idx="19">
                  <c:v>18.2573666428138</c:v>
                </c:pt>
                <c:pt idx="20">
                  <c:v>16.3240679034277</c:v>
                </c:pt>
                <c:pt idx="21">
                  <c:v>16.140842503729701</c:v>
                </c:pt>
                <c:pt idx="22">
                  <c:v>16.493715847983999</c:v>
                </c:pt>
                <c:pt idx="23">
                  <c:v>16.319040828362301</c:v>
                </c:pt>
                <c:pt idx="24">
                  <c:v>15.889710973827601</c:v>
                </c:pt>
                <c:pt idx="25">
                  <c:v>17.0547880480392</c:v>
                </c:pt>
                <c:pt idx="26">
                  <c:v>16.515352394185101</c:v>
                </c:pt>
                <c:pt idx="27">
                  <c:v>17.177124985851499</c:v>
                </c:pt>
                <c:pt idx="28">
                  <c:v>16.1678424949937</c:v>
                </c:pt>
                <c:pt idx="29">
                  <c:v>16.372329298720999</c:v>
                </c:pt>
                <c:pt idx="30">
                  <c:v>15.047779306645401</c:v>
                </c:pt>
                <c:pt idx="31">
                  <c:v>15.958769822159899</c:v>
                </c:pt>
                <c:pt idx="32">
                  <c:v>16.701722824432501</c:v>
                </c:pt>
                <c:pt idx="33">
                  <c:v>16.194878285641899</c:v>
                </c:pt>
                <c:pt idx="34">
                  <c:v>16.645336377939699</c:v>
                </c:pt>
                <c:pt idx="35">
                  <c:v>16.993825557763302</c:v>
                </c:pt>
                <c:pt idx="36">
                  <c:v>15.2581526495088</c:v>
                </c:pt>
                <c:pt idx="37">
                  <c:v>16.1813618407447</c:v>
                </c:pt>
                <c:pt idx="38">
                  <c:v>16.267611337766599</c:v>
                </c:pt>
                <c:pt idx="39">
                  <c:v>14.518366476857899</c:v>
                </c:pt>
                <c:pt idx="40">
                  <c:v>16.062174757767298</c:v>
                </c:pt>
                <c:pt idx="41">
                  <c:v>14.164592148569101</c:v>
                </c:pt>
                <c:pt idx="42">
                  <c:v>15.4161018735954</c:v>
                </c:pt>
                <c:pt idx="43">
                  <c:v>15.2008152295048</c:v>
                </c:pt>
                <c:pt idx="44">
                  <c:v>14.9157665180186</c:v>
                </c:pt>
                <c:pt idx="45">
                  <c:v>13.6308991036896</c:v>
                </c:pt>
                <c:pt idx="46">
                  <c:v>13.2899572244342</c:v>
                </c:pt>
                <c:pt idx="47">
                  <c:v>11.844930541704301</c:v>
                </c:pt>
                <c:pt idx="48">
                  <c:v>15.492593529903001</c:v>
                </c:pt>
                <c:pt idx="49">
                  <c:v>14.366106832236801</c:v>
                </c:pt>
                <c:pt idx="50">
                  <c:v>14.893227003425199</c:v>
                </c:pt>
                <c:pt idx="51">
                  <c:v>11.7934836170163</c:v>
                </c:pt>
                <c:pt idx="52">
                  <c:v>15.140357659828799</c:v>
                </c:pt>
                <c:pt idx="53">
                  <c:v>16.1313402281232</c:v>
                </c:pt>
                <c:pt idx="54">
                  <c:v>15.3559154999606</c:v>
                </c:pt>
                <c:pt idx="55">
                  <c:v>12.835738571820199</c:v>
                </c:pt>
                <c:pt idx="56">
                  <c:v>11.1905188419402</c:v>
                </c:pt>
                <c:pt idx="57">
                  <c:v>14.820813889140499</c:v>
                </c:pt>
                <c:pt idx="58">
                  <c:v>10.6011376892165</c:v>
                </c:pt>
                <c:pt idx="59">
                  <c:v>14.153958169185399</c:v>
                </c:pt>
                <c:pt idx="60">
                  <c:v>10.1724184561167</c:v>
                </c:pt>
                <c:pt idx="61">
                  <c:v>16.2531134783097</c:v>
                </c:pt>
                <c:pt idx="62">
                  <c:v>16.317597268992699</c:v>
                </c:pt>
                <c:pt idx="63">
                  <c:v>14.4658129609971</c:v>
                </c:pt>
                <c:pt idx="64">
                  <c:v>14.044761548252101</c:v>
                </c:pt>
                <c:pt idx="65">
                  <c:v>14.955036703422101</c:v>
                </c:pt>
                <c:pt idx="66">
                  <c:v>13.743150621186601</c:v>
                </c:pt>
                <c:pt idx="67">
                  <c:v>13.0334066536295</c:v>
                </c:pt>
                <c:pt idx="68">
                  <c:v>14.476382868319501</c:v>
                </c:pt>
                <c:pt idx="69">
                  <c:v>14.813335612749</c:v>
                </c:pt>
                <c:pt idx="70">
                  <c:v>14.5068169378423</c:v>
                </c:pt>
                <c:pt idx="71">
                  <c:v>14.987907606103301</c:v>
                </c:pt>
                <c:pt idx="72">
                  <c:v>14.957933578351</c:v>
                </c:pt>
                <c:pt idx="73">
                  <c:v>14.861075425505099</c:v>
                </c:pt>
                <c:pt idx="74">
                  <c:v>13.060979391461499</c:v>
                </c:pt>
                <c:pt idx="75">
                  <c:v>12.576671386631601</c:v>
                </c:pt>
                <c:pt idx="76">
                  <c:v>14.0532051370982</c:v>
                </c:pt>
                <c:pt idx="77">
                  <c:v>15.5908961270629</c:v>
                </c:pt>
                <c:pt idx="78">
                  <c:v>13.0445632270342</c:v>
                </c:pt>
                <c:pt idx="79">
                  <c:v>13.391712182718001</c:v>
                </c:pt>
                <c:pt idx="80">
                  <c:v>15.110551575695499</c:v>
                </c:pt>
                <c:pt idx="81">
                  <c:v>13.0758973593618</c:v>
                </c:pt>
                <c:pt idx="82">
                  <c:v>12.6677403509035</c:v>
                </c:pt>
                <c:pt idx="83">
                  <c:v>13.383159199162099</c:v>
                </c:pt>
                <c:pt idx="84">
                  <c:v>11.947535842334499</c:v>
                </c:pt>
                <c:pt idx="85">
                  <c:v>16.057309123938499</c:v>
                </c:pt>
                <c:pt idx="86">
                  <c:v>9.2144910279652699</c:v>
                </c:pt>
                <c:pt idx="87">
                  <c:v>10.7170094090521</c:v>
                </c:pt>
                <c:pt idx="88">
                  <c:v>14.6479727930615</c:v>
                </c:pt>
                <c:pt idx="89">
                  <c:v>15.718132728713099</c:v>
                </c:pt>
                <c:pt idx="90">
                  <c:v>12.521465088103399</c:v>
                </c:pt>
                <c:pt idx="91">
                  <c:v>15.5062868970028</c:v>
                </c:pt>
                <c:pt idx="92">
                  <c:v>12.307189915236201</c:v>
                </c:pt>
                <c:pt idx="93">
                  <c:v>15.1490117158736</c:v>
                </c:pt>
                <c:pt idx="94">
                  <c:v>13.7643467948871</c:v>
                </c:pt>
                <c:pt idx="95">
                  <c:v>13.5883957338181</c:v>
                </c:pt>
                <c:pt idx="96">
                  <c:v>14.2934891440617</c:v>
                </c:pt>
                <c:pt idx="97">
                  <c:v>15.3099114788865</c:v>
                </c:pt>
                <c:pt idx="98">
                  <c:v>13.6469619021009</c:v>
                </c:pt>
                <c:pt idx="99">
                  <c:v>15.674423214633901</c:v>
                </c:pt>
                <c:pt idx="100">
                  <c:v>15.266864931587399</c:v>
                </c:pt>
                <c:pt idx="101">
                  <c:v>15.596258943668399</c:v>
                </c:pt>
                <c:pt idx="102">
                  <c:v>16.996973021845999</c:v>
                </c:pt>
                <c:pt idx="103">
                  <c:v>16.534108733931699</c:v>
                </c:pt>
                <c:pt idx="104">
                  <c:v>16.019276083133601</c:v>
                </c:pt>
                <c:pt idx="105">
                  <c:v>16.216327591920301</c:v>
                </c:pt>
                <c:pt idx="106">
                  <c:v>15.203725340318099</c:v>
                </c:pt>
                <c:pt idx="107">
                  <c:v>13.4128564398607</c:v>
                </c:pt>
                <c:pt idx="108">
                  <c:v>15.8077182128459</c:v>
                </c:pt>
                <c:pt idx="109">
                  <c:v>16.142066253047801</c:v>
                </c:pt>
                <c:pt idx="110">
                  <c:v>13.466407504413301</c:v>
                </c:pt>
                <c:pt idx="111">
                  <c:v>11.7475023124108</c:v>
                </c:pt>
                <c:pt idx="112">
                  <c:v>12.0523273495107</c:v>
                </c:pt>
                <c:pt idx="113">
                  <c:v>13.333627442764699</c:v>
                </c:pt>
                <c:pt idx="114">
                  <c:v>11.256606312052201</c:v>
                </c:pt>
                <c:pt idx="115">
                  <c:v>12.173096323996701</c:v>
                </c:pt>
                <c:pt idx="116">
                  <c:v>15.3204135717931</c:v>
                </c:pt>
                <c:pt idx="117">
                  <c:v>15.874610931429901</c:v>
                </c:pt>
                <c:pt idx="118">
                  <c:v>10.398538703779399</c:v>
                </c:pt>
                <c:pt idx="119">
                  <c:v>15.1678694658561</c:v>
                </c:pt>
                <c:pt idx="120">
                  <c:v>15.863868944291401</c:v>
                </c:pt>
                <c:pt idx="121">
                  <c:v>12.214240237300199</c:v>
                </c:pt>
                <c:pt idx="122">
                  <c:v>16.208868812683601</c:v>
                </c:pt>
                <c:pt idx="123">
                  <c:v>16.148304278025599</c:v>
                </c:pt>
                <c:pt idx="124">
                  <c:v>16.442174313475199</c:v>
                </c:pt>
                <c:pt idx="125">
                  <c:v>15.559651920061301</c:v>
                </c:pt>
                <c:pt idx="126">
                  <c:v>15.9400836841565</c:v>
                </c:pt>
                <c:pt idx="127">
                  <c:v>15.7109544354776</c:v>
                </c:pt>
                <c:pt idx="128">
                  <c:v>16.156058123490499</c:v>
                </c:pt>
                <c:pt idx="129">
                  <c:v>15.5819270495982</c:v>
                </c:pt>
                <c:pt idx="130">
                  <c:v>13.895357662759199</c:v>
                </c:pt>
                <c:pt idx="131">
                  <c:v>13.7221662670648</c:v>
                </c:pt>
                <c:pt idx="132">
                  <c:v>13.399835299049</c:v>
                </c:pt>
                <c:pt idx="133">
                  <c:v>16.421414815249999</c:v>
                </c:pt>
                <c:pt idx="134">
                  <c:v>16.7439231088184</c:v>
                </c:pt>
                <c:pt idx="135">
                  <c:v>15.4537143798669</c:v>
                </c:pt>
                <c:pt idx="136">
                  <c:v>14.602985122590001</c:v>
                </c:pt>
                <c:pt idx="137">
                  <c:v>11.9637933755877</c:v>
                </c:pt>
                <c:pt idx="138">
                  <c:v>11.949344920057101</c:v>
                </c:pt>
                <c:pt idx="139">
                  <c:v>12.7846531449715</c:v>
                </c:pt>
                <c:pt idx="140">
                  <c:v>14.779106546945499</c:v>
                </c:pt>
                <c:pt idx="141">
                  <c:v>13.860710765712099</c:v>
                </c:pt>
                <c:pt idx="142">
                  <c:v>15.113588611449501</c:v>
                </c:pt>
                <c:pt idx="143">
                  <c:v>14.159920514864501</c:v>
                </c:pt>
                <c:pt idx="144">
                  <c:v>14.4629942753579</c:v>
                </c:pt>
                <c:pt idx="145">
                  <c:v>15.371518314057299</c:v>
                </c:pt>
                <c:pt idx="146">
                  <c:v>15.81810709648</c:v>
                </c:pt>
                <c:pt idx="147">
                  <c:v>14.9775286988363</c:v>
                </c:pt>
                <c:pt idx="148">
                  <c:v>16.803340382235401</c:v>
                </c:pt>
                <c:pt idx="149">
                  <c:v>15.8989532309041</c:v>
                </c:pt>
                <c:pt idx="150">
                  <c:v>15.402448815367199</c:v>
                </c:pt>
                <c:pt idx="151">
                  <c:v>16.046192101298502</c:v>
                </c:pt>
                <c:pt idx="152">
                  <c:v>16.338230551394801</c:v>
                </c:pt>
                <c:pt idx="153">
                  <c:v>15.317446715036301</c:v>
                </c:pt>
                <c:pt idx="154">
                  <c:v>15.121518935550201</c:v>
                </c:pt>
                <c:pt idx="155">
                  <c:v>13.558525606712699</c:v>
                </c:pt>
                <c:pt idx="156">
                  <c:v>15.7543775830041</c:v>
                </c:pt>
                <c:pt idx="157">
                  <c:v>14.622343431928</c:v>
                </c:pt>
                <c:pt idx="158">
                  <c:v>16.339464444697001</c:v>
                </c:pt>
                <c:pt idx="159">
                  <c:v>14.7076777444634</c:v>
                </c:pt>
                <c:pt idx="160">
                  <c:v>15.5864736784314</c:v>
                </c:pt>
                <c:pt idx="161">
                  <c:v>15.4555760671287</c:v>
                </c:pt>
                <c:pt idx="162">
                  <c:v>15.0230529996977</c:v>
                </c:pt>
                <c:pt idx="163">
                  <c:v>12.349699912471999</c:v>
                </c:pt>
                <c:pt idx="164">
                  <c:v>14.3985566967945</c:v>
                </c:pt>
                <c:pt idx="165">
                  <c:v>13.6442824382087</c:v>
                </c:pt>
                <c:pt idx="166">
                  <c:v>12.6718641740761</c:v>
                </c:pt>
                <c:pt idx="167">
                  <c:v>12.8582993172543</c:v>
                </c:pt>
                <c:pt idx="168">
                  <c:v>16.607053973527599</c:v>
                </c:pt>
                <c:pt idx="169">
                  <c:v>14.788193330551801</c:v>
                </c:pt>
                <c:pt idx="170">
                  <c:v>16.049890880511999</c:v>
                </c:pt>
                <c:pt idx="171">
                  <c:v>13.3862046589546</c:v>
                </c:pt>
                <c:pt idx="172">
                  <c:v>8.3325005776012606</c:v>
                </c:pt>
                <c:pt idx="173">
                  <c:v>9.8992865386809008</c:v>
                </c:pt>
                <c:pt idx="174">
                  <c:v>3.6227871778945802</c:v>
                </c:pt>
                <c:pt idx="175">
                  <c:v>15.580119802553099</c:v>
                </c:pt>
                <c:pt idx="176">
                  <c:v>13.239159706165401</c:v>
                </c:pt>
                <c:pt idx="177">
                  <c:v>12.6790208128847</c:v>
                </c:pt>
                <c:pt idx="178">
                  <c:v>14.328252742015801</c:v>
                </c:pt>
                <c:pt idx="179">
                  <c:v>9.7742186641179103</c:v>
                </c:pt>
                <c:pt idx="180">
                  <c:v>16.488528849759799</c:v>
                </c:pt>
                <c:pt idx="181">
                  <c:v>10.0706990223063</c:v>
                </c:pt>
                <c:pt idx="182">
                  <c:v>18.024356981270799</c:v>
                </c:pt>
                <c:pt idx="183">
                  <c:v>8.2419204590512702</c:v>
                </c:pt>
                <c:pt idx="184">
                  <c:v>15.4793695052188</c:v>
                </c:pt>
                <c:pt idx="185">
                  <c:v>14.5262348303109</c:v>
                </c:pt>
                <c:pt idx="186">
                  <c:v>11.434455170564901</c:v>
                </c:pt>
                <c:pt idx="187">
                  <c:v>13.5311497451666</c:v>
                </c:pt>
                <c:pt idx="188">
                  <c:v>15.4493689387998</c:v>
                </c:pt>
                <c:pt idx="189">
                  <c:v>16.2757630680413</c:v>
                </c:pt>
                <c:pt idx="190">
                  <c:v>11.992979108346701</c:v>
                </c:pt>
                <c:pt idx="191">
                  <c:v>15.9151510903411</c:v>
                </c:pt>
                <c:pt idx="192">
                  <c:v>13.574126826516499</c:v>
                </c:pt>
                <c:pt idx="193">
                  <c:v>14.054613347194101</c:v>
                </c:pt>
                <c:pt idx="194">
                  <c:v>12.451907419969</c:v>
                </c:pt>
                <c:pt idx="195">
                  <c:v>13.0249111340838</c:v>
                </c:pt>
                <c:pt idx="196">
                  <c:v>16.004727035050799</c:v>
                </c:pt>
                <c:pt idx="197">
                  <c:v>15.221038095326399</c:v>
                </c:pt>
                <c:pt idx="198">
                  <c:v>14.783921976813501</c:v>
                </c:pt>
                <c:pt idx="199">
                  <c:v>15.6854034528435</c:v>
                </c:pt>
                <c:pt idx="200">
                  <c:v>15.052513057540599</c:v>
                </c:pt>
                <c:pt idx="201">
                  <c:v>17.2156114507019</c:v>
                </c:pt>
                <c:pt idx="202">
                  <c:v>12.880264124982199</c:v>
                </c:pt>
                <c:pt idx="203">
                  <c:v>16.001259133280701</c:v>
                </c:pt>
                <c:pt idx="204">
                  <c:v>10.790604452709699</c:v>
                </c:pt>
                <c:pt idx="205">
                  <c:v>14.2576522625882</c:v>
                </c:pt>
                <c:pt idx="206">
                  <c:v>13.8857283073998</c:v>
                </c:pt>
                <c:pt idx="207">
                  <c:v>16.745515867585699</c:v>
                </c:pt>
                <c:pt idx="208">
                  <c:v>16.314663553822299</c:v>
                </c:pt>
                <c:pt idx="209">
                  <c:v>17.0598989475425</c:v>
                </c:pt>
                <c:pt idx="210">
                  <c:v>5.9468409575554801</c:v>
                </c:pt>
                <c:pt idx="211">
                  <c:v>16.263208779078202</c:v>
                </c:pt>
                <c:pt idx="212">
                  <c:v>10.5241619564729</c:v>
                </c:pt>
                <c:pt idx="213">
                  <c:v>16.110521218361999</c:v>
                </c:pt>
                <c:pt idx="214">
                  <c:v>12.913504296649799</c:v>
                </c:pt>
                <c:pt idx="215">
                  <c:v>13.187475833777899</c:v>
                </c:pt>
                <c:pt idx="216">
                  <c:v>11.540796037414699</c:v>
                </c:pt>
                <c:pt idx="217">
                  <c:v>16.409913657314799</c:v>
                </c:pt>
                <c:pt idx="218">
                  <c:v>16.352780200278701</c:v>
                </c:pt>
                <c:pt idx="219">
                  <c:v>7.2604564675575096</c:v>
                </c:pt>
                <c:pt idx="220">
                  <c:v>15.5843211775098</c:v>
                </c:pt>
                <c:pt idx="221">
                  <c:v>15.9541389307558</c:v>
                </c:pt>
                <c:pt idx="222">
                  <c:v>17.431453439716002</c:v>
                </c:pt>
                <c:pt idx="223">
                  <c:v>16.7271734687512</c:v>
                </c:pt>
                <c:pt idx="224">
                  <c:v>16.7757265815697</c:v>
                </c:pt>
                <c:pt idx="225">
                  <c:v>16.177492740636499</c:v>
                </c:pt>
                <c:pt idx="226">
                  <c:v>16.9638970677101</c:v>
                </c:pt>
                <c:pt idx="227">
                  <c:v>16.015827895322001</c:v>
                </c:pt>
                <c:pt idx="228">
                  <c:v>15.6604477021121</c:v>
                </c:pt>
                <c:pt idx="229">
                  <c:v>17.489286587922901</c:v>
                </c:pt>
                <c:pt idx="230">
                  <c:v>17.200549060982599</c:v>
                </c:pt>
                <c:pt idx="231">
                  <c:v>16.2576144000368</c:v>
                </c:pt>
                <c:pt idx="232">
                  <c:v>16.174436958202701</c:v>
                </c:pt>
                <c:pt idx="233">
                  <c:v>15.158202922370601</c:v>
                </c:pt>
                <c:pt idx="234">
                  <c:v>15.3842652373069</c:v>
                </c:pt>
                <c:pt idx="235">
                  <c:v>17.403640657113801</c:v>
                </c:pt>
                <c:pt idx="236">
                  <c:v>15.0269954017131</c:v>
                </c:pt>
                <c:pt idx="237">
                  <c:v>15.9903139137193</c:v>
                </c:pt>
                <c:pt idx="238">
                  <c:v>11.4500763922121</c:v>
                </c:pt>
                <c:pt idx="239">
                  <c:v>16.292705464821299</c:v>
                </c:pt>
                <c:pt idx="240">
                  <c:v>17.122861712641502</c:v>
                </c:pt>
                <c:pt idx="241">
                  <c:v>15.9889912463209</c:v>
                </c:pt>
                <c:pt idx="242">
                  <c:v>15.867998583527299</c:v>
                </c:pt>
                <c:pt idx="243">
                  <c:v>14.833629794762</c:v>
                </c:pt>
                <c:pt idx="244">
                  <c:v>14.799683055521699</c:v>
                </c:pt>
                <c:pt idx="245">
                  <c:v>16.257986922400999</c:v>
                </c:pt>
                <c:pt idx="246">
                  <c:v>16.477386912932499</c:v>
                </c:pt>
                <c:pt idx="247">
                  <c:v>16.6265849638609</c:v>
                </c:pt>
                <c:pt idx="248">
                  <c:v>17.520819082339099</c:v>
                </c:pt>
                <c:pt idx="249">
                  <c:v>15.495188082843301</c:v>
                </c:pt>
                <c:pt idx="250">
                  <c:v>15.324212699380301</c:v>
                </c:pt>
                <c:pt idx="251">
                  <c:v>14.9505211864569</c:v>
                </c:pt>
                <c:pt idx="252">
                  <c:v>15.2842995271661</c:v>
                </c:pt>
                <c:pt idx="253">
                  <c:v>17.212922191632899</c:v>
                </c:pt>
                <c:pt idx="254">
                  <c:v>11.309624183995201</c:v>
                </c:pt>
                <c:pt idx="255">
                  <c:v>15.115491239982701</c:v>
                </c:pt>
                <c:pt idx="256">
                  <c:v>17.9487883209461</c:v>
                </c:pt>
                <c:pt idx="257">
                  <c:v>16.425193017335499</c:v>
                </c:pt>
                <c:pt idx="258">
                  <c:v>17.710393603461998</c:v>
                </c:pt>
                <c:pt idx="259">
                  <c:v>17.626857219035401</c:v>
                </c:pt>
                <c:pt idx="260">
                  <c:v>14.605670772852999</c:v>
                </c:pt>
                <c:pt idx="261">
                  <c:v>17.396464525443299</c:v>
                </c:pt>
                <c:pt idx="262">
                  <c:v>17.915460170246899</c:v>
                </c:pt>
                <c:pt idx="263">
                  <c:v>16.6670242795192</c:v>
                </c:pt>
                <c:pt idx="264">
                  <c:v>14.9683558792585</c:v>
                </c:pt>
                <c:pt idx="265">
                  <c:v>16.870733722407302</c:v>
                </c:pt>
                <c:pt idx="266">
                  <c:v>16.540577787833701</c:v>
                </c:pt>
                <c:pt idx="267">
                  <c:v>17.964501283657899</c:v>
                </c:pt>
                <c:pt idx="268">
                  <c:v>16.4737056765969</c:v>
                </c:pt>
                <c:pt idx="269">
                  <c:v>16.909249986492402</c:v>
                </c:pt>
                <c:pt idx="270">
                  <c:v>16.9101216644512</c:v>
                </c:pt>
                <c:pt idx="271">
                  <c:v>16.239145876050902</c:v>
                </c:pt>
                <c:pt idx="272">
                  <c:v>17.0023674693396</c:v>
                </c:pt>
                <c:pt idx="273">
                  <c:v>17.2440815901458</c:v>
                </c:pt>
                <c:pt idx="274">
                  <c:v>11.747462766602901</c:v>
                </c:pt>
                <c:pt idx="275">
                  <c:v>13.628504320831899</c:v>
                </c:pt>
                <c:pt idx="276">
                  <c:v>15.8358022635363</c:v>
                </c:pt>
                <c:pt idx="277">
                  <c:v>13.818907942180999</c:v>
                </c:pt>
                <c:pt idx="278">
                  <c:v>12.2796003238641</c:v>
                </c:pt>
                <c:pt idx="279">
                  <c:v>13.456103723350999</c:v>
                </c:pt>
                <c:pt idx="280">
                  <c:v>14.420911634525501</c:v>
                </c:pt>
                <c:pt idx="281">
                  <c:v>12.084345263135001</c:v>
                </c:pt>
                <c:pt idx="282">
                  <c:v>14.720380954596701</c:v>
                </c:pt>
                <c:pt idx="283">
                  <c:v>15.945093081984799</c:v>
                </c:pt>
                <c:pt idx="284">
                  <c:v>16.022342418390998</c:v>
                </c:pt>
                <c:pt idx="285">
                  <c:v>13.813798677476701</c:v>
                </c:pt>
                <c:pt idx="286">
                  <c:v>14.5677790153525</c:v>
                </c:pt>
                <c:pt idx="287">
                  <c:v>14.998283044199599</c:v>
                </c:pt>
                <c:pt idx="288">
                  <c:v>12.9643010337763</c:v>
                </c:pt>
                <c:pt idx="289">
                  <c:v>13.756569569267301</c:v>
                </c:pt>
                <c:pt idx="290">
                  <c:v>14.2278687062567</c:v>
                </c:pt>
                <c:pt idx="291">
                  <c:v>15.286574851058599</c:v>
                </c:pt>
                <c:pt idx="292">
                  <c:v>15.573727014083399</c:v>
                </c:pt>
                <c:pt idx="293">
                  <c:v>15.017435637706001</c:v>
                </c:pt>
              </c:numCache>
            </c:numRef>
          </c:xVal>
          <c:yVal>
            <c:numRef>
              <c:f>Sheet2!$C$3129:$C$3422</c:f>
              <c:numCache>
                <c:formatCode>General</c:formatCode>
                <c:ptCount val="294"/>
                <c:pt idx="0">
                  <c:v>-19.1731016357827</c:v>
                </c:pt>
                <c:pt idx="1">
                  <c:v>-18.441851510728899</c:v>
                </c:pt>
                <c:pt idx="2">
                  <c:v>-19.188804785852199</c:v>
                </c:pt>
                <c:pt idx="3">
                  <c:v>-18.477316816871699</c:v>
                </c:pt>
                <c:pt idx="4">
                  <c:v>-19.527880817063501</c:v>
                </c:pt>
                <c:pt idx="5">
                  <c:v>-19.9627957215334</c:v>
                </c:pt>
                <c:pt idx="6">
                  <c:v>-19.906739190893902</c:v>
                </c:pt>
                <c:pt idx="7">
                  <c:v>-19.510687584197701</c:v>
                </c:pt>
                <c:pt idx="8">
                  <c:v>-20.9654288087252</c:v>
                </c:pt>
                <c:pt idx="9">
                  <c:v>-19.910600869613699</c:v>
                </c:pt>
                <c:pt idx="10">
                  <c:v>-18.7279830964385</c:v>
                </c:pt>
                <c:pt idx="11">
                  <c:v>-17.743699844666601</c:v>
                </c:pt>
                <c:pt idx="12">
                  <c:v>-18.1598878853254</c:v>
                </c:pt>
                <c:pt idx="13">
                  <c:v>-16.4210786619998</c:v>
                </c:pt>
                <c:pt idx="14">
                  <c:v>-18.762983396384602</c:v>
                </c:pt>
                <c:pt idx="15">
                  <c:v>-18.103642376950098</c:v>
                </c:pt>
                <c:pt idx="16">
                  <c:v>-18.541194573640698</c:v>
                </c:pt>
                <c:pt idx="17">
                  <c:v>-19.636061529403701</c:v>
                </c:pt>
                <c:pt idx="18">
                  <c:v>-20.066021574308099</c:v>
                </c:pt>
                <c:pt idx="19">
                  <c:v>-19.614062571719501</c:v>
                </c:pt>
                <c:pt idx="20">
                  <c:v>-17.5631070187397</c:v>
                </c:pt>
                <c:pt idx="21">
                  <c:v>-15.4109148109606</c:v>
                </c:pt>
                <c:pt idx="22">
                  <c:v>-16.345056935983202</c:v>
                </c:pt>
                <c:pt idx="23">
                  <c:v>-14.1560502113691</c:v>
                </c:pt>
                <c:pt idx="24">
                  <c:v>-14.814296327269499</c:v>
                </c:pt>
                <c:pt idx="25">
                  <c:v>-15.2367235177101</c:v>
                </c:pt>
                <c:pt idx="26">
                  <c:v>-15.888418340761801</c:v>
                </c:pt>
                <c:pt idx="27">
                  <c:v>-16.233355684097599</c:v>
                </c:pt>
                <c:pt idx="28">
                  <c:v>-15.9331355009978</c:v>
                </c:pt>
                <c:pt idx="29">
                  <c:v>-14.8873565964109</c:v>
                </c:pt>
                <c:pt idx="30">
                  <c:v>-15.710456569347</c:v>
                </c:pt>
                <c:pt idx="31">
                  <c:v>-14.8932245093185</c:v>
                </c:pt>
                <c:pt idx="32">
                  <c:v>-15.571181574726401</c:v>
                </c:pt>
                <c:pt idx="33">
                  <c:v>-14.1858514737583</c:v>
                </c:pt>
                <c:pt idx="34">
                  <c:v>-15.156783770573</c:v>
                </c:pt>
                <c:pt idx="35">
                  <c:v>-14.416128133938599</c:v>
                </c:pt>
                <c:pt idx="36">
                  <c:v>-15.3669521727524</c:v>
                </c:pt>
                <c:pt idx="37">
                  <c:v>-14.964095784724501</c:v>
                </c:pt>
                <c:pt idx="38">
                  <c:v>-15.096258952670199</c:v>
                </c:pt>
                <c:pt idx="39">
                  <c:v>-18.053704041202899</c:v>
                </c:pt>
                <c:pt idx="40">
                  <c:v>-15.235386135206699</c:v>
                </c:pt>
                <c:pt idx="41">
                  <c:v>-15.025548871469001</c:v>
                </c:pt>
                <c:pt idx="42">
                  <c:v>-16.467932702718802</c:v>
                </c:pt>
                <c:pt idx="43">
                  <c:v>-14.791362953213399</c:v>
                </c:pt>
                <c:pt idx="44">
                  <c:v>-16.114873008723301</c:v>
                </c:pt>
                <c:pt idx="45">
                  <c:v>-15.244361773122099</c:v>
                </c:pt>
                <c:pt idx="46">
                  <c:v>-14.3065336968899</c:v>
                </c:pt>
                <c:pt idx="47">
                  <c:v>-14.3466857009698</c:v>
                </c:pt>
                <c:pt idx="48">
                  <c:v>-15.614679130980701</c:v>
                </c:pt>
                <c:pt idx="49">
                  <c:v>-17.1157098914945</c:v>
                </c:pt>
                <c:pt idx="50">
                  <c:v>-14.2550250679509</c:v>
                </c:pt>
                <c:pt idx="51">
                  <c:v>-11.179164330155</c:v>
                </c:pt>
                <c:pt idx="52">
                  <c:v>-14.835921013440499</c:v>
                </c:pt>
                <c:pt idx="53">
                  <c:v>-16.461141721842299</c:v>
                </c:pt>
                <c:pt idx="54">
                  <c:v>-15.3134259061808</c:v>
                </c:pt>
                <c:pt idx="55">
                  <c:v>-12.909668728855801</c:v>
                </c:pt>
                <c:pt idx="56">
                  <c:v>-12.350813137066799</c:v>
                </c:pt>
                <c:pt idx="57">
                  <c:v>-15.6256914952577</c:v>
                </c:pt>
                <c:pt idx="58">
                  <c:v>-13.1402539125973</c:v>
                </c:pt>
                <c:pt idx="59">
                  <c:v>-15.959122282044801</c:v>
                </c:pt>
                <c:pt idx="60">
                  <c:v>-12.6400826221125</c:v>
                </c:pt>
                <c:pt idx="61">
                  <c:v>-16.1354809954044</c:v>
                </c:pt>
                <c:pt idx="62">
                  <c:v>-15.435293825727801</c:v>
                </c:pt>
                <c:pt idx="63">
                  <c:v>-13.3485788515079</c:v>
                </c:pt>
                <c:pt idx="64">
                  <c:v>-14.058659717324799</c:v>
                </c:pt>
                <c:pt idx="65">
                  <c:v>-15.646002083440001</c:v>
                </c:pt>
                <c:pt idx="66">
                  <c:v>-11.0133835227484</c:v>
                </c:pt>
                <c:pt idx="67">
                  <c:v>-13.4849326771582</c:v>
                </c:pt>
                <c:pt idx="68">
                  <c:v>-14.498351238975999</c:v>
                </c:pt>
                <c:pt idx="69">
                  <c:v>-14.1132336565004</c:v>
                </c:pt>
                <c:pt idx="70">
                  <c:v>-16.994152870749499</c:v>
                </c:pt>
                <c:pt idx="71">
                  <c:v>-17.0928675272995</c:v>
                </c:pt>
                <c:pt idx="72">
                  <c:v>-16.100429203277301</c:v>
                </c:pt>
                <c:pt idx="73">
                  <c:v>-12.6725851113706</c:v>
                </c:pt>
                <c:pt idx="74">
                  <c:v>-15.059358740204599</c:v>
                </c:pt>
                <c:pt idx="75">
                  <c:v>-13.677132456437301</c:v>
                </c:pt>
                <c:pt idx="76">
                  <c:v>-14.1131590190131</c:v>
                </c:pt>
                <c:pt idx="77">
                  <c:v>-17.1769319820019</c:v>
                </c:pt>
                <c:pt idx="78">
                  <c:v>-13.5158975116841</c:v>
                </c:pt>
                <c:pt idx="79">
                  <c:v>-13.9644560668537</c:v>
                </c:pt>
                <c:pt idx="80">
                  <c:v>-14.2710440260048</c:v>
                </c:pt>
                <c:pt idx="81">
                  <c:v>-15.551185045039601</c:v>
                </c:pt>
                <c:pt idx="82">
                  <c:v>-12.9318621284252</c:v>
                </c:pt>
                <c:pt idx="83">
                  <c:v>-11.952493220781699</c:v>
                </c:pt>
                <c:pt idx="84">
                  <c:v>-11.3871886087263</c:v>
                </c:pt>
                <c:pt idx="85">
                  <c:v>-14.776926900196299</c:v>
                </c:pt>
                <c:pt idx="86">
                  <c:v>-9.4391383494648693</c:v>
                </c:pt>
                <c:pt idx="87">
                  <c:v>-12.9892560413446</c:v>
                </c:pt>
                <c:pt idx="88">
                  <c:v>-13.6638067724521</c:v>
                </c:pt>
                <c:pt idx="89">
                  <c:v>-14.6585837276394</c:v>
                </c:pt>
                <c:pt idx="90">
                  <c:v>-13.2660337909183</c:v>
                </c:pt>
                <c:pt idx="91">
                  <c:v>-17.5110538311197</c:v>
                </c:pt>
                <c:pt idx="92">
                  <c:v>-11.230594029909</c:v>
                </c:pt>
                <c:pt idx="93">
                  <c:v>-14.109015853666801</c:v>
                </c:pt>
                <c:pt idx="94">
                  <c:v>-15.306568051926099</c:v>
                </c:pt>
                <c:pt idx="95">
                  <c:v>-14.3597577648786</c:v>
                </c:pt>
                <c:pt idx="96">
                  <c:v>-12.959502251438099</c:v>
                </c:pt>
                <c:pt idx="97">
                  <c:v>-15.860844963681901</c:v>
                </c:pt>
                <c:pt idx="98">
                  <c:v>-11.9586876791926</c:v>
                </c:pt>
                <c:pt idx="99">
                  <c:v>-13.4539367701583</c:v>
                </c:pt>
                <c:pt idx="100">
                  <c:v>-14.8833646115684</c:v>
                </c:pt>
                <c:pt idx="101">
                  <c:v>-15.1971815263084</c:v>
                </c:pt>
                <c:pt idx="102">
                  <c:v>-16.926992442163002</c:v>
                </c:pt>
                <c:pt idx="103">
                  <c:v>-16.1658530493489</c:v>
                </c:pt>
                <c:pt idx="104">
                  <c:v>-16.150944891607399</c:v>
                </c:pt>
                <c:pt idx="105">
                  <c:v>-14.4043233673265</c:v>
                </c:pt>
                <c:pt idx="106">
                  <c:v>-14.4617245536769</c:v>
                </c:pt>
                <c:pt idx="107">
                  <c:v>-14.9844629380864</c:v>
                </c:pt>
                <c:pt idx="108">
                  <c:v>-15.4498512335234</c:v>
                </c:pt>
                <c:pt idx="109">
                  <c:v>-17.452492756931001</c:v>
                </c:pt>
                <c:pt idx="110">
                  <c:v>-11.972044150933201</c:v>
                </c:pt>
                <c:pt idx="111">
                  <c:v>-13.547510951053701</c:v>
                </c:pt>
                <c:pt idx="112">
                  <c:v>-12.870162411225699</c:v>
                </c:pt>
                <c:pt idx="113">
                  <c:v>-14.223730615383699</c:v>
                </c:pt>
                <c:pt idx="114">
                  <c:v>-13.7688506868004</c:v>
                </c:pt>
                <c:pt idx="115">
                  <c:v>-12.1040457691792</c:v>
                </c:pt>
                <c:pt idx="116">
                  <c:v>-16.2408891799037</c:v>
                </c:pt>
                <c:pt idx="117">
                  <c:v>-13.9810983341027</c:v>
                </c:pt>
                <c:pt idx="118">
                  <c:v>-11.865377163121799</c:v>
                </c:pt>
                <c:pt idx="119">
                  <c:v>-16.486666457610301</c:v>
                </c:pt>
                <c:pt idx="120">
                  <c:v>-15.644394936922099</c:v>
                </c:pt>
                <c:pt idx="121">
                  <c:v>-13.716424853765201</c:v>
                </c:pt>
                <c:pt idx="122">
                  <c:v>-14.8836592207922</c:v>
                </c:pt>
                <c:pt idx="123">
                  <c:v>-17.509269717008099</c:v>
                </c:pt>
                <c:pt idx="124">
                  <c:v>-16.9554327057749</c:v>
                </c:pt>
                <c:pt idx="125">
                  <c:v>-17.427940461743798</c:v>
                </c:pt>
                <c:pt idx="126">
                  <c:v>-17.453902237995099</c:v>
                </c:pt>
                <c:pt idx="127">
                  <c:v>-16.2789794669111</c:v>
                </c:pt>
                <c:pt idx="128">
                  <c:v>-17.391455678511701</c:v>
                </c:pt>
                <c:pt idx="129">
                  <c:v>-14.9774570969305</c:v>
                </c:pt>
                <c:pt idx="130">
                  <c:v>-17.304728841849801</c:v>
                </c:pt>
                <c:pt idx="131">
                  <c:v>-15.5920139894613</c:v>
                </c:pt>
                <c:pt idx="132">
                  <c:v>-17.4670142262997</c:v>
                </c:pt>
                <c:pt idx="133">
                  <c:v>-17.249882275142902</c:v>
                </c:pt>
                <c:pt idx="134">
                  <c:v>-18.129045410830599</c:v>
                </c:pt>
                <c:pt idx="135">
                  <c:v>-13.7238351479876</c:v>
                </c:pt>
                <c:pt idx="136">
                  <c:v>-15.073208354299499</c:v>
                </c:pt>
                <c:pt idx="137">
                  <c:v>-12.679887308701501</c:v>
                </c:pt>
                <c:pt idx="138">
                  <c:v>-13.516775633009001</c:v>
                </c:pt>
                <c:pt idx="139">
                  <c:v>-12.8560905516806</c:v>
                </c:pt>
                <c:pt idx="140">
                  <c:v>-17.361797607705601</c:v>
                </c:pt>
                <c:pt idx="141">
                  <c:v>-14.7909770286485</c:v>
                </c:pt>
                <c:pt idx="142">
                  <c:v>-15.3657933749798</c:v>
                </c:pt>
                <c:pt idx="143">
                  <c:v>-15.4810997657583</c:v>
                </c:pt>
                <c:pt idx="144">
                  <c:v>-14.659778484601899</c:v>
                </c:pt>
                <c:pt idx="145">
                  <c:v>-16.430421062390799</c:v>
                </c:pt>
                <c:pt idx="146">
                  <c:v>-15.136725697544801</c:v>
                </c:pt>
                <c:pt idx="147">
                  <c:v>-15.024152996477399</c:v>
                </c:pt>
                <c:pt idx="148">
                  <c:v>-15.1061031645693</c:v>
                </c:pt>
                <c:pt idx="149">
                  <c:v>-14.215094111831499</c:v>
                </c:pt>
                <c:pt idx="150">
                  <c:v>-13.2465389937226</c:v>
                </c:pt>
                <c:pt idx="151">
                  <c:v>-16.7907826160308</c:v>
                </c:pt>
                <c:pt idx="152">
                  <c:v>-15.0983387678623</c:v>
                </c:pt>
                <c:pt idx="153">
                  <c:v>-15.5663049771623</c:v>
                </c:pt>
                <c:pt idx="154">
                  <c:v>-17.001061022586399</c:v>
                </c:pt>
                <c:pt idx="155">
                  <c:v>-14.5611873075067</c:v>
                </c:pt>
                <c:pt idx="156">
                  <c:v>-17.340052185075599</c:v>
                </c:pt>
                <c:pt idx="157">
                  <c:v>-14.136447178535001</c:v>
                </c:pt>
                <c:pt idx="158">
                  <c:v>-14.9779792804314</c:v>
                </c:pt>
                <c:pt idx="159">
                  <c:v>-16.346561732191599</c:v>
                </c:pt>
                <c:pt idx="160">
                  <c:v>-14.229693548661301</c:v>
                </c:pt>
                <c:pt idx="161">
                  <c:v>-16.557051161083798</c:v>
                </c:pt>
                <c:pt idx="162">
                  <c:v>-14.222676852388</c:v>
                </c:pt>
                <c:pt idx="163">
                  <c:v>-17.0948153131359</c:v>
                </c:pt>
                <c:pt idx="164">
                  <c:v>-15.4440329656363</c:v>
                </c:pt>
                <c:pt idx="165">
                  <c:v>-16.633647206719999</c:v>
                </c:pt>
                <c:pt idx="166">
                  <c:v>-14.4944885398565</c:v>
                </c:pt>
                <c:pt idx="167">
                  <c:v>-14.9858488264746</c:v>
                </c:pt>
                <c:pt idx="168">
                  <c:v>-13.377535943775399</c:v>
                </c:pt>
                <c:pt idx="169">
                  <c:v>-13.413937234478601</c:v>
                </c:pt>
                <c:pt idx="170">
                  <c:v>-14.890535585950399</c:v>
                </c:pt>
                <c:pt idx="171">
                  <c:v>-12.612143651292699</c:v>
                </c:pt>
                <c:pt idx="172">
                  <c:v>-8.8069155196843703</c:v>
                </c:pt>
                <c:pt idx="173">
                  <c:v>-13.499404823771</c:v>
                </c:pt>
                <c:pt idx="174">
                  <c:v>-9.3076587186299502</c:v>
                </c:pt>
                <c:pt idx="175">
                  <c:v>-14.018915637814301</c:v>
                </c:pt>
                <c:pt idx="176">
                  <c:v>-16.1707369175742</c:v>
                </c:pt>
                <c:pt idx="177">
                  <c:v>-12.592419992788299</c:v>
                </c:pt>
                <c:pt idx="178">
                  <c:v>-14.924630524124201</c:v>
                </c:pt>
                <c:pt idx="179">
                  <c:v>-12.973971083454099</c:v>
                </c:pt>
                <c:pt idx="180">
                  <c:v>-16.189877149319901</c:v>
                </c:pt>
                <c:pt idx="181">
                  <c:v>-12.937815714068201</c:v>
                </c:pt>
                <c:pt idx="182">
                  <c:v>-14.6253039260731</c:v>
                </c:pt>
                <c:pt idx="183">
                  <c:v>-10.0661873902566</c:v>
                </c:pt>
                <c:pt idx="184">
                  <c:v>-14.153638193714601</c:v>
                </c:pt>
                <c:pt idx="185">
                  <c:v>-15.067965402694099</c:v>
                </c:pt>
                <c:pt idx="186">
                  <c:v>-17.7747735969788</c:v>
                </c:pt>
                <c:pt idx="187">
                  <c:v>-17.032832557411599</c:v>
                </c:pt>
                <c:pt idx="188">
                  <c:v>-15.780666797048999</c:v>
                </c:pt>
                <c:pt idx="189">
                  <c:v>-16.539621688999599</c:v>
                </c:pt>
                <c:pt idx="190">
                  <c:v>-16.409987333965901</c:v>
                </c:pt>
                <c:pt idx="191">
                  <c:v>-16.439245426869402</c:v>
                </c:pt>
                <c:pt idx="192">
                  <c:v>-15.0385067487081</c:v>
                </c:pt>
                <c:pt idx="193">
                  <c:v>-16.503158075385802</c:v>
                </c:pt>
                <c:pt idx="194">
                  <c:v>-17.741934648296699</c:v>
                </c:pt>
                <c:pt idx="195">
                  <c:v>-17.753280813113101</c:v>
                </c:pt>
                <c:pt idx="196">
                  <c:v>-15.088519538538099</c:v>
                </c:pt>
                <c:pt idx="197">
                  <c:v>-16.965257244409599</c:v>
                </c:pt>
                <c:pt idx="198">
                  <c:v>-16.244940799119099</c:v>
                </c:pt>
                <c:pt idx="199">
                  <c:v>-16.077468279969899</c:v>
                </c:pt>
                <c:pt idx="200">
                  <c:v>-16.784403695331001</c:v>
                </c:pt>
                <c:pt idx="201">
                  <c:v>-17.245818079255098</c:v>
                </c:pt>
                <c:pt idx="202">
                  <c:v>-18.019895324389701</c:v>
                </c:pt>
                <c:pt idx="203">
                  <c:v>-19.1005212600225</c:v>
                </c:pt>
                <c:pt idx="204">
                  <c:v>-15.008827934924</c:v>
                </c:pt>
                <c:pt idx="205">
                  <c:v>-15.4449438202418</c:v>
                </c:pt>
                <c:pt idx="206">
                  <c:v>-14.970260136377901</c:v>
                </c:pt>
                <c:pt idx="207">
                  <c:v>-17.595333839427099</c:v>
                </c:pt>
                <c:pt idx="208">
                  <c:v>-16.653882706470799</c:v>
                </c:pt>
                <c:pt idx="209">
                  <c:v>-16.651469218086</c:v>
                </c:pt>
                <c:pt idx="210">
                  <c:v>-5.6349961711148797</c:v>
                </c:pt>
                <c:pt idx="211">
                  <c:v>-17.042538744590601</c:v>
                </c:pt>
                <c:pt idx="212">
                  <c:v>-10.9651761657507</c:v>
                </c:pt>
                <c:pt idx="213">
                  <c:v>-15.399240737692001</c:v>
                </c:pt>
                <c:pt idx="214">
                  <c:v>-12.534631044784501</c:v>
                </c:pt>
                <c:pt idx="215">
                  <c:v>-13.701594501366801</c:v>
                </c:pt>
                <c:pt idx="216">
                  <c:v>-12.5561905832642</c:v>
                </c:pt>
                <c:pt idx="217">
                  <c:v>-14.251474264313099</c:v>
                </c:pt>
                <c:pt idx="218">
                  <c:v>-16.213450771495701</c:v>
                </c:pt>
                <c:pt idx="219">
                  <c:v>-6.1797679379803201</c:v>
                </c:pt>
                <c:pt idx="220">
                  <c:v>-15.581747931534</c:v>
                </c:pt>
                <c:pt idx="221">
                  <c:v>-15.9509256942241</c:v>
                </c:pt>
                <c:pt idx="222">
                  <c:v>-18.9274015955205</c:v>
                </c:pt>
                <c:pt idx="223">
                  <c:v>-18.131710985106999</c:v>
                </c:pt>
                <c:pt idx="224">
                  <c:v>-18.302582308219101</c:v>
                </c:pt>
                <c:pt idx="225">
                  <c:v>-17.600092955187101</c:v>
                </c:pt>
                <c:pt idx="226">
                  <c:v>-16.654121493266299</c:v>
                </c:pt>
                <c:pt idx="227">
                  <c:v>-18.9284686379136</c:v>
                </c:pt>
                <c:pt idx="228">
                  <c:v>-15.9932808299728</c:v>
                </c:pt>
                <c:pt idx="229">
                  <c:v>-15.350763085882001</c:v>
                </c:pt>
                <c:pt idx="230">
                  <c:v>-14.169628730258401</c:v>
                </c:pt>
                <c:pt idx="231">
                  <c:v>-14.971538375637</c:v>
                </c:pt>
                <c:pt idx="232">
                  <c:v>-17.634154207337001</c:v>
                </c:pt>
                <c:pt idx="233">
                  <c:v>-14.841328814984401</c:v>
                </c:pt>
                <c:pt idx="234">
                  <c:v>-16.0733541224247</c:v>
                </c:pt>
                <c:pt idx="235">
                  <c:v>-14.4917414681856</c:v>
                </c:pt>
                <c:pt idx="236">
                  <c:v>-17.731699559387</c:v>
                </c:pt>
                <c:pt idx="237">
                  <c:v>-16.246132961429399</c:v>
                </c:pt>
                <c:pt idx="238">
                  <c:v>-12.181578292557401</c:v>
                </c:pt>
                <c:pt idx="239">
                  <c:v>-16.4850178690454</c:v>
                </c:pt>
                <c:pt idx="240">
                  <c:v>-17.068252200871601</c:v>
                </c:pt>
                <c:pt idx="241">
                  <c:v>-17.136029388381999</c:v>
                </c:pt>
                <c:pt idx="242">
                  <c:v>-17.156804862960101</c:v>
                </c:pt>
                <c:pt idx="243">
                  <c:v>-16.276057264904999</c:v>
                </c:pt>
                <c:pt idx="244">
                  <c:v>-15.7589565112718</c:v>
                </c:pt>
                <c:pt idx="245">
                  <c:v>-16.316461786431098</c:v>
                </c:pt>
                <c:pt idx="246">
                  <c:v>-16.283377698800798</c:v>
                </c:pt>
                <c:pt idx="247">
                  <c:v>-17.143823101208199</c:v>
                </c:pt>
                <c:pt idx="248">
                  <c:v>-17.228467820873199</c:v>
                </c:pt>
                <c:pt idx="249">
                  <c:v>-16.179969760928799</c:v>
                </c:pt>
                <c:pt idx="250">
                  <c:v>-18.986594154616402</c:v>
                </c:pt>
                <c:pt idx="251">
                  <c:v>-16.708720530405898</c:v>
                </c:pt>
                <c:pt idx="252">
                  <c:v>-15.179011132578101</c:v>
                </c:pt>
                <c:pt idx="253">
                  <c:v>-17.595829521035601</c:v>
                </c:pt>
                <c:pt idx="254">
                  <c:v>-19.240398168155401</c:v>
                </c:pt>
                <c:pt idx="255">
                  <c:v>-13.6390931085205</c:v>
                </c:pt>
                <c:pt idx="256">
                  <c:v>-17.8687584479832</c:v>
                </c:pt>
                <c:pt idx="257">
                  <c:v>-17.498721874849998</c:v>
                </c:pt>
                <c:pt idx="258">
                  <c:v>-18.958073867478099</c:v>
                </c:pt>
                <c:pt idx="259">
                  <c:v>-17.766808140400698</c:v>
                </c:pt>
                <c:pt idx="260">
                  <c:v>-16.785668478050901</c:v>
                </c:pt>
                <c:pt idx="261">
                  <c:v>-16.809219263017098</c:v>
                </c:pt>
                <c:pt idx="262">
                  <c:v>-16.3054831263828</c:v>
                </c:pt>
                <c:pt idx="263">
                  <c:v>-16.814022672911101</c:v>
                </c:pt>
                <c:pt idx="264">
                  <c:v>-17.522894960631401</c:v>
                </c:pt>
                <c:pt idx="265">
                  <c:v>-16.068134915336302</c:v>
                </c:pt>
                <c:pt idx="266">
                  <c:v>-19.030523596217499</c:v>
                </c:pt>
                <c:pt idx="267">
                  <c:v>-19.706220007025799</c:v>
                </c:pt>
                <c:pt idx="268">
                  <c:v>-15.511494930509301</c:v>
                </c:pt>
                <c:pt idx="269">
                  <c:v>-18.4820079761393</c:v>
                </c:pt>
                <c:pt idx="270">
                  <c:v>-17.404771774408101</c:v>
                </c:pt>
                <c:pt idx="271">
                  <c:v>-17.7907128504648</c:v>
                </c:pt>
                <c:pt idx="272">
                  <c:v>-17.8550383197923</c:v>
                </c:pt>
                <c:pt idx="273">
                  <c:v>-16.999883316946502</c:v>
                </c:pt>
                <c:pt idx="274">
                  <c:v>-14.298024128007899</c:v>
                </c:pt>
                <c:pt idx="275">
                  <c:v>-14.6769082988676</c:v>
                </c:pt>
                <c:pt idx="276">
                  <c:v>-16.257368687817799</c:v>
                </c:pt>
                <c:pt idx="277">
                  <c:v>-15.021621776276399</c:v>
                </c:pt>
                <c:pt idx="278">
                  <c:v>-12.493068997829599</c:v>
                </c:pt>
                <c:pt idx="279">
                  <c:v>-13.036425205871399</c:v>
                </c:pt>
                <c:pt idx="280">
                  <c:v>-15.602364212077299</c:v>
                </c:pt>
                <c:pt idx="281">
                  <c:v>-10.962353136308399</c:v>
                </c:pt>
                <c:pt idx="282">
                  <c:v>-12.9979806902411</c:v>
                </c:pt>
                <c:pt idx="283">
                  <c:v>-16.209940052796</c:v>
                </c:pt>
                <c:pt idx="284">
                  <c:v>-15.3861767572149</c:v>
                </c:pt>
                <c:pt idx="285">
                  <c:v>-12.4024255837436</c:v>
                </c:pt>
                <c:pt idx="286">
                  <c:v>-12.892316852163701</c:v>
                </c:pt>
                <c:pt idx="287">
                  <c:v>-13.4965484585979</c:v>
                </c:pt>
                <c:pt idx="288">
                  <c:v>-14.9895978882221</c:v>
                </c:pt>
                <c:pt idx="289">
                  <c:v>-14.290045953556101</c:v>
                </c:pt>
                <c:pt idx="290">
                  <c:v>-17.253992519323798</c:v>
                </c:pt>
                <c:pt idx="291">
                  <c:v>-16.235060924333801</c:v>
                </c:pt>
                <c:pt idx="292">
                  <c:v>-14.874810692112399</c:v>
                </c:pt>
                <c:pt idx="293">
                  <c:v>-14.8973563698093</c:v>
                </c:pt>
              </c:numCache>
            </c:numRef>
          </c:yVal>
          <c:smooth val="0"/>
          <c:extLst>
            <c:ext xmlns:c16="http://schemas.microsoft.com/office/drawing/2014/chart" uri="{C3380CC4-5D6E-409C-BE32-E72D297353CC}">
              <c16:uniqueId val="{00000009-34BC-4E18-95CF-A74AF7AB660C}"/>
            </c:ext>
          </c:extLst>
        </c:ser>
        <c:dLbls>
          <c:showLegendKey val="0"/>
          <c:showVal val="0"/>
          <c:showCatName val="0"/>
          <c:showSerName val="0"/>
          <c:showPercent val="0"/>
          <c:showBubbleSize val="0"/>
        </c:dLbls>
        <c:axId val="697539528"/>
        <c:axId val="697536904"/>
      </c:scatterChart>
      <c:valAx>
        <c:axId val="697539528"/>
        <c:scaling>
          <c:orientation val="minMax"/>
        </c:scaling>
        <c:delete val="0"/>
        <c:axPos val="b"/>
        <c:title>
          <c:tx>
            <c:rich>
              <a:bodyPr/>
              <a:lstStyle/>
              <a:p>
                <a:pPr>
                  <a:defRPr sz="2000"/>
                </a:pPr>
                <a:r>
                  <a:rPr lang="en-US" sz="2000"/>
                  <a:t>PC1</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6904"/>
        <c:crosses val="autoZero"/>
        <c:crossBetween val="midCat"/>
      </c:valAx>
      <c:valAx>
        <c:axId val="697536904"/>
        <c:scaling>
          <c:orientation val="minMax"/>
        </c:scaling>
        <c:delete val="0"/>
        <c:axPos val="l"/>
        <c:title>
          <c:tx>
            <c:rich>
              <a:bodyPr/>
              <a:lstStyle/>
              <a:p>
                <a:pPr>
                  <a:defRPr sz="2000"/>
                </a:pPr>
                <a:r>
                  <a:rPr lang="en-US" sz="2000"/>
                  <a:t>PC2</a:t>
                </a:r>
              </a:p>
            </c:rich>
          </c:tx>
          <c:overlay val="0"/>
        </c:title>
        <c:numFmt formatCode="General" sourceLinked="1"/>
        <c:majorTickMark val="none"/>
        <c:minorTickMark val="none"/>
        <c:tickLblPos val="none"/>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9528"/>
        <c:crosses val="autoZero"/>
        <c:crossBetween val="midCat"/>
      </c:valAx>
    </c:plotArea>
    <c:plotVisOnly val="1"/>
    <c:dispBlanksAs val="gap"/>
    <c:showDLblsOverMax val="0"/>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890FD-560B-4CCB-AFA8-D235E893BFB0}" type="datetimeFigureOut">
              <a:rPr lang="en-US" smtClean="0"/>
              <a:t>7/26/23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9015C-2265-44B2-B3E3-1508342A795D}" type="slidenum">
              <a:rPr lang="en-US" smtClean="0"/>
              <a:t>‹#›</a:t>
            </a:fld>
            <a:endParaRPr lang="en-US"/>
          </a:p>
        </p:txBody>
      </p:sp>
    </p:spTree>
    <p:extLst>
      <p:ext uri="{BB962C8B-B14F-4D97-AF65-F5344CB8AC3E}">
        <p14:creationId xmlns:p14="http://schemas.microsoft.com/office/powerpoint/2010/main" val="1777416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25</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1120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DCDBCA1-983F-4AAB-AD6F-15BF11995ADD}" type="slidenum">
              <a:rPr lang="en-US" altLang="en-US"/>
              <a:pPr/>
              <a:t>32</a:t>
            </a:fld>
            <a:endParaRPr lang="en-US" altLang="en-US"/>
          </a:p>
        </p:txBody>
      </p:sp>
      <p:sp>
        <p:nvSpPr>
          <p:cNvPr id="109569" name="Text Box 1"/>
          <p:cNvSpPr txBox="1">
            <a:spLocks noChangeArrowheads="1"/>
          </p:cNvSpPr>
          <p:nvPr/>
        </p:nvSpPr>
        <p:spPr bwMode="auto">
          <a:xfrm>
            <a:off x="1143000" y="685800"/>
            <a:ext cx="457041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570" name="Rectangle 2"/>
          <p:cNvSpPr txBox="1">
            <a:spLocks noGrp="1" noChangeArrowheads="1"/>
          </p:cNvSpPr>
          <p:nvPr>
            <p:ph type="body"/>
          </p:nvPr>
        </p:nvSpPr>
        <p:spPr bwMode="auto">
          <a:xfrm>
            <a:off x="685800" y="4343400"/>
            <a:ext cx="54832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418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A8104-BD3D-40C3-A250-39FD07717D26}" type="datetimeFigureOut">
              <a:rPr lang="en-US" smtClean="0"/>
              <a:t>7/26/23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5039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67095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906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8104-BD3D-40C3-A250-39FD07717D26}" type="datetimeFigureOut">
              <a:rPr lang="en-US" smtClean="0"/>
              <a:t>7/26/23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792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EA8104-BD3D-40C3-A250-39FD07717D26}" type="datetimeFigureOut">
              <a:rPr lang="en-US" smtClean="0"/>
              <a:t>7/26/23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8954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8104-BD3D-40C3-A250-39FD07717D26}" type="datetimeFigureOut">
              <a:rPr lang="en-US" smtClean="0"/>
              <a:t>7/26/23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6865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8104-BD3D-40C3-A250-39FD07717D26}" type="datetimeFigureOut">
              <a:rPr lang="en-US" smtClean="0"/>
              <a:t>7/26/23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2956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8104-BD3D-40C3-A250-39FD07717D26}" type="datetimeFigureOut">
              <a:rPr lang="en-US" smtClean="0"/>
              <a:t>7/26/23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85756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8104-BD3D-40C3-A250-39FD07717D26}" type="datetimeFigureOut">
              <a:rPr lang="en-US" smtClean="0"/>
              <a:t>7/26/23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00542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7/26/23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344174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A8104-BD3D-40C3-A250-39FD07717D26}" type="datetimeFigureOut">
              <a:rPr lang="en-US" smtClean="0"/>
              <a:t>7/26/23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B96706-A999-4A56-9C84-1A771B824D83}" type="slidenum">
              <a:rPr lang="en-US" smtClean="0"/>
              <a:t>‹#›</a:t>
            </a:fld>
            <a:endParaRPr lang="en-US"/>
          </a:p>
        </p:txBody>
      </p:sp>
    </p:spTree>
    <p:extLst>
      <p:ext uri="{BB962C8B-B14F-4D97-AF65-F5344CB8AC3E}">
        <p14:creationId xmlns:p14="http://schemas.microsoft.com/office/powerpoint/2010/main" val="299243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8104-BD3D-40C3-A250-39FD07717D26}" type="datetimeFigureOut">
              <a:rPr lang="en-US" smtClean="0"/>
              <a:t>7/26/23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96706-A999-4A56-9C84-1A771B824D83}" type="slidenum">
              <a:rPr lang="en-US" smtClean="0"/>
              <a:t>‹#›</a:t>
            </a:fld>
            <a:endParaRPr lang="en-US"/>
          </a:p>
        </p:txBody>
      </p:sp>
    </p:spTree>
    <p:extLst>
      <p:ext uri="{BB962C8B-B14F-4D97-AF65-F5344CB8AC3E}">
        <p14:creationId xmlns:p14="http://schemas.microsoft.com/office/powerpoint/2010/main" val="3107576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8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hys.org/news/2016-12-tibetan-mastiff-gained-high-altitude.html#jCp"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chart" Target="../charts/chart15.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67" y="592799"/>
            <a:ext cx="9629666" cy="1121893"/>
          </a:xfrm>
        </p:spPr>
        <p:txBody>
          <a:bodyPr>
            <a:normAutofit/>
          </a:bodyPr>
          <a:lstStyle/>
          <a:p>
            <a:r>
              <a:rPr lang="en-US" dirty="0"/>
              <a:t>Human Population Genetics</a:t>
            </a:r>
          </a:p>
        </p:txBody>
      </p:sp>
      <p:sp>
        <p:nvSpPr>
          <p:cNvPr id="3" name="Subtitle 2"/>
          <p:cNvSpPr>
            <a:spLocks noGrp="1"/>
          </p:cNvSpPr>
          <p:nvPr>
            <p:ph type="subTitle" idx="1"/>
          </p:nvPr>
        </p:nvSpPr>
        <p:spPr>
          <a:xfrm>
            <a:off x="2895600" y="1859881"/>
            <a:ext cx="6400800" cy="1027010"/>
          </a:xfrm>
        </p:spPr>
        <p:txBody>
          <a:bodyPr>
            <a:normAutofit fontScale="85000" lnSpcReduction="20000"/>
          </a:bodyPr>
          <a:lstStyle/>
          <a:p>
            <a:r>
              <a:rPr lang="en-US" dirty="0"/>
              <a:t>Population Genomics</a:t>
            </a:r>
          </a:p>
          <a:p>
            <a:r>
              <a:rPr lang="en-US" dirty="0"/>
              <a:t>Universidad de Antioquia</a:t>
            </a:r>
          </a:p>
          <a:p>
            <a:r>
              <a:rPr lang="en-US"/>
              <a:t>Gen-Pob’23</a:t>
            </a:r>
            <a:endParaRPr lang="en-US" dirty="0"/>
          </a:p>
        </p:txBody>
      </p:sp>
      <p:pic>
        <p:nvPicPr>
          <p:cNvPr id="4" name="Picture 3"/>
          <p:cNvPicPr>
            <a:picLocks noChangeAspect="1"/>
          </p:cNvPicPr>
          <p:nvPr/>
        </p:nvPicPr>
        <p:blipFill>
          <a:blip r:embed="rId2"/>
          <a:stretch>
            <a:fillRect/>
          </a:stretch>
        </p:blipFill>
        <p:spPr>
          <a:xfrm>
            <a:off x="3657404" y="3032080"/>
            <a:ext cx="4877193" cy="3291840"/>
          </a:xfrm>
          <a:prstGeom prst="rect">
            <a:avLst/>
          </a:prstGeom>
        </p:spPr>
      </p:pic>
    </p:spTree>
    <p:extLst>
      <p:ext uri="{BB962C8B-B14F-4D97-AF65-F5344CB8AC3E}">
        <p14:creationId xmlns:p14="http://schemas.microsoft.com/office/powerpoint/2010/main" val="3169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36943" y="206328"/>
            <a:ext cx="3965131" cy="6517826"/>
            <a:chOff x="2656241" y="105043"/>
            <a:chExt cx="3965131" cy="6517826"/>
          </a:xfrm>
        </p:grpSpPr>
        <p:pic>
          <p:nvPicPr>
            <p:cNvPr id="3" name="Picture 2"/>
            <p:cNvPicPr>
              <a:picLocks noChangeAspect="1"/>
            </p:cNvPicPr>
            <p:nvPr/>
          </p:nvPicPr>
          <p:blipFill rotWithShape="1">
            <a:blip r:embed="rId2"/>
            <a:srcRect t="774" r="30212" b="22533"/>
            <a:stretch/>
          </p:blipFill>
          <p:spPr>
            <a:xfrm>
              <a:off x="2656241" y="105043"/>
              <a:ext cx="3965131" cy="6517826"/>
            </a:xfrm>
            <a:prstGeom prst="rect">
              <a:avLst/>
            </a:prstGeom>
          </p:spPr>
        </p:pic>
        <p:cxnSp>
          <p:nvCxnSpPr>
            <p:cNvPr id="19" name="Straight Connector 18"/>
            <p:cNvCxnSpPr/>
            <p:nvPr/>
          </p:nvCxnSpPr>
          <p:spPr>
            <a:xfrm flipH="1">
              <a:off x="2812411" y="4462091"/>
              <a:ext cx="156754" cy="0"/>
            </a:xfrm>
            <a:prstGeom prst="line">
              <a:avLst/>
            </a:prstGeom>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5471035" y="206328"/>
            <a:ext cx="1283565" cy="1200329"/>
            <a:chOff x="10384971" y="2233749"/>
            <a:chExt cx="1283565" cy="1200329"/>
          </a:xfrm>
        </p:grpSpPr>
        <p:sp>
          <p:nvSpPr>
            <p:cNvPr id="27" name="TextBox 26"/>
            <p:cNvSpPr txBox="1"/>
            <p:nvPr/>
          </p:nvSpPr>
          <p:spPr>
            <a:xfrm>
              <a:off x="10711543" y="2233749"/>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28" name="Oval 27"/>
            <p:cNvSpPr/>
            <p:nvPr/>
          </p:nvSpPr>
          <p:spPr>
            <a:xfrm>
              <a:off x="10528663" y="232518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528663" y="259950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528663" y="287382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38990" y="314814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84971" y="2233749"/>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5365" y="1730139"/>
            <a:ext cx="2715026" cy="2648288"/>
            <a:chOff x="65365" y="1730139"/>
            <a:chExt cx="2715026" cy="2648288"/>
          </a:xfrm>
        </p:grpSpPr>
        <p:sp>
          <p:nvSpPr>
            <p:cNvPr id="21" name="TextBox 20"/>
            <p:cNvSpPr txBox="1"/>
            <p:nvPr/>
          </p:nvSpPr>
          <p:spPr>
            <a:xfrm>
              <a:off x="65365" y="3520413"/>
              <a:ext cx="1401511" cy="646331"/>
            </a:xfrm>
            <a:prstGeom prst="rect">
              <a:avLst/>
            </a:prstGeom>
            <a:noFill/>
          </p:spPr>
          <p:txBody>
            <a:bodyPr wrap="square" rtlCol="0">
              <a:spAutoFit/>
            </a:bodyPr>
            <a:lstStyle/>
            <a:p>
              <a:pPr algn="ctr"/>
              <a:r>
                <a:rPr lang="en-US" dirty="0"/>
                <a:t>TMRCA = 130,000 YBP</a:t>
              </a:r>
            </a:p>
          </p:txBody>
        </p:sp>
        <p:cxnSp>
          <p:nvCxnSpPr>
            <p:cNvPr id="22" name="Straight Arrow Connector 21"/>
            <p:cNvCxnSpPr/>
            <p:nvPr/>
          </p:nvCxnSpPr>
          <p:spPr>
            <a:xfrm>
              <a:off x="1252160" y="4166744"/>
              <a:ext cx="209006" cy="211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183586" y="1730139"/>
              <a:ext cx="1238414" cy="646331"/>
            </a:xfrm>
            <a:prstGeom prst="rect">
              <a:avLst/>
            </a:prstGeom>
            <a:noFill/>
          </p:spPr>
          <p:txBody>
            <a:bodyPr wrap="square" rtlCol="0">
              <a:spAutoFit/>
            </a:bodyPr>
            <a:lstStyle/>
            <a:p>
              <a:pPr algn="ctr"/>
              <a:r>
                <a:rPr lang="en-US" dirty="0"/>
                <a:t>TMRCA = 57,000 YBP</a:t>
              </a:r>
            </a:p>
          </p:txBody>
        </p:sp>
        <p:cxnSp>
          <p:nvCxnSpPr>
            <p:cNvPr id="33" name="Straight Arrow Connector 32"/>
            <p:cNvCxnSpPr/>
            <p:nvPr/>
          </p:nvCxnSpPr>
          <p:spPr>
            <a:xfrm>
              <a:off x="2370323" y="2238233"/>
              <a:ext cx="410068" cy="1826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a:xfrm>
            <a:off x="5255972" y="206328"/>
            <a:ext cx="3431280" cy="6034214"/>
            <a:chOff x="5255972" y="206328"/>
            <a:chExt cx="3431280" cy="6034214"/>
          </a:xfrm>
        </p:grpSpPr>
        <p:sp>
          <p:nvSpPr>
            <p:cNvPr id="23" name="Right Brace 22"/>
            <p:cNvSpPr/>
            <p:nvPr/>
          </p:nvSpPr>
          <p:spPr>
            <a:xfrm>
              <a:off x="5255972" y="206328"/>
              <a:ext cx="171131" cy="350586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p:cNvSpPr txBox="1"/>
            <p:nvPr/>
          </p:nvSpPr>
          <p:spPr>
            <a:xfrm>
              <a:off x="5471035" y="1497594"/>
              <a:ext cx="3216217" cy="923330"/>
            </a:xfrm>
            <a:prstGeom prst="rect">
              <a:avLst/>
            </a:prstGeom>
            <a:noFill/>
          </p:spPr>
          <p:txBody>
            <a:bodyPr wrap="square" rtlCol="0">
              <a:spAutoFit/>
            </a:bodyPr>
            <a:lstStyle/>
            <a:p>
              <a:r>
                <a:rPr lang="en-US" i="1" dirty="0"/>
                <a:t>N</a:t>
              </a:r>
              <a:r>
                <a:rPr lang="en-US" i="1" baseline="-25000" dirty="0"/>
                <a:t>e</a:t>
              </a:r>
              <a:r>
                <a:rPr lang="en-US" dirty="0"/>
                <a:t> (Asia) = 80,000 females</a:t>
              </a:r>
            </a:p>
            <a:p>
              <a:r>
                <a:rPr lang="en-US" i="1" dirty="0"/>
                <a:t>N</a:t>
              </a:r>
              <a:r>
                <a:rPr lang="en-US" i="1" baseline="-25000" dirty="0"/>
                <a:t>e</a:t>
              </a:r>
              <a:r>
                <a:rPr lang="en-US" dirty="0"/>
                <a:t> (America) = 50,000 females</a:t>
              </a:r>
            </a:p>
            <a:p>
              <a:r>
                <a:rPr lang="en-US" i="1" dirty="0"/>
                <a:t>N</a:t>
              </a:r>
              <a:r>
                <a:rPr lang="en-US" i="1" baseline="-25000" dirty="0"/>
                <a:t>e</a:t>
              </a:r>
              <a:r>
                <a:rPr lang="en-US" dirty="0"/>
                <a:t> (Europe) = 40,000 females</a:t>
              </a:r>
            </a:p>
          </p:txBody>
        </p:sp>
        <p:sp>
          <p:nvSpPr>
            <p:cNvPr id="34" name="Right Brace 33"/>
            <p:cNvSpPr/>
            <p:nvPr/>
          </p:nvSpPr>
          <p:spPr>
            <a:xfrm>
              <a:off x="5255972" y="3889612"/>
              <a:ext cx="171131" cy="235093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p:cNvSpPr txBox="1"/>
            <p:nvPr/>
          </p:nvSpPr>
          <p:spPr>
            <a:xfrm>
              <a:off x="5348661" y="4880411"/>
              <a:ext cx="3216217" cy="369332"/>
            </a:xfrm>
            <a:prstGeom prst="rect">
              <a:avLst/>
            </a:prstGeom>
            <a:noFill/>
          </p:spPr>
          <p:txBody>
            <a:bodyPr wrap="square" rtlCol="0">
              <a:spAutoFit/>
            </a:bodyPr>
            <a:lstStyle/>
            <a:p>
              <a:pPr algn="ctr"/>
              <a:r>
                <a:rPr lang="en-US" i="1" dirty="0"/>
                <a:t>N</a:t>
              </a:r>
              <a:r>
                <a:rPr lang="en-US" i="1" baseline="-25000" dirty="0"/>
                <a:t>e</a:t>
              </a:r>
              <a:r>
                <a:rPr lang="en-US" dirty="0"/>
                <a:t> (Africa) = 90,000 females</a:t>
              </a:r>
            </a:p>
          </p:txBody>
        </p:sp>
      </p:grpSp>
      <p:sp>
        <p:nvSpPr>
          <p:cNvPr id="38" name="TextBox 37"/>
          <p:cNvSpPr txBox="1"/>
          <p:nvPr/>
        </p:nvSpPr>
        <p:spPr>
          <a:xfrm>
            <a:off x="8464731" y="454276"/>
            <a:ext cx="3545299"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Time to most recent common ancestor (TMRCA) for African lineages 2.3-times older than rest of the world (Lab 6)</a:t>
            </a:r>
          </a:p>
          <a:p>
            <a:pPr marL="285750" indent="-285750">
              <a:spcAft>
                <a:spcPts val="600"/>
              </a:spcAft>
              <a:buFont typeface="Arial" panose="020B0604020202020204" pitchFamily="34" charset="0"/>
              <a:buChar char="•"/>
            </a:pPr>
            <a:r>
              <a:rPr lang="en-US" sz="2000" dirty="0"/>
              <a:t>Present-day </a:t>
            </a:r>
            <a:r>
              <a:rPr lang="en-US" sz="2000" dirty="0" err="1"/>
              <a:t>mtDNA</a:t>
            </a:r>
            <a:r>
              <a:rPr lang="en-US" sz="2000" dirty="0"/>
              <a:t> variation throughout the world traces back to an African ancestor</a:t>
            </a:r>
          </a:p>
          <a:p>
            <a:pPr marL="285750" indent="-285750">
              <a:spcAft>
                <a:spcPts val="600"/>
              </a:spcAft>
              <a:buFont typeface="Arial" panose="020B0604020202020204" pitchFamily="34" charset="0"/>
              <a:buChar char="•"/>
            </a:pPr>
            <a:r>
              <a:rPr lang="en-US" sz="2000" dirty="0"/>
              <a:t>Larger effective population size in Africa</a:t>
            </a:r>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39" name="TextBox 38"/>
          <p:cNvSpPr txBox="1"/>
          <p:nvPr/>
        </p:nvSpPr>
        <p:spPr>
          <a:xfrm>
            <a:off x="237653" y="183404"/>
            <a:ext cx="2824428" cy="523220"/>
          </a:xfrm>
          <a:prstGeom prst="rect">
            <a:avLst/>
          </a:prstGeom>
          <a:noFill/>
        </p:spPr>
        <p:txBody>
          <a:bodyPr wrap="none" rtlCol="0">
            <a:spAutoFit/>
          </a:bodyPr>
          <a:lstStyle/>
          <a:p>
            <a:r>
              <a:rPr lang="en-US" sz="2800" dirty="0" err="1"/>
              <a:t>mtDNA</a:t>
            </a:r>
            <a:r>
              <a:rPr lang="en-US" sz="2800" dirty="0"/>
              <a:t> phylogeny</a:t>
            </a:r>
          </a:p>
        </p:txBody>
      </p:sp>
      <p:grpSp>
        <p:nvGrpSpPr>
          <p:cNvPr id="5" name="Group 4"/>
          <p:cNvGrpSpPr/>
          <p:nvPr/>
        </p:nvGrpSpPr>
        <p:grpSpPr>
          <a:xfrm>
            <a:off x="1551770" y="3120008"/>
            <a:ext cx="1206467" cy="1534808"/>
            <a:chOff x="1551770" y="3120008"/>
            <a:chExt cx="1206467" cy="1534808"/>
          </a:xfrm>
        </p:grpSpPr>
        <p:sp>
          <p:nvSpPr>
            <p:cNvPr id="2" name="Oval 1"/>
            <p:cNvSpPr/>
            <p:nvPr/>
          </p:nvSpPr>
          <p:spPr>
            <a:xfrm>
              <a:off x="1551770" y="44719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59140" y="3620751"/>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75357" y="3120008"/>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6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143897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2270125" y="293688"/>
            <a:ext cx="184150" cy="519112"/>
          </a:xfrm>
          <a:prstGeom prst="rect">
            <a:avLst/>
          </a:prstGeom>
          <a:noFill/>
          <a:ln w="9525">
            <a:noFill/>
            <a:miter lim="800000"/>
            <a:headEnd/>
            <a:tailEnd/>
          </a:ln>
        </p:spPr>
        <p:txBody>
          <a:bodyPr wrap="none">
            <a:spAutoFit/>
          </a:bodyPr>
          <a:lstStyle/>
          <a:p>
            <a:endParaRPr lang="en-US" sz="2800"/>
          </a:p>
        </p:txBody>
      </p:sp>
      <p:sp>
        <p:nvSpPr>
          <p:cNvPr id="48134" name="Text Box 6"/>
          <p:cNvSpPr txBox="1">
            <a:spLocks noChangeArrowheads="1"/>
          </p:cNvSpPr>
          <p:nvPr/>
        </p:nvSpPr>
        <p:spPr bwMode="auto">
          <a:xfrm>
            <a:off x="654572" y="174504"/>
            <a:ext cx="6147901" cy="523220"/>
          </a:xfrm>
          <a:prstGeom prst="rect">
            <a:avLst/>
          </a:prstGeom>
          <a:noFill/>
          <a:ln w="9525">
            <a:noFill/>
            <a:miter lim="800000"/>
            <a:headEnd/>
            <a:tailEnd/>
          </a:ln>
        </p:spPr>
        <p:txBody>
          <a:bodyPr wrap="none">
            <a:spAutoFit/>
          </a:bodyPr>
          <a:lstStyle/>
          <a:p>
            <a:r>
              <a:rPr lang="en-US" sz="2800" dirty="0"/>
              <a:t>Review: Effects of Variation in Population</a:t>
            </a:r>
          </a:p>
        </p:txBody>
      </p:sp>
      <p:grpSp>
        <p:nvGrpSpPr>
          <p:cNvPr id="2" name="Group 31"/>
          <p:cNvGrpSpPr>
            <a:grpSpLocks/>
          </p:cNvGrpSpPr>
          <p:nvPr/>
        </p:nvGrpSpPr>
        <p:grpSpPr bwMode="auto">
          <a:xfrm>
            <a:off x="1416572" y="812800"/>
            <a:ext cx="5867400" cy="2190028"/>
            <a:chOff x="576" y="528"/>
            <a:chExt cx="3648" cy="1617"/>
          </a:xfrm>
        </p:grpSpPr>
        <p:sp>
          <p:nvSpPr>
            <p:cNvPr id="36908" name="Line 7"/>
            <p:cNvSpPr>
              <a:spLocks noChangeShapeType="1"/>
            </p:cNvSpPr>
            <p:nvPr/>
          </p:nvSpPr>
          <p:spPr bwMode="auto">
            <a:xfrm>
              <a:off x="1104" y="528"/>
              <a:ext cx="0" cy="1256"/>
            </a:xfrm>
            <a:prstGeom prst="line">
              <a:avLst/>
            </a:prstGeom>
            <a:noFill/>
            <a:ln w="9525">
              <a:solidFill>
                <a:schemeClr val="tx1"/>
              </a:solidFill>
              <a:round/>
              <a:headEnd/>
              <a:tailEnd/>
            </a:ln>
          </p:spPr>
          <p:txBody>
            <a:bodyPr/>
            <a:lstStyle/>
            <a:p>
              <a:endParaRPr lang="en-US"/>
            </a:p>
          </p:txBody>
        </p:sp>
        <p:sp>
          <p:nvSpPr>
            <p:cNvPr id="36909" name="Line 8"/>
            <p:cNvSpPr>
              <a:spLocks noChangeShapeType="1"/>
            </p:cNvSpPr>
            <p:nvPr/>
          </p:nvSpPr>
          <p:spPr bwMode="auto">
            <a:xfrm>
              <a:off x="1104" y="1784"/>
              <a:ext cx="3120" cy="0"/>
            </a:xfrm>
            <a:prstGeom prst="line">
              <a:avLst/>
            </a:prstGeom>
            <a:noFill/>
            <a:ln w="9525">
              <a:solidFill>
                <a:schemeClr val="tx1"/>
              </a:solidFill>
              <a:round/>
              <a:headEnd/>
              <a:tailEnd/>
            </a:ln>
          </p:spPr>
          <p:txBody>
            <a:bodyPr/>
            <a:lstStyle/>
            <a:p>
              <a:endParaRPr lang="en-US"/>
            </a:p>
          </p:txBody>
        </p:sp>
        <p:sp>
          <p:nvSpPr>
            <p:cNvPr id="36910" name="Freeform 9"/>
            <p:cNvSpPr>
              <a:spLocks/>
            </p:cNvSpPr>
            <p:nvPr/>
          </p:nvSpPr>
          <p:spPr bwMode="auto">
            <a:xfrm>
              <a:off x="1104" y="672"/>
              <a:ext cx="3120" cy="1032"/>
            </a:xfrm>
            <a:custGeom>
              <a:avLst/>
              <a:gdLst>
                <a:gd name="T0" fmla="*/ 0 w 3120"/>
                <a:gd name="T1" fmla="*/ 1016 h 1032"/>
                <a:gd name="T2" fmla="*/ 432 w 3120"/>
                <a:gd name="T3" fmla="*/ 968 h 1032"/>
                <a:gd name="T4" fmla="*/ 864 w 3120"/>
                <a:gd name="T5" fmla="*/ 632 h 1032"/>
                <a:gd name="T6" fmla="*/ 1248 w 3120"/>
                <a:gd name="T7" fmla="*/ 632 h 1032"/>
                <a:gd name="T8" fmla="*/ 1536 w 3120"/>
                <a:gd name="T9" fmla="*/ 824 h 1032"/>
                <a:gd name="T10" fmla="*/ 1776 w 3120"/>
                <a:gd name="T11" fmla="*/ 920 h 1032"/>
                <a:gd name="T12" fmla="*/ 2064 w 3120"/>
                <a:gd name="T13" fmla="*/ 776 h 1032"/>
                <a:gd name="T14" fmla="*/ 2304 w 3120"/>
                <a:gd name="T15" fmla="*/ 440 h 1032"/>
                <a:gd name="T16" fmla="*/ 2496 w 3120"/>
                <a:gd name="T17" fmla="*/ 200 h 1032"/>
                <a:gd name="T18" fmla="*/ 2832 w 3120"/>
                <a:gd name="T19" fmla="*/ 56 h 1032"/>
                <a:gd name="T20" fmla="*/ 3072 w 3120"/>
                <a:gd name="T21" fmla="*/ 8 h 1032"/>
                <a:gd name="T22" fmla="*/ 3120 w 3120"/>
                <a:gd name="T23" fmla="*/ 8 h 10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0"/>
                <a:gd name="T37" fmla="*/ 0 h 1032"/>
                <a:gd name="T38" fmla="*/ 3120 w 3120"/>
                <a:gd name="T39" fmla="*/ 1032 h 10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0" h="1032">
                  <a:moveTo>
                    <a:pt x="0" y="1016"/>
                  </a:moveTo>
                  <a:cubicBezTo>
                    <a:pt x="144" y="1024"/>
                    <a:pt x="288" y="1032"/>
                    <a:pt x="432" y="968"/>
                  </a:cubicBezTo>
                  <a:cubicBezTo>
                    <a:pt x="576" y="904"/>
                    <a:pt x="728" y="688"/>
                    <a:pt x="864" y="632"/>
                  </a:cubicBezTo>
                  <a:cubicBezTo>
                    <a:pt x="1000" y="576"/>
                    <a:pt x="1136" y="600"/>
                    <a:pt x="1248" y="632"/>
                  </a:cubicBezTo>
                  <a:cubicBezTo>
                    <a:pt x="1360" y="664"/>
                    <a:pt x="1448" y="776"/>
                    <a:pt x="1536" y="824"/>
                  </a:cubicBezTo>
                  <a:cubicBezTo>
                    <a:pt x="1624" y="872"/>
                    <a:pt x="1688" y="928"/>
                    <a:pt x="1776" y="920"/>
                  </a:cubicBezTo>
                  <a:cubicBezTo>
                    <a:pt x="1864" y="912"/>
                    <a:pt x="1976" y="856"/>
                    <a:pt x="2064" y="776"/>
                  </a:cubicBezTo>
                  <a:cubicBezTo>
                    <a:pt x="2152" y="696"/>
                    <a:pt x="2232" y="536"/>
                    <a:pt x="2304" y="440"/>
                  </a:cubicBezTo>
                  <a:cubicBezTo>
                    <a:pt x="2376" y="344"/>
                    <a:pt x="2408" y="264"/>
                    <a:pt x="2496" y="200"/>
                  </a:cubicBezTo>
                  <a:cubicBezTo>
                    <a:pt x="2584" y="136"/>
                    <a:pt x="2736" y="88"/>
                    <a:pt x="2832" y="56"/>
                  </a:cubicBezTo>
                  <a:cubicBezTo>
                    <a:pt x="2928" y="24"/>
                    <a:pt x="3024" y="16"/>
                    <a:pt x="3072" y="8"/>
                  </a:cubicBezTo>
                  <a:cubicBezTo>
                    <a:pt x="3120" y="0"/>
                    <a:pt x="3120" y="4"/>
                    <a:pt x="3120" y="8"/>
                  </a:cubicBezTo>
                </a:path>
              </a:pathLst>
            </a:custGeom>
            <a:noFill/>
            <a:ln w="9525">
              <a:solidFill>
                <a:schemeClr val="tx1"/>
              </a:solidFill>
              <a:round/>
              <a:headEnd/>
              <a:tailEnd/>
            </a:ln>
          </p:spPr>
          <p:txBody>
            <a:bodyPr/>
            <a:lstStyle/>
            <a:p>
              <a:endParaRPr lang="en-US"/>
            </a:p>
          </p:txBody>
        </p:sp>
        <p:sp>
          <p:nvSpPr>
            <p:cNvPr id="36911" name="Text Box 11"/>
            <p:cNvSpPr txBox="1">
              <a:spLocks noChangeArrowheads="1"/>
            </p:cNvSpPr>
            <p:nvPr/>
          </p:nvSpPr>
          <p:spPr bwMode="auto">
            <a:xfrm>
              <a:off x="2544" y="1872"/>
              <a:ext cx="404" cy="273"/>
            </a:xfrm>
            <a:prstGeom prst="rect">
              <a:avLst/>
            </a:prstGeom>
            <a:noFill/>
            <a:ln w="9525">
              <a:noFill/>
              <a:miter lim="800000"/>
              <a:headEnd/>
              <a:tailEnd/>
            </a:ln>
          </p:spPr>
          <p:txBody>
            <a:bodyPr wrap="none">
              <a:spAutoFit/>
            </a:bodyPr>
            <a:lstStyle/>
            <a:p>
              <a:r>
                <a:rPr lang="en-US"/>
                <a:t>Time</a:t>
              </a:r>
            </a:p>
          </p:txBody>
        </p:sp>
        <p:sp>
          <p:nvSpPr>
            <p:cNvPr id="36912" name="Text Box 12"/>
            <p:cNvSpPr txBox="1">
              <a:spLocks noChangeArrowheads="1"/>
            </p:cNvSpPr>
            <p:nvPr/>
          </p:nvSpPr>
          <p:spPr bwMode="auto">
            <a:xfrm>
              <a:off x="576" y="1055"/>
              <a:ext cx="333" cy="386"/>
            </a:xfrm>
            <a:prstGeom prst="rect">
              <a:avLst/>
            </a:prstGeom>
            <a:noFill/>
            <a:ln w="9525">
              <a:noFill/>
              <a:miter lim="800000"/>
              <a:headEnd/>
              <a:tailEnd/>
            </a:ln>
          </p:spPr>
          <p:txBody>
            <a:bodyPr wrap="none">
              <a:spAutoFit/>
            </a:bodyPr>
            <a:lstStyle/>
            <a:p>
              <a:r>
                <a:rPr lang="en-US" sz="2800"/>
                <a:t>N</a:t>
              </a:r>
              <a:r>
                <a:rPr lang="en-US" sz="2800" baseline="-25000"/>
                <a:t>e</a:t>
              </a:r>
            </a:p>
          </p:txBody>
        </p:sp>
      </p:grpSp>
      <p:grpSp>
        <p:nvGrpSpPr>
          <p:cNvPr id="3" name="Group 48"/>
          <p:cNvGrpSpPr/>
          <p:nvPr/>
        </p:nvGrpSpPr>
        <p:grpSpPr>
          <a:xfrm>
            <a:off x="654572" y="3175000"/>
            <a:ext cx="6477000" cy="3417332"/>
            <a:chOff x="381000" y="3124200"/>
            <a:chExt cx="6477000" cy="3417332"/>
          </a:xfrm>
        </p:grpSpPr>
        <p:sp>
          <p:nvSpPr>
            <p:cNvPr id="48141" name="Text Box 13"/>
            <p:cNvSpPr txBox="1">
              <a:spLocks noChangeArrowheads="1"/>
            </p:cNvSpPr>
            <p:nvPr/>
          </p:nvSpPr>
          <p:spPr bwMode="auto">
            <a:xfrm>
              <a:off x="609600" y="3124200"/>
              <a:ext cx="6166303" cy="400110"/>
            </a:xfrm>
            <a:prstGeom prst="rect">
              <a:avLst/>
            </a:prstGeom>
            <a:noFill/>
            <a:ln w="9525">
              <a:noFill/>
              <a:miter lim="800000"/>
              <a:headEnd/>
              <a:tailEnd/>
            </a:ln>
          </p:spPr>
          <p:txBody>
            <a:bodyPr wrap="none">
              <a:spAutoFit/>
            </a:bodyPr>
            <a:lstStyle/>
            <a:p>
              <a:r>
                <a:rPr lang="en-US" sz="2000" dirty="0"/>
                <a:t>Changes in Population Size produce waves of coalescence</a:t>
              </a:r>
            </a:p>
          </p:txBody>
        </p:sp>
        <p:sp>
          <p:nvSpPr>
            <p:cNvPr id="48142" name="Line 14"/>
            <p:cNvSpPr>
              <a:spLocks noChangeShapeType="1"/>
            </p:cNvSpPr>
            <p:nvPr/>
          </p:nvSpPr>
          <p:spPr bwMode="auto">
            <a:xfrm>
              <a:off x="1828800" y="6032500"/>
              <a:ext cx="4953000" cy="0"/>
            </a:xfrm>
            <a:prstGeom prst="line">
              <a:avLst/>
            </a:prstGeom>
            <a:noFill/>
            <a:ln w="9525">
              <a:solidFill>
                <a:schemeClr val="tx1"/>
              </a:solidFill>
              <a:round/>
              <a:headEnd/>
              <a:tailEnd/>
            </a:ln>
          </p:spPr>
          <p:txBody>
            <a:bodyPr/>
            <a:lstStyle/>
            <a:p>
              <a:endParaRPr lang="en-US"/>
            </a:p>
          </p:txBody>
        </p:sp>
        <p:sp>
          <p:nvSpPr>
            <p:cNvPr id="48143" name="Text Box 15"/>
            <p:cNvSpPr txBox="1">
              <a:spLocks noChangeArrowheads="1"/>
            </p:cNvSpPr>
            <p:nvPr/>
          </p:nvSpPr>
          <p:spPr bwMode="auto">
            <a:xfrm>
              <a:off x="4114800" y="6172200"/>
              <a:ext cx="649537" cy="369332"/>
            </a:xfrm>
            <a:prstGeom prst="rect">
              <a:avLst/>
            </a:prstGeom>
            <a:noFill/>
            <a:ln w="9525">
              <a:noFill/>
              <a:miter lim="800000"/>
              <a:headEnd/>
              <a:tailEnd/>
            </a:ln>
          </p:spPr>
          <p:txBody>
            <a:bodyPr wrap="none">
              <a:spAutoFit/>
            </a:bodyPr>
            <a:lstStyle/>
            <a:p>
              <a:r>
                <a:rPr lang="en-US"/>
                <a:t>Time</a:t>
              </a:r>
            </a:p>
          </p:txBody>
        </p:sp>
        <p:sp>
          <p:nvSpPr>
            <p:cNvPr id="48144" name="Line 16"/>
            <p:cNvSpPr>
              <a:spLocks noChangeShapeType="1"/>
            </p:cNvSpPr>
            <p:nvPr/>
          </p:nvSpPr>
          <p:spPr bwMode="auto">
            <a:xfrm flipV="1">
              <a:off x="4724400" y="5486400"/>
              <a:ext cx="0" cy="533400"/>
            </a:xfrm>
            <a:prstGeom prst="line">
              <a:avLst/>
            </a:prstGeom>
            <a:noFill/>
            <a:ln w="9525">
              <a:solidFill>
                <a:schemeClr val="tx1"/>
              </a:solidFill>
              <a:round/>
              <a:headEnd/>
              <a:tailEnd/>
            </a:ln>
          </p:spPr>
          <p:txBody>
            <a:bodyPr/>
            <a:lstStyle/>
            <a:p>
              <a:endParaRPr lang="en-US"/>
            </a:p>
          </p:txBody>
        </p:sp>
        <p:sp>
          <p:nvSpPr>
            <p:cNvPr id="48145" name="Line 17"/>
            <p:cNvSpPr>
              <a:spLocks noChangeShapeType="1"/>
            </p:cNvSpPr>
            <p:nvPr/>
          </p:nvSpPr>
          <p:spPr bwMode="auto">
            <a:xfrm flipV="1">
              <a:off x="4876800" y="5486400"/>
              <a:ext cx="0" cy="533400"/>
            </a:xfrm>
            <a:prstGeom prst="line">
              <a:avLst/>
            </a:prstGeom>
            <a:noFill/>
            <a:ln w="9525">
              <a:solidFill>
                <a:schemeClr val="tx1"/>
              </a:solidFill>
              <a:round/>
              <a:headEnd/>
              <a:tailEnd/>
            </a:ln>
          </p:spPr>
          <p:txBody>
            <a:bodyPr/>
            <a:lstStyle/>
            <a:p>
              <a:endParaRPr lang="en-US"/>
            </a:p>
          </p:txBody>
        </p:sp>
        <p:sp>
          <p:nvSpPr>
            <p:cNvPr id="48146" name="Line 18"/>
            <p:cNvSpPr>
              <a:spLocks noChangeShapeType="1"/>
            </p:cNvSpPr>
            <p:nvPr/>
          </p:nvSpPr>
          <p:spPr bwMode="auto">
            <a:xfrm flipV="1">
              <a:off x="5410200" y="5486400"/>
              <a:ext cx="0" cy="533400"/>
            </a:xfrm>
            <a:prstGeom prst="line">
              <a:avLst/>
            </a:prstGeom>
            <a:noFill/>
            <a:ln w="9525">
              <a:solidFill>
                <a:schemeClr val="tx1"/>
              </a:solidFill>
              <a:round/>
              <a:headEnd/>
              <a:tailEnd/>
            </a:ln>
          </p:spPr>
          <p:txBody>
            <a:bodyPr/>
            <a:lstStyle/>
            <a:p>
              <a:endParaRPr lang="en-US"/>
            </a:p>
          </p:txBody>
        </p:sp>
        <p:sp>
          <p:nvSpPr>
            <p:cNvPr id="48147" name="Line 19"/>
            <p:cNvSpPr>
              <a:spLocks noChangeShapeType="1"/>
            </p:cNvSpPr>
            <p:nvPr/>
          </p:nvSpPr>
          <p:spPr bwMode="auto">
            <a:xfrm flipV="1">
              <a:off x="4953000" y="5486400"/>
              <a:ext cx="0" cy="533400"/>
            </a:xfrm>
            <a:prstGeom prst="line">
              <a:avLst/>
            </a:prstGeom>
            <a:noFill/>
            <a:ln w="9525">
              <a:solidFill>
                <a:schemeClr val="tx1"/>
              </a:solidFill>
              <a:round/>
              <a:headEnd/>
              <a:tailEnd/>
            </a:ln>
          </p:spPr>
          <p:txBody>
            <a:bodyPr/>
            <a:lstStyle/>
            <a:p>
              <a:endParaRPr lang="en-US"/>
            </a:p>
          </p:txBody>
        </p:sp>
        <p:sp>
          <p:nvSpPr>
            <p:cNvPr id="48148" name="Line 20"/>
            <p:cNvSpPr>
              <a:spLocks noChangeShapeType="1"/>
            </p:cNvSpPr>
            <p:nvPr/>
          </p:nvSpPr>
          <p:spPr bwMode="auto">
            <a:xfrm flipV="1">
              <a:off x="5791200" y="5486400"/>
              <a:ext cx="0" cy="533400"/>
            </a:xfrm>
            <a:prstGeom prst="line">
              <a:avLst/>
            </a:prstGeom>
            <a:noFill/>
            <a:ln w="9525">
              <a:solidFill>
                <a:schemeClr val="tx1"/>
              </a:solidFill>
              <a:round/>
              <a:headEnd/>
              <a:tailEnd/>
            </a:ln>
          </p:spPr>
          <p:txBody>
            <a:bodyPr/>
            <a:lstStyle/>
            <a:p>
              <a:endParaRPr lang="en-US"/>
            </a:p>
          </p:txBody>
        </p:sp>
        <p:sp>
          <p:nvSpPr>
            <p:cNvPr id="48149" name="Line 21"/>
            <p:cNvSpPr>
              <a:spLocks noChangeShapeType="1"/>
            </p:cNvSpPr>
            <p:nvPr/>
          </p:nvSpPr>
          <p:spPr bwMode="auto">
            <a:xfrm flipV="1">
              <a:off x="6096000" y="5486400"/>
              <a:ext cx="0" cy="533400"/>
            </a:xfrm>
            <a:prstGeom prst="line">
              <a:avLst/>
            </a:prstGeom>
            <a:noFill/>
            <a:ln w="9525">
              <a:solidFill>
                <a:schemeClr val="tx1"/>
              </a:solidFill>
              <a:round/>
              <a:headEnd/>
              <a:tailEnd/>
            </a:ln>
          </p:spPr>
          <p:txBody>
            <a:bodyPr/>
            <a:lstStyle/>
            <a:p>
              <a:endParaRPr lang="en-US"/>
            </a:p>
          </p:txBody>
        </p:sp>
        <p:sp>
          <p:nvSpPr>
            <p:cNvPr id="48150" name="Line 22"/>
            <p:cNvSpPr>
              <a:spLocks noChangeShapeType="1"/>
            </p:cNvSpPr>
            <p:nvPr/>
          </p:nvSpPr>
          <p:spPr bwMode="auto">
            <a:xfrm flipV="1">
              <a:off x="4343400" y="5486400"/>
              <a:ext cx="0" cy="533400"/>
            </a:xfrm>
            <a:prstGeom prst="line">
              <a:avLst/>
            </a:prstGeom>
            <a:noFill/>
            <a:ln w="9525">
              <a:solidFill>
                <a:schemeClr val="tx1"/>
              </a:solidFill>
              <a:round/>
              <a:headEnd/>
              <a:tailEnd/>
            </a:ln>
          </p:spPr>
          <p:txBody>
            <a:bodyPr/>
            <a:lstStyle/>
            <a:p>
              <a:endParaRPr lang="en-US"/>
            </a:p>
          </p:txBody>
        </p:sp>
        <p:sp>
          <p:nvSpPr>
            <p:cNvPr id="48151" name="Line 23"/>
            <p:cNvSpPr>
              <a:spLocks noChangeShapeType="1"/>
            </p:cNvSpPr>
            <p:nvPr/>
          </p:nvSpPr>
          <p:spPr bwMode="auto">
            <a:xfrm flipV="1">
              <a:off x="2209800" y="5486400"/>
              <a:ext cx="0" cy="533400"/>
            </a:xfrm>
            <a:prstGeom prst="line">
              <a:avLst/>
            </a:prstGeom>
            <a:noFill/>
            <a:ln w="9525">
              <a:solidFill>
                <a:schemeClr val="tx1"/>
              </a:solidFill>
              <a:round/>
              <a:headEnd/>
              <a:tailEnd/>
            </a:ln>
          </p:spPr>
          <p:txBody>
            <a:bodyPr/>
            <a:lstStyle/>
            <a:p>
              <a:endParaRPr lang="en-US"/>
            </a:p>
          </p:txBody>
        </p:sp>
        <p:sp>
          <p:nvSpPr>
            <p:cNvPr id="48152" name="Line 24"/>
            <p:cNvSpPr>
              <a:spLocks noChangeShapeType="1"/>
            </p:cNvSpPr>
            <p:nvPr/>
          </p:nvSpPr>
          <p:spPr bwMode="auto">
            <a:xfrm flipV="1">
              <a:off x="2819400" y="5486400"/>
              <a:ext cx="0" cy="533400"/>
            </a:xfrm>
            <a:prstGeom prst="line">
              <a:avLst/>
            </a:prstGeom>
            <a:noFill/>
            <a:ln w="9525">
              <a:solidFill>
                <a:schemeClr val="tx1"/>
              </a:solidFill>
              <a:round/>
              <a:headEnd/>
              <a:tailEnd/>
            </a:ln>
          </p:spPr>
          <p:txBody>
            <a:bodyPr/>
            <a:lstStyle/>
            <a:p>
              <a:endParaRPr lang="en-US"/>
            </a:p>
          </p:txBody>
        </p:sp>
        <p:sp>
          <p:nvSpPr>
            <p:cNvPr id="48153" name="Line 25"/>
            <p:cNvSpPr>
              <a:spLocks noChangeShapeType="1"/>
            </p:cNvSpPr>
            <p:nvPr/>
          </p:nvSpPr>
          <p:spPr bwMode="auto">
            <a:xfrm>
              <a:off x="1219200" y="4572000"/>
              <a:ext cx="990600" cy="0"/>
            </a:xfrm>
            <a:prstGeom prst="line">
              <a:avLst/>
            </a:prstGeom>
            <a:noFill/>
            <a:ln w="9525">
              <a:solidFill>
                <a:schemeClr val="tx1"/>
              </a:solidFill>
              <a:round/>
              <a:headEnd/>
              <a:tailEnd/>
            </a:ln>
          </p:spPr>
          <p:txBody>
            <a:bodyPr/>
            <a:lstStyle/>
            <a:p>
              <a:endParaRPr lang="en-US"/>
            </a:p>
          </p:txBody>
        </p:sp>
        <p:sp>
          <p:nvSpPr>
            <p:cNvPr id="48154" name="Line 26"/>
            <p:cNvSpPr>
              <a:spLocks noChangeShapeType="1"/>
            </p:cNvSpPr>
            <p:nvPr/>
          </p:nvSpPr>
          <p:spPr bwMode="auto">
            <a:xfrm>
              <a:off x="2209800" y="4191000"/>
              <a:ext cx="0" cy="914400"/>
            </a:xfrm>
            <a:prstGeom prst="line">
              <a:avLst/>
            </a:prstGeom>
            <a:noFill/>
            <a:ln w="9525">
              <a:solidFill>
                <a:schemeClr val="tx1"/>
              </a:solidFill>
              <a:round/>
              <a:headEnd/>
              <a:tailEnd/>
            </a:ln>
          </p:spPr>
          <p:txBody>
            <a:bodyPr/>
            <a:lstStyle/>
            <a:p>
              <a:endParaRPr lang="en-US"/>
            </a:p>
          </p:txBody>
        </p:sp>
        <p:sp>
          <p:nvSpPr>
            <p:cNvPr id="48155" name="Line 27"/>
            <p:cNvSpPr>
              <a:spLocks noChangeShapeType="1"/>
            </p:cNvSpPr>
            <p:nvPr/>
          </p:nvSpPr>
          <p:spPr bwMode="auto">
            <a:xfrm>
              <a:off x="2209800" y="4191000"/>
              <a:ext cx="533400" cy="0"/>
            </a:xfrm>
            <a:prstGeom prst="line">
              <a:avLst/>
            </a:prstGeom>
            <a:noFill/>
            <a:ln w="9525">
              <a:solidFill>
                <a:schemeClr val="tx1"/>
              </a:solidFill>
              <a:round/>
              <a:headEnd/>
              <a:tailEnd/>
            </a:ln>
          </p:spPr>
          <p:txBody>
            <a:bodyPr/>
            <a:lstStyle/>
            <a:p>
              <a:endParaRPr lang="en-US"/>
            </a:p>
          </p:txBody>
        </p:sp>
        <p:sp>
          <p:nvSpPr>
            <p:cNvPr id="48156" name="Line 28"/>
            <p:cNvSpPr>
              <a:spLocks noChangeShapeType="1"/>
            </p:cNvSpPr>
            <p:nvPr/>
          </p:nvSpPr>
          <p:spPr bwMode="auto">
            <a:xfrm>
              <a:off x="2209800" y="5105400"/>
              <a:ext cx="2590800" cy="0"/>
            </a:xfrm>
            <a:prstGeom prst="line">
              <a:avLst/>
            </a:prstGeom>
            <a:noFill/>
            <a:ln w="9525">
              <a:solidFill>
                <a:schemeClr val="tx1"/>
              </a:solidFill>
              <a:round/>
              <a:headEnd/>
              <a:tailEnd/>
            </a:ln>
          </p:spPr>
          <p:txBody>
            <a:bodyPr/>
            <a:lstStyle/>
            <a:p>
              <a:endParaRPr lang="en-US"/>
            </a:p>
          </p:txBody>
        </p:sp>
        <p:sp>
          <p:nvSpPr>
            <p:cNvPr id="48157" name="Line 29"/>
            <p:cNvSpPr>
              <a:spLocks noChangeShapeType="1"/>
            </p:cNvSpPr>
            <p:nvPr/>
          </p:nvSpPr>
          <p:spPr bwMode="auto">
            <a:xfrm>
              <a:off x="2743200" y="3962400"/>
              <a:ext cx="0" cy="533400"/>
            </a:xfrm>
            <a:prstGeom prst="line">
              <a:avLst/>
            </a:prstGeom>
            <a:noFill/>
            <a:ln w="9525">
              <a:solidFill>
                <a:schemeClr val="tx1"/>
              </a:solidFill>
              <a:round/>
              <a:headEnd/>
              <a:tailEnd/>
            </a:ln>
          </p:spPr>
          <p:txBody>
            <a:bodyPr/>
            <a:lstStyle/>
            <a:p>
              <a:endParaRPr lang="en-US"/>
            </a:p>
          </p:txBody>
        </p:sp>
        <p:sp>
          <p:nvSpPr>
            <p:cNvPr id="48158" name="Line 30"/>
            <p:cNvSpPr>
              <a:spLocks noChangeShapeType="1"/>
            </p:cNvSpPr>
            <p:nvPr/>
          </p:nvSpPr>
          <p:spPr bwMode="auto">
            <a:xfrm>
              <a:off x="2743200" y="3962400"/>
              <a:ext cx="2590800" cy="0"/>
            </a:xfrm>
            <a:prstGeom prst="line">
              <a:avLst/>
            </a:prstGeom>
            <a:noFill/>
            <a:ln w="9525">
              <a:solidFill>
                <a:schemeClr val="tx1"/>
              </a:solidFill>
              <a:round/>
              <a:headEnd/>
              <a:tailEnd/>
            </a:ln>
          </p:spPr>
          <p:txBody>
            <a:bodyPr/>
            <a:lstStyle/>
            <a:p>
              <a:endParaRPr lang="en-US"/>
            </a:p>
          </p:txBody>
        </p:sp>
        <p:sp>
          <p:nvSpPr>
            <p:cNvPr id="48160" name="Line 32"/>
            <p:cNvSpPr>
              <a:spLocks noChangeShapeType="1"/>
            </p:cNvSpPr>
            <p:nvPr/>
          </p:nvSpPr>
          <p:spPr bwMode="auto">
            <a:xfrm>
              <a:off x="2743200" y="4495800"/>
              <a:ext cx="1905000" cy="0"/>
            </a:xfrm>
            <a:prstGeom prst="line">
              <a:avLst/>
            </a:prstGeom>
            <a:noFill/>
            <a:ln w="9525">
              <a:solidFill>
                <a:schemeClr val="tx1"/>
              </a:solidFill>
              <a:round/>
              <a:headEnd/>
              <a:tailEnd/>
            </a:ln>
          </p:spPr>
          <p:txBody>
            <a:bodyPr/>
            <a:lstStyle/>
            <a:p>
              <a:endParaRPr lang="en-US"/>
            </a:p>
          </p:txBody>
        </p:sp>
        <p:sp>
          <p:nvSpPr>
            <p:cNvPr id="48161" name="Line 33"/>
            <p:cNvSpPr>
              <a:spLocks noChangeShapeType="1"/>
            </p:cNvSpPr>
            <p:nvPr/>
          </p:nvSpPr>
          <p:spPr bwMode="auto">
            <a:xfrm>
              <a:off x="4648200" y="4343400"/>
              <a:ext cx="0" cy="304800"/>
            </a:xfrm>
            <a:prstGeom prst="line">
              <a:avLst/>
            </a:prstGeom>
            <a:noFill/>
            <a:ln w="9525">
              <a:solidFill>
                <a:schemeClr val="tx1"/>
              </a:solidFill>
              <a:round/>
              <a:headEnd/>
              <a:tailEnd/>
            </a:ln>
          </p:spPr>
          <p:txBody>
            <a:bodyPr/>
            <a:lstStyle/>
            <a:p>
              <a:endParaRPr lang="en-US"/>
            </a:p>
          </p:txBody>
        </p:sp>
        <p:sp>
          <p:nvSpPr>
            <p:cNvPr id="48162" name="Line 34"/>
            <p:cNvSpPr>
              <a:spLocks noChangeShapeType="1"/>
            </p:cNvSpPr>
            <p:nvPr/>
          </p:nvSpPr>
          <p:spPr bwMode="auto">
            <a:xfrm>
              <a:off x="4648200" y="4343400"/>
              <a:ext cx="1066800" cy="0"/>
            </a:xfrm>
            <a:prstGeom prst="line">
              <a:avLst/>
            </a:prstGeom>
            <a:noFill/>
            <a:ln w="9525">
              <a:solidFill>
                <a:schemeClr val="tx1"/>
              </a:solidFill>
              <a:round/>
              <a:headEnd/>
              <a:tailEnd/>
            </a:ln>
          </p:spPr>
          <p:txBody>
            <a:bodyPr/>
            <a:lstStyle/>
            <a:p>
              <a:endParaRPr lang="en-US"/>
            </a:p>
          </p:txBody>
        </p:sp>
        <p:sp>
          <p:nvSpPr>
            <p:cNvPr id="48163" name="Line 35"/>
            <p:cNvSpPr>
              <a:spLocks noChangeShapeType="1"/>
            </p:cNvSpPr>
            <p:nvPr/>
          </p:nvSpPr>
          <p:spPr bwMode="auto">
            <a:xfrm>
              <a:off x="5715000" y="4191000"/>
              <a:ext cx="0" cy="304800"/>
            </a:xfrm>
            <a:prstGeom prst="line">
              <a:avLst/>
            </a:prstGeom>
            <a:noFill/>
            <a:ln w="9525">
              <a:solidFill>
                <a:schemeClr val="tx1"/>
              </a:solidFill>
              <a:round/>
              <a:headEnd/>
              <a:tailEnd/>
            </a:ln>
          </p:spPr>
          <p:txBody>
            <a:bodyPr/>
            <a:lstStyle/>
            <a:p>
              <a:endParaRPr lang="en-US"/>
            </a:p>
          </p:txBody>
        </p:sp>
        <p:sp>
          <p:nvSpPr>
            <p:cNvPr id="48164" name="Line 36"/>
            <p:cNvSpPr>
              <a:spLocks noChangeShapeType="1"/>
            </p:cNvSpPr>
            <p:nvPr/>
          </p:nvSpPr>
          <p:spPr bwMode="auto">
            <a:xfrm>
              <a:off x="5715000" y="4191000"/>
              <a:ext cx="1143000" cy="0"/>
            </a:xfrm>
            <a:prstGeom prst="line">
              <a:avLst/>
            </a:prstGeom>
            <a:noFill/>
            <a:ln w="9525">
              <a:solidFill>
                <a:schemeClr val="tx1"/>
              </a:solidFill>
              <a:round/>
              <a:headEnd/>
              <a:tailEnd/>
            </a:ln>
          </p:spPr>
          <p:txBody>
            <a:bodyPr/>
            <a:lstStyle/>
            <a:p>
              <a:endParaRPr lang="en-US"/>
            </a:p>
          </p:txBody>
        </p:sp>
        <p:sp>
          <p:nvSpPr>
            <p:cNvPr id="48165" name="Line 37"/>
            <p:cNvSpPr>
              <a:spLocks noChangeShapeType="1"/>
            </p:cNvSpPr>
            <p:nvPr/>
          </p:nvSpPr>
          <p:spPr bwMode="auto">
            <a:xfrm>
              <a:off x="5715000" y="4495800"/>
              <a:ext cx="1143000" cy="0"/>
            </a:xfrm>
            <a:prstGeom prst="line">
              <a:avLst/>
            </a:prstGeom>
            <a:noFill/>
            <a:ln w="9525">
              <a:solidFill>
                <a:schemeClr val="tx1"/>
              </a:solidFill>
              <a:round/>
              <a:headEnd/>
              <a:tailEnd/>
            </a:ln>
          </p:spPr>
          <p:txBody>
            <a:bodyPr/>
            <a:lstStyle/>
            <a:p>
              <a:endParaRPr lang="en-US"/>
            </a:p>
          </p:txBody>
        </p:sp>
        <p:sp>
          <p:nvSpPr>
            <p:cNvPr id="48166" name="Line 38"/>
            <p:cNvSpPr>
              <a:spLocks noChangeShapeType="1"/>
            </p:cNvSpPr>
            <p:nvPr/>
          </p:nvSpPr>
          <p:spPr bwMode="auto">
            <a:xfrm>
              <a:off x="6858000" y="3810000"/>
              <a:ext cx="0" cy="2209800"/>
            </a:xfrm>
            <a:prstGeom prst="line">
              <a:avLst/>
            </a:prstGeom>
            <a:noFill/>
            <a:ln w="9525">
              <a:solidFill>
                <a:schemeClr val="tx1"/>
              </a:solidFill>
              <a:prstDash val="dash"/>
              <a:round/>
              <a:headEnd/>
              <a:tailEnd/>
            </a:ln>
          </p:spPr>
          <p:txBody>
            <a:bodyPr/>
            <a:lstStyle/>
            <a:p>
              <a:endParaRPr lang="en-US"/>
            </a:p>
          </p:txBody>
        </p:sp>
        <p:sp>
          <p:nvSpPr>
            <p:cNvPr id="48167" name="Line 39"/>
            <p:cNvSpPr>
              <a:spLocks noChangeShapeType="1"/>
            </p:cNvSpPr>
            <p:nvPr/>
          </p:nvSpPr>
          <p:spPr bwMode="auto">
            <a:xfrm>
              <a:off x="5334000" y="3886200"/>
              <a:ext cx="0" cy="228600"/>
            </a:xfrm>
            <a:prstGeom prst="line">
              <a:avLst/>
            </a:prstGeom>
            <a:noFill/>
            <a:ln w="9525">
              <a:solidFill>
                <a:schemeClr val="tx1"/>
              </a:solidFill>
              <a:round/>
              <a:headEnd/>
              <a:tailEnd/>
            </a:ln>
          </p:spPr>
          <p:txBody>
            <a:bodyPr/>
            <a:lstStyle/>
            <a:p>
              <a:endParaRPr lang="en-US"/>
            </a:p>
          </p:txBody>
        </p:sp>
        <p:sp>
          <p:nvSpPr>
            <p:cNvPr id="48168" name="Line 40"/>
            <p:cNvSpPr>
              <a:spLocks noChangeShapeType="1"/>
            </p:cNvSpPr>
            <p:nvPr/>
          </p:nvSpPr>
          <p:spPr bwMode="auto">
            <a:xfrm>
              <a:off x="5334000" y="3886200"/>
              <a:ext cx="762000" cy="0"/>
            </a:xfrm>
            <a:prstGeom prst="line">
              <a:avLst/>
            </a:prstGeom>
            <a:noFill/>
            <a:ln w="9525">
              <a:solidFill>
                <a:schemeClr val="tx1"/>
              </a:solidFill>
              <a:round/>
              <a:headEnd/>
              <a:tailEnd/>
            </a:ln>
          </p:spPr>
          <p:txBody>
            <a:bodyPr/>
            <a:lstStyle/>
            <a:p>
              <a:endParaRPr lang="en-US"/>
            </a:p>
          </p:txBody>
        </p:sp>
        <p:sp>
          <p:nvSpPr>
            <p:cNvPr id="48169" name="Line 41"/>
            <p:cNvSpPr>
              <a:spLocks noChangeShapeType="1"/>
            </p:cNvSpPr>
            <p:nvPr/>
          </p:nvSpPr>
          <p:spPr bwMode="auto">
            <a:xfrm>
              <a:off x="5334000" y="4114800"/>
              <a:ext cx="1524000" cy="0"/>
            </a:xfrm>
            <a:prstGeom prst="line">
              <a:avLst/>
            </a:prstGeom>
            <a:noFill/>
            <a:ln w="9525">
              <a:solidFill>
                <a:schemeClr val="tx1"/>
              </a:solidFill>
              <a:round/>
              <a:headEnd/>
              <a:tailEnd/>
            </a:ln>
          </p:spPr>
          <p:txBody>
            <a:bodyPr/>
            <a:lstStyle/>
            <a:p>
              <a:endParaRPr lang="en-US"/>
            </a:p>
          </p:txBody>
        </p:sp>
        <p:sp>
          <p:nvSpPr>
            <p:cNvPr id="48170" name="Line 42"/>
            <p:cNvSpPr>
              <a:spLocks noChangeShapeType="1"/>
            </p:cNvSpPr>
            <p:nvPr/>
          </p:nvSpPr>
          <p:spPr bwMode="auto">
            <a:xfrm>
              <a:off x="6096000" y="3733800"/>
              <a:ext cx="0" cy="304800"/>
            </a:xfrm>
            <a:prstGeom prst="line">
              <a:avLst/>
            </a:prstGeom>
            <a:noFill/>
            <a:ln w="9525">
              <a:solidFill>
                <a:schemeClr val="tx1"/>
              </a:solidFill>
              <a:round/>
              <a:headEnd/>
              <a:tailEnd/>
            </a:ln>
          </p:spPr>
          <p:txBody>
            <a:bodyPr/>
            <a:lstStyle/>
            <a:p>
              <a:endParaRPr lang="en-US"/>
            </a:p>
          </p:txBody>
        </p:sp>
        <p:sp>
          <p:nvSpPr>
            <p:cNvPr id="48171" name="Line 43"/>
            <p:cNvSpPr>
              <a:spLocks noChangeShapeType="1"/>
            </p:cNvSpPr>
            <p:nvPr/>
          </p:nvSpPr>
          <p:spPr bwMode="auto">
            <a:xfrm>
              <a:off x="6096000" y="3733800"/>
              <a:ext cx="762000" cy="0"/>
            </a:xfrm>
            <a:prstGeom prst="line">
              <a:avLst/>
            </a:prstGeom>
            <a:noFill/>
            <a:ln w="9525">
              <a:solidFill>
                <a:schemeClr val="tx1"/>
              </a:solidFill>
              <a:round/>
              <a:headEnd/>
              <a:tailEnd/>
            </a:ln>
          </p:spPr>
          <p:txBody>
            <a:bodyPr/>
            <a:lstStyle/>
            <a:p>
              <a:endParaRPr lang="en-US"/>
            </a:p>
          </p:txBody>
        </p:sp>
        <p:sp>
          <p:nvSpPr>
            <p:cNvPr id="48172" name="Line 44"/>
            <p:cNvSpPr>
              <a:spLocks noChangeShapeType="1"/>
            </p:cNvSpPr>
            <p:nvPr/>
          </p:nvSpPr>
          <p:spPr bwMode="auto">
            <a:xfrm>
              <a:off x="6096000" y="4038600"/>
              <a:ext cx="762000" cy="0"/>
            </a:xfrm>
            <a:prstGeom prst="line">
              <a:avLst/>
            </a:prstGeom>
            <a:noFill/>
            <a:ln w="9525">
              <a:solidFill>
                <a:schemeClr val="tx1"/>
              </a:solidFill>
              <a:round/>
              <a:headEnd/>
              <a:tailEnd/>
            </a:ln>
          </p:spPr>
          <p:txBody>
            <a:bodyPr/>
            <a:lstStyle/>
            <a:p>
              <a:endParaRPr lang="en-US"/>
            </a:p>
          </p:txBody>
        </p:sp>
        <p:sp>
          <p:nvSpPr>
            <p:cNvPr id="48173" name="Line 45"/>
            <p:cNvSpPr>
              <a:spLocks noChangeShapeType="1"/>
            </p:cNvSpPr>
            <p:nvPr/>
          </p:nvSpPr>
          <p:spPr bwMode="auto">
            <a:xfrm>
              <a:off x="4800600" y="4953000"/>
              <a:ext cx="0" cy="304800"/>
            </a:xfrm>
            <a:prstGeom prst="line">
              <a:avLst/>
            </a:prstGeom>
            <a:noFill/>
            <a:ln w="9525">
              <a:solidFill>
                <a:schemeClr val="tx1"/>
              </a:solidFill>
              <a:round/>
              <a:headEnd/>
              <a:tailEnd/>
            </a:ln>
          </p:spPr>
          <p:txBody>
            <a:bodyPr/>
            <a:lstStyle/>
            <a:p>
              <a:endParaRPr lang="en-US"/>
            </a:p>
          </p:txBody>
        </p:sp>
        <p:sp>
          <p:nvSpPr>
            <p:cNvPr id="48174" name="Line 46"/>
            <p:cNvSpPr>
              <a:spLocks noChangeShapeType="1"/>
            </p:cNvSpPr>
            <p:nvPr/>
          </p:nvSpPr>
          <p:spPr bwMode="auto">
            <a:xfrm>
              <a:off x="4800600" y="5257800"/>
              <a:ext cx="2057400" cy="0"/>
            </a:xfrm>
            <a:prstGeom prst="line">
              <a:avLst/>
            </a:prstGeom>
            <a:noFill/>
            <a:ln w="9525">
              <a:solidFill>
                <a:schemeClr val="tx1"/>
              </a:solidFill>
              <a:round/>
              <a:headEnd/>
              <a:tailEnd/>
            </a:ln>
          </p:spPr>
          <p:txBody>
            <a:bodyPr/>
            <a:lstStyle/>
            <a:p>
              <a:endParaRPr lang="en-US"/>
            </a:p>
          </p:txBody>
        </p:sp>
        <p:sp>
          <p:nvSpPr>
            <p:cNvPr id="48175" name="Line 47"/>
            <p:cNvSpPr>
              <a:spLocks noChangeShapeType="1"/>
            </p:cNvSpPr>
            <p:nvPr/>
          </p:nvSpPr>
          <p:spPr bwMode="auto">
            <a:xfrm>
              <a:off x="4800600" y="4953000"/>
              <a:ext cx="2057400" cy="0"/>
            </a:xfrm>
            <a:prstGeom prst="line">
              <a:avLst/>
            </a:prstGeom>
            <a:noFill/>
            <a:ln w="9525">
              <a:solidFill>
                <a:schemeClr val="tx1"/>
              </a:solidFill>
              <a:round/>
              <a:headEnd/>
              <a:tailEnd/>
            </a:ln>
          </p:spPr>
          <p:txBody>
            <a:bodyPr/>
            <a:lstStyle/>
            <a:p>
              <a:endParaRPr lang="en-US"/>
            </a:p>
          </p:txBody>
        </p:sp>
        <p:sp>
          <p:nvSpPr>
            <p:cNvPr id="48176" name="Line 48"/>
            <p:cNvSpPr>
              <a:spLocks noChangeShapeType="1"/>
            </p:cNvSpPr>
            <p:nvPr/>
          </p:nvSpPr>
          <p:spPr bwMode="auto">
            <a:xfrm>
              <a:off x="4648200" y="4648200"/>
              <a:ext cx="304800" cy="0"/>
            </a:xfrm>
            <a:prstGeom prst="line">
              <a:avLst/>
            </a:prstGeom>
            <a:noFill/>
            <a:ln w="9525">
              <a:solidFill>
                <a:schemeClr val="tx1"/>
              </a:solidFill>
              <a:round/>
              <a:headEnd/>
              <a:tailEnd/>
            </a:ln>
          </p:spPr>
          <p:txBody>
            <a:bodyPr/>
            <a:lstStyle/>
            <a:p>
              <a:endParaRPr lang="en-US"/>
            </a:p>
          </p:txBody>
        </p:sp>
        <p:sp>
          <p:nvSpPr>
            <p:cNvPr id="48177" name="Line 49"/>
            <p:cNvSpPr>
              <a:spLocks noChangeShapeType="1"/>
            </p:cNvSpPr>
            <p:nvPr/>
          </p:nvSpPr>
          <p:spPr bwMode="auto">
            <a:xfrm>
              <a:off x="4953000" y="4572000"/>
              <a:ext cx="0" cy="152400"/>
            </a:xfrm>
            <a:prstGeom prst="line">
              <a:avLst/>
            </a:prstGeom>
            <a:noFill/>
            <a:ln w="9525">
              <a:solidFill>
                <a:schemeClr val="tx1"/>
              </a:solidFill>
              <a:round/>
              <a:headEnd/>
              <a:tailEnd/>
            </a:ln>
          </p:spPr>
          <p:txBody>
            <a:bodyPr/>
            <a:lstStyle/>
            <a:p>
              <a:endParaRPr lang="en-US"/>
            </a:p>
          </p:txBody>
        </p:sp>
        <p:sp>
          <p:nvSpPr>
            <p:cNvPr id="48178" name="Line 50"/>
            <p:cNvSpPr>
              <a:spLocks noChangeShapeType="1"/>
            </p:cNvSpPr>
            <p:nvPr/>
          </p:nvSpPr>
          <p:spPr bwMode="auto">
            <a:xfrm>
              <a:off x="4953000" y="4572000"/>
              <a:ext cx="1905000" cy="0"/>
            </a:xfrm>
            <a:prstGeom prst="line">
              <a:avLst/>
            </a:prstGeom>
            <a:noFill/>
            <a:ln w="9525">
              <a:solidFill>
                <a:schemeClr val="tx1"/>
              </a:solidFill>
              <a:round/>
              <a:headEnd/>
              <a:tailEnd/>
            </a:ln>
          </p:spPr>
          <p:txBody>
            <a:bodyPr/>
            <a:lstStyle/>
            <a:p>
              <a:endParaRPr lang="en-US"/>
            </a:p>
          </p:txBody>
        </p:sp>
        <p:sp>
          <p:nvSpPr>
            <p:cNvPr id="48179" name="Line 51"/>
            <p:cNvSpPr>
              <a:spLocks noChangeShapeType="1"/>
            </p:cNvSpPr>
            <p:nvPr/>
          </p:nvSpPr>
          <p:spPr bwMode="auto">
            <a:xfrm>
              <a:off x="4953000" y="4724400"/>
              <a:ext cx="1905000" cy="0"/>
            </a:xfrm>
            <a:prstGeom prst="line">
              <a:avLst/>
            </a:prstGeom>
            <a:noFill/>
            <a:ln w="9525">
              <a:solidFill>
                <a:schemeClr val="tx1"/>
              </a:solidFill>
              <a:round/>
              <a:headEnd/>
              <a:tailEnd/>
            </a:ln>
          </p:spPr>
          <p:txBody>
            <a:bodyPr/>
            <a:lstStyle/>
            <a:p>
              <a:endParaRPr lang="en-US"/>
            </a:p>
          </p:txBody>
        </p:sp>
        <p:sp>
          <p:nvSpPr>
            <p:cNvPr id="48180" name="Text Box 52"/>
            <p:cNvSpPr txBox="1">
              <a:spLocks noChangeArrowheads="1"/>
            </p:cNvSpPr>
            <p:nvPr/>
          </p:nvSpPr>
          <p:spPr bwMode="auto">
            <a:xfrm>
              <a:off x="381000" y="5257800"/>
              <a:ext cx="1476686" cy="707886"/>
            </a:xfrm>
            <a:prstGeom prst="rect">
              <a:avLst/>
            </a:prstGeom>
            <a:noFill/>
            <a:ln w="9525">
              <a:noFill/>
              <a:miter lim="800000"/>
              <a:headEnd/>
              <a:tailEnd/>
            </a:ln>
          </p:spPr>
          <p:txBody>
            <a:bodyPr wrap="none">
              <a:spAutoFit/>
            </a:bodyPr>
            <a:lstStyle/>
            <a:p>
              <a:r>
                <a:rPr lang="en-US" sz="2000"/>
                <a:t>Coalescence</a:t>
              </a:r>
            </a:p>
            <a:p>
              <a:r>
                <a:rPr lang="en-US" sz="2000"/>
                <a:t>events</a:t>
              </a:r>
            </a:p>
          </p:txBody>
        </p:sp>
      </p:grpSp>
      <p:pic>
        <p:nvPicPr>
          <p:cNvPr id="4" name="Picture 3"/>
          <p:cNvPicPr>
            <a:picLocks noChangeAspect="1"/>
          </p:cNvPicPr>
          <p:nvPr/>
        </p:nvPicPr>
        <p:blipFill rotWithShape="1">
          <a:blip r:embed="rId2"/>
          <a:srcRect l="36179" t="15446" r="38923" b="13840"/>
          <a:stretch/>
        </p:blipFill>
        <p:spPr>
          <a:xfrm>
            <a:off x="8017086" y="843593"/>
            <a:ext cx="3239590" cy="5172893"/>
          </a:xfrm>
          <a:prstGeom prst="rect">
            <a:avLst/>
          </a:prstGeom>
        </p:spPr>
      </p:pic>
    </p:spTree>
    <p:extLst>
      <p:ext uri="{BB962C8B-B14F-4D97-AF65-F5344CB8AC3E}">
        <p14:creationId xmlns:p14="http://schemas.microsoft.com/office/powerpoint/2010/main" val="38887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566244526"/>
              </p:ext>
            </p:extLst>
          </p:nvPr>
        </p:nvGraphicFramePr>
        <p:xfrm>
          <a:off x="807493" y="979226"/>
          <a:ext cx="519752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742733068"/>
              </p:ext>
            </p:extLst>
          </p:nvPr>
        </p:nvGraphicFramePr>
        <p:xfrm>
          <a:off x="807493" y="3722426"/>
          <a:ext cx="519752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626422970"/>
              </p:ext>
            </p:extLst>
          </p:nvPr>
        </p:nvGraphicFramePr>
        <p:xfrm>
          <a:off x="6212006" y="979226"/>
          <a:ext cx="5193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68283" y="183404"/>
            <a:ext cx="3462999" cy="523220"/>
          </a:xfrm>
          <a:prstGeom prst="rect">
            <a:avLst/>
          </a:prstGeom>
          <a:noFill/>
        </p:spPr>
        <p:txBody>
          <a:bodyPr wrap="none" rtlCol="0">
            <a:spAutoFit/>
          </a:bodyPr>
          <a:lstStyle/>
          <a:p>
            <a:r>
              <a:rPr lang="en-US" sz="2800" dirty="0"/>
              <a:t>Bayesian Skyline Plots:</a:t>
            </a:r>
          </a:p>
        </p:txBody>
      </p:sp>
      <p:sp>
        <p:nvSpPr>
          <p:cNvPr id="7" name="TextBox 6"/>
          <p:cNvSpPr txBox="1"/>
          <p:nvPr/>
        </p:nvSpPr>
        <p:spPr>
          <a:xfrm>
            <a:off x="6756605" y="4032196"/>
            <a:ext cx="5045497"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Relatively stable </a:t>
            </a:r>
            <a:r>
              <a:rPr lang="en-US" sz="2000" i="1" dirty="0"/>
              <a:t>N</a:t>
            </a:r>
            <a:r>
              <a:rPr lang="en-US" sz="2000" i="1" baseline="-25000" dirty="0"/>
              <a:t>e</a:t>
            </a:r>
            <a:r>
              <a:rPr lang="en-US" sz="2000" dirty="0"/>
              <a:t> in Africa consistent with lack of a bottleneck</a:t>
            </a:r>
          </a:p>
          <a:p>
            <a:pPr marL="285750" indent="-285750">
              <a:spcAft>
                <a:spcPts val="600"/>
              </a:spcAft>
              <a:buFont typeface="Arial" panose="020B0604020202020204" pitchFamily="34" charset="0"/>
              <a:buChar char="•"/>
            </a:pPr>
            <a:r>
              <a:rPr lang="en-US" sz="2000" dirty="0"/>
              <a:t>Rapid expansions in Asia &amp; America (&amp; Europe) consistent with bottleneck associated with founder event</a:t>
            </a:r>
          </a:p>
          <a:p>
            <a:pPr marL="285750" indent="-285750">
              <a:spcAft>
                <a:spcPts val="600"/>
              </a:spcAft>
              <a:buFont typeface="Arial" panose="020B0604020202020204" pitchFamily="34" charset="0"/>
              <a:buChar char="•"/>
            </a:pPr>
            <a:r>
              <a:rPr lang="en-US" sz="2000" dirty="0"/>
              <a:t>Consistent with </a:t>
            </a:r>
            <a:r>
              <a:rPr lang="en-US" sz="2000" dirty="0" err="1"/>
              <a:t>OoA</a:t>
            </a:r>
            <a:r>
              <a:rPr lang="en-US" sz="2000" dirty="0"/>
              <a:t> hypothesis, but not multiregional hypothesis</a:t>
            </a:r>
          </a:p>
        </p:txBody>
      </p:sp>
      <p:sp>
        <p:nvSpPr>
          <p:cNvPr id="8" name="TextBox 7"/>
          <p:cNvSpPr txBox="1"/>
          <p:nvPr/>
        </p:nvSpPr>
        <p:spPr>
          <a:xfrm>
            <a:off x="4489822" y="794560"/>
            <a:ext cx="1869103" cy="369332"/>
          </a:xfrm>
          <a:prstGeom prst="rect">
            <a:avLst/>
          </a:prstGeom>
          <a:noFill/>
        </p:spPr>
        <p:txBody>
          <a:bodyPr wrap="square" rtlCol="0">
            <a:spAutoFit/>
          </a:bodyPr>
          <a:lstStyle/>
          <a:p>
            <a:pPr marL="285750" indent="-285750">
              <a:buFont typeface="Arial" panose="020B0604020202020204" pitchFamily="34" charset="0"/>
              <a:buChar char="•"/>
            </a:pPr>
            <a:r>
              <a:rPr lang="en-US" dirty="0"/>
              <a:t>Fairly stable </a:t>
            </a:r>
            <a:r>
              <a:rPr lang="en-US" i="1" dirty="0"/>
              <a:t>N</a:t>
            </a:r>
            <a:r>
              <a:rPr lang="en-US" i="1" baseline="-25000" dirty="0"/>
              <a:t>e</a:t>
            </a:r>
          </a:p>
        </p:txBody>
      </p:sp>
      <p:sp>
        <p:nvSpPr>
          <p:cNvPr id="9" name="TextBox 8"/>
          <p:cNvSpPr txBox="1"/>
          <p:nvPr/>
        </p:nvSpPr>
        <p:spPr>
          <a:xfrm>
            <a:off x="4346201" y="4770860"/>
            <a:ext cx="215634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expansions ~40,000 YBP &amp; 20,000 YBP</a:t>
            </a:r>
            <a:endParaRPr lang="en-US" i="1" baseline="-25000" dirty="0"/>
          </a:p>
        </p:txBody>
      </p:sp>
      <p:sp>
        <p:nvSpPr>
          <p:cNvPr id="10" name="TextBox 9"/>
          <p:cNvSpPr txBox="1"/>
          <p:nvPr/>
        </p:nvSpPr>
        <p:spPr>
          <a:xfrm>
            <a:off x="9456442" y="2350826"/>
            <a:ext cx="215634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Rapid expansion ~12,000 YBP</a:t>
            </a:r>
            <a:endParaRPr lang="en-US" i="1" baseline="-25000" dirty="0"/>
          </a:p>
        </p:txBody>
      </p:sp>
      <p:sp>
        <p:nvSpPr>
          <p:cNvPr id="2" name="TextBox 1"/>
          <p:cNvSpPr txBox="1"/>
          <p:nvPr/>
        </p:nvSpPr>
        <p:spPr>
          <a:xfrm>
            <a:off x="3705731" y="224177"/>
            <a:ext cx="4574522" cy="461665"/>
          </a:xfrm>
          <a:prstGeom prst="rect">
            <a:avLst/>
          </a:prstGeom>
          <a:noFill/>
        </p:spPr>
        <p:txBody>
          <a:bodyPr wrap="none" rtlCol="0">
            <a:spAutoFit/>
          </a:bodyPr>
          <a:lstStyle/>
          <a:p>
            <a:r>
              <a:rPr lang="en-US" sz="2400" dirty="0"/>
              <a:t>Full mitochondrial genomes (Lab 7)</a:t>
            </a:r>
          </a:p>
        </p:txBody>
      </p:sp>
    </p:spTree>
    <p:extLst>
      <p:ext uri="{BB962C8B-B14F-4D97-AF65-F5344CB8AC3E}">
        <p14:creationId xmlns:p14="http://schemas.microsoft.com/office/powerpoint/2010/main" val="3038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build="p"/>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5"/>
          <p:cNvSpPr txBox="1">
            <a:spLocks noChangeArrowheads="1"/>
          </p:cNvSpPr>
          <p:nvPr/>
        </p:nvSpPr>
        <p:spPr bwMode="auto">
          <a:xfrm>
            <a:off x="1841745" y="1025618"/>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800" dirty="0">
                <a:latin typeface="Arial" panose="020B0604020202020204" pitchFamily="34" charset="0"/>
              </a:rPr>
              <a:t>10 genealogies generated under the same population size (</a:t>
            </a:r>
            <a:r>
              <a:rPr lang="en-US" altLang="en-US" sz="1800" i="1" dirty="0">
                <a:latin typeface="Arial" panose="020B0604020202020204" pitchFamily="34" charset="0"/>
              </a:rPr>
              <a:t>N</a:t>
            </a:r>
            <a:r>
              <a:rPr lang="en-US" altLang="en-US" sz="1800" dirty="0">
                <a:latin typeface="Arial" panose="020B0604020202020204" pitchFamily="34" charset="0"/>
              </a:rPr>
              <a:t> = 10,0000)</a:t>
            </a:r>
          </a:p>
        </p:txBody>
      </p:sp>
      <p:pic>
        <p:nvPicPr>
          <p:cNvPr id="4403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7333"/>
          <a:stretch/>
        </p:blipFill>
        <p:spPr bwMode="auto">
          <a:xfrm>
            <a:off x="2305981" y="1368209"/>
            <a:ext cx="7696399"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27345" y="297857"/>
            <a:ext cx="6941709" cy="461665"/>
          </a:xfrm>
          <a:prstGeom prst="rect">
            <a:avLst/>
          </a:prstGeom>
          <a:noFill/>
        </p:spPr>
        <p:txBody>
          <a:bodyPr wrap="none" rtlCol="0">
            <a:spAutoFit/>
          </a:bodyPr>
          <a:lstStyle/>
          <a:p>
            <a:r>
              <a:rPr lang="en-US" sz="2400" cap="small" dirty="0"/>
              <a:t>Review</a:t>
            </a:r>
            <a:r>
              <a:rPr lang="en-US" sz="2400" dirty="0"/>
              <a:t>: Coalescence is a noisy process—it is stochastic</a:t>
            </a:r>
          </a:p>
        </p:txBody>
      </p:sp>
      <p:sp>
        <p:nvSpPr>
          <p:cNvPr id="5" name="Rectangle 3"/>
          <p:cNvSpPr txBox="1">
            <a:spLocks noChangeArrowheads="1"/>
          </p:cNvSpPr>
          <p:nvPr/>
        </p:nvSpPr>
        <p:spPr>
          <a:xfrm>
            <a:off x="942100" y="4720883"/>
            <a:ext cx="10424159" cy="1353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en-US" sz="2000" dirty="0"/>
              <a:t>However, genetic drift is independent across unlinked loci, so </a:t>
            </a:r>
            <a:r>
              <a:rPr lang="en-US" altLang="en-US" sz="2000" b="1" dirty="0"/>
              <a:t>adding multiple loci </a:t>
            </a:r>
            <a:r>
              <a:rPr lang="en-US" altLang="en-US" sz="2000" dirty="0"/>
              <a:t>short enough to be non-recombining is the best way to improve inferences of population history. </a:t>
            </a:r>
            <a:r>
              <a:rPr lang="en-US" altLang="en-US" sz="2000" dirty="0">
                <a:solidFill>
                  <a:srgbClr val="80FF00"/>
                </a:solidFill>
                <a:latin typeface="Zapf Dingbats"/>
                <a:ea typeface="Zapf Dingbats"/>
                <a:cs typeface="Zapf Dingbats"/>
                <a:sym typeface="Zapf Dingbats"/>
              </a:rPr>
              <a:t>✔✔✔ </a:t>
            </a:r>
            <a:r>
              <a:rPr lang="en-US" altLang="en-US" sz="2000" dirty="0"/>
              <a:t>(Lecture 03.4)</a:t>
            </a:r>
          </a:p>
          <a:p>
            <a:pPr>
              <a:spcBef>
                <a:spcPts val="600"/>
              </a:spcBef>
            </a:pPr>
            <a:r>
              <a:rPr lang="en-US" altLang="en-US" sz="2000" dirty="0"/>
              <a:t>Is there independent evidence supporting the out-of-Africa hypothesis?</a:t>
            </a:r>
          </a:p>
          <a:p>
            <a:pPr>
              <a:spcBef>
                <a:spcPts val="600"/>
              </a:spcBef>
            </a:pPr>
            <a:endParaRPr lang="en-US" altLang="en-US" sz="2000" dirty="0">
              <a:solidFill>
                <a:srgbClr val="008000"/>
              </a:solidFill>
            </a:endParaRPr>
          </a:p>
        </p:txBody>
      </p:sp>
    </p:spTree>
    <p:extLst>
      <p:ext uri="{BB962C8B-B14F-4D97-AF65-F5344CB8AC3E}">
        <p14:creationId xmlns:p14="http://schemas.microsoft.com/office/powerpoint/2010/main" val="24788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68" y="1297822"/>
            <a:ext cx="4572000" cy="5067204"/>
          </a:xfrm>
          <a:prstGeom prst="rect">
            <a:avLst/>
          </a:prstGeom>
        </p:spPr>
      </p:pic>
      <p:sp>
        <p:nvSpPr>
          <p:cNvPr id="5" name="TextBox 4"/>
          <p:cNvSpPr txBox="1"/>
          <p:nvPr/>
        </p:nvSpPr>
        <p:spPr>
          <a:xfrm>
            <a:off x="8421225" y="6511058"/>
            <a:ext cx="2086918" cy="338554"/>
          </a:xfrm>
          <a:prstGeom prst="rect">
            <a:avLst/>
          </a:prstGeom>
          <a:noFill/>
        </p:spPr>
        <p:txBody>
          <a:bodyPr wrap="none" rtlCol="0">
            <a:spAutoFit/>
          </a:bodyPr>
          <a:lstStyle/>
          <a:p>
            <a:r>
              <a:rPr lang="en-US" sz="1600" dirty="0"/>
              <a:t>Thompson et al. 2000. </a:t>
            </a:r>
          </a:p>
        </p:txBody>
      </p:sp>
      <p:sp>
        <p:nvSpPr>
          <p:cNvPr id="4" name="Rectangle 3"/>
          <p:cNvSpPr/>
          <p:nvPr/>
        </p:nvSpPr>
        <p:spPr>
          <a:xfrm>
            <a:off x="4380931" y="1201003"/>
            <a:ext cx="941696" cy="4531057"/>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283" y="183404"/>
            <a:ext cx="6489149" cy="523220"/>
          </a:xfrm>
          <a:prstGeom prst="rect">
            <a:avLst/>
          </a:prstGeom>
          <a:noFill/>
        </p:spPr>
        <p:txBody>
          <a:bodyPr wrap="none" rtlCol="0">
            <a:spAutoFit/>
          </a:bodyPr>
          <a:lstStyle/>
          <a:p>
            <a:r>
              <a:rPr lang="en-US" sz="2800" dirty="0"/>
              <a:t>Y-chromosome phylogeny: paternal lineage</a:t>
            </a:r>
          </a:p>
        </p:txBody>
      </p:sp>
      <p:grpSp>
        <p:nvGrpSpPr>
          <p:cNvPr id="7" name="Group 6"/>
          <p:cNvGrpSpPr/>
          <p:nvPr/>
        </p:nvGrpSpPr>
        <p:grpSpPr>
          <a:xfrm>
            <a:off x="2059771" y="1138142"/>
            <a:ext cx="3403466" cy="1200329"/>
            <a:chOff x="230971" y="948760"/>
            <a:chExt cx="3403466" cy="1200329"/>
          </a:xfrm>
        </p:grpSpPr>
        <p:sp>
          <p:nvSpPr>
            <p:cNvPr id="8" name="TextBox 7"/>
            <p:cNvSpPr txBox="1"/>
            <p:nvPr/>
          </p:nvSpPr>
          <p:spPr>
            <a:xfrm>
              <a:off x="230971" y="948760"/>
              <a:ext cx="1668361" cy="1200329"/>
            </a:xfrm>
            <a:prstGeom prst="rect">
              <a:avLst/>
            </a:prstGeom>
            <a:noFill/>
          </p:spPr>
          <p:txBody>
            <a:bodyPr wrap="square" rtlCol="0">
              <a:spAutoFit/>
            </a:bodyPr>
            <a:lstStyle/>
            <a:p>
              <a:r>
                <a:rPr lang="en-US" dirty="0"/>
                <a:t>Y-chromosome diversity traces back to African ancestor</a:t>
              </a:r>
            </a:p>
          </p:txBody>
        </p:sp>
        <p:sp>
          <p:nvSpPr>
            <p:cNvPr id="9" name="Oval 8"/>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51557" y="191473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4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513743" y="951974"/>
            <a:ext cx="8321040" cy="5519621"/>
          </a:xfrm>
          <a:prstGeom prst="rect">
            <a:avLst/>
          </a:prstGeom>
          <a:noFill/>
          <a:ln w="9525">
            <a:noFill/>
            <a:miter lim="800000"/>
            <a:headEnd/>
            <a:tailEnd/>
          </a:ln>
        </p:spPr>
      </p:pic>
      <p:sp>
        <p:nvSpPr>
          <p:cNvPr id="4" name="TextBox 3"/>
          <p:cNvSpPr txBox="1"/>
          <p:nvPr/>
        </p:nvSpPr>
        <p:spPr>
          <a:xfrm>
            <a:off x="368283" y="183404"/>
            <a:ext cx="3964932" cy="523220"/>
          </a:xfrm>
          <a:prstGeom prst="rect">
            <a:avLst/>
          </a:prstGeom>
          <a:noFill/>
        </p:spPr>
        <p:txBody>
          <a:bodyPr wrap="none" rtlCol="0">
            <a:spAutoFit/>
          </a:bodyPr>
          <a:lstStyle/>
          <a:p>
            <a:r>
              <a:rPr lang="en-US" sz="2800" dirty="0"/>
              <a:t>Y-chromosome phylogeny</a:t>
            </a:r>
          </a:p>
        </p:txBody>
      </p:sp>
      <p:grpSp>
        <p:nvGrpSpPr>
          <p:cNvPr id="6" name="Group 5"/>
          <p:cNvGrpSpPr/>
          <p:nvPr/>
        </p:nvGrpSpPr>
        <p:grpSpPr>
          <a:xfrm>
            <a:off x="627017" y="844257"/>
            <a:ext cx="4578974" cy="1323439"/>
            <a:chOff x="-1" y="948760"/>
            <a:chExt cx="4578974" cy="1323439"/>
          </a:xfrm>
        </p:grpSpPr>
        <p:sp>
          <p:nvSpPr>
            <p:cNvPr id="2" name="TextBox 1"/>
            <p:cNvSpPr txBox="1"/>
            <p:nvPr/>
          </p:nvSpPr>
          <p:spPr>
            <a:xfrm>
              <a:off x="-1" y="948760"/>
              <a:ext cx="1899333" cy="1323439"/>
            </a:xfrm>
            <a:prstGeom prst="rect">
              <a:avLst/>
            </a:prstGeom>
            <a:noFill/>
          </p:spPr>
          <p:txBody>
            <a:bodyPr wrap="square" rtlCol="0">
              <a:spAutoFit/>
            </a:bodyPr>
            <a:lstStyle/>
            <a:p>
              <a:r>
                <a:rPr lang="en-US" sz="2000" dirty="0"/>
                <a:t>Y-chromosome diversity traces back to African ancestor</a:t>
              </a:r>
            </a:p>
          </p:txBody>
        </p:sp>
        <p:sp>
          <p:nvSpPr>
            <p:cNvPr id="5" name="Oval 4"/>
            <p:cNvSpPr/>
            <p:nvPr/>
          </p:nvSpPr>
          <p:spPr>
            <a:xfrm>
              <a:off x="2960804" y="1056477"/>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13706" y="1289096"/>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6093" y="1622672"/>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473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4600" y="0"/>
            <a:ext cx="8917400" cy="6858000"/>
          </a:xfrm>
          <a:prstGeom prst="rect">
            <a:avLst/>
          </a:prstGeom>
        </p:spPr>
      </p:pic>
      <p:sp>
        <p:nvSpPr>
          <p:cNvPr id="4" name="Rectangle 3"/>
          <p:cNvSpPr/>
          <p:nvPr/>
        </p:nvSpPr>
        <p:spPr>
          <a:xfrm>
            <a:off x="3398748" y="116975"/>
            <a:ext cx="6096000" cy="307777"/>
          </a:xfrm>
          <a:prstGeom prst="rect">
            <a:avLst/>
          </a:prstGeom>
        </p:spPr>
        <p:txBody>
          <a:bodyPr>
            <a:spAutoFit/>
          </a:bodyPr>
          <a:lstStyle/>
          <a:p>
            <a:r>
              <a:rPr lang="en-US" sz="1400" dirty="0"/>
              <a:t>https://phillipsdnaproject.com/faq-sections/114-haplogroup-migration-map</a:t>
            </a:r>
          </a:p>
        </p:txBody>
      </p:sp>
      <p:sp>
        <p:nvSpPr>
          <p:cNvPr id="5" name="TextBox 4"/>
          <p:cNvSpPr txBox="1"/>
          <p:nvPr/>
        </p:nvSpPr>
        <p:spPr>
          <a:xfrm>
            <a:off x="457200" y="424752"/>
            <a:ext cx="2638697" cy="1323439"/>
          </a:xfrm>
          <a:prstGeom prst="rect">
            <a:avLst/>
          </a:prstGeom>
          <a:noFill/>
        </p:spPr>
        <p:txBody>
          <a:bodyPr wrap="square" rtlCol="0">
            <a:spAutoFit/>
          </a:bodyPr>
          <a:lstStyle/>
          <a:p>
            <a:r>
              <a:rPr lang="en-US" sz="2000" dirty="0"/>
              <a:t>Y-chromosome data is consistent with </a:t>
            </a:r>
            <a:r>
              <a:rPr lang="en-US" sz="2000" dirty="0" err="1"/>
              <a:t>mtDNA</a:t>
            </a:r>
            <a:r>
              <a:rPr lang="en-US" sz="2000" dirty="0"/>
              <a:t> &amp; independently supports out-of-Africa</a:t>
            </a:r>
          </a:p>
        </p:txBody>
      </p:sp>
    </p:spTree>
    <p:extLst>
      <p:ext uri="{BB962C8B-B14F-4D97-AF65-F5344CB8AC3E}">
        <p14:creationId xmlns:p14="http://schemas.microsoft.com/office/powerpoint/2010/main" val="359135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857" t="39911" r="7599" b="25446"/>
          <a:stretch/>
        </p:blipFill>
        <p:spPr>
          <a:xfrm>
            <a:off x="978626" y="2481941"/>
            <a:ext cx="10112598" cy="3200400"/>
          </a:xfrm>
          <a:prstGeom prst="rect">
            <a:avLst/>
          </a:prstGeom>
        </p:spPr>
      </p:pic>
      <p:sp>
        <p:nvSpPr>
          <p:cNvPr id="5" name="TextBox 4"/>
          <p:cNvSpPr txBox="1"/>
          <p:nvPr/>
        </p:nvSpPr>
        <p:spPr>
          <a:xfrm>
            <a:off x="1081005" y="1005658"/>
            <a:ext cx="10659291" cy="1015663"/>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expect higher genetic variation in Africa.</a:t>
            </a:r>
          </a:p>
          <a:p>
            <a:endParaRPr lang="en-US" sz="2000" dirty="0"/>
          </a:p>
          <a:p>
            <a:r>
              <a:rPr lang="en-US" sz="2000" b="1" dirty="0"/>
              <a:t>Multiregional hypothesis</a:t>
            </a:r>
            <a:r>
              <a:rPr lang="en-US" sz="2000" dirty="0"/>
              <a:t>: differences in genetic variation not expected.</a:t>
            </a:r>
          </a:p>
        </p:txBody>
      </p:sp>
      <p:sp>
        <p:nvSpPr>
          <p:cNvPr id="6" name="TextBox 5"/>
          <p:cNvSpPr txBox="1"/>
          <p:nvPr/>
        </p:nvSpPr>
        <p:spPr>
          <a:xfrm>
            <a:off x="709966" y="374853"/>
            <a:ext cx="2620846" cy="523220"/>
          </a:xfrm>
          <a:prstGeom prst="rect">
            <a:avLst/>
          </a:prstGeom>
          <a:noFill/>
        </p:spPr>
        <p:txBody>
          <a:bodyPr wrap="none" rtlCol="0">
            <a:spAutoFit/>
          </a:bodyPr>
          <a:lstStyle/>
          <a:p>
            <a:r>
              <a:rPr lang="en-US" sz="2800" dirty="0"/>
              <a:t>Genetic diversity</a:t>
            </a:r>
          </a:p>
        </p:txBody>
      </p:sp>
      <p:sp>
        <p:nvSpPr>
          <p:cNvPr id="7" name="TextBox 6"/>
          <p:cNvSpPr txBox="1"/>
          <p:nvPr/>
        </p:nvSpPr>
        <p:spPr>
          <a:xfrm>
            <a:off x="1081005" y="5742851"/>
            <a:ext cx="7140353"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We found higher mitochondrial diversity in African populations.</a:t>
            </a:r>
          </a:p>
          <a:p>
            <a:pPr marL="342900" indent="-342900">
              <a:buFont typeface="Arial" panose="020B0604020202020204" pitchFamily="34" charset="0"/>
              <a:buChar char="•"/>
            </a:pPr>
            <a:r>
              <a:rPr lang="en-US" sz="2000" dirty="0"/>
              <a:t>Consistent with out-of-Africa hypothesis.</a:t>
            </a:r>
          </a:p>
        </p:txBody>
      </p:sp>
      <p:sp>
        <p:nvSpPr>
          <p:cNvPr id="8" name="Rectangle 7"/>
          <p:cNvSpPr/>
          <p:nvPr/>
        </p:nvSpPr>
        <p:spPr>
          <a:xfrm>
            <a:off x="978626" y="2128906"/>
            <a:ext cx="806631" cy="400110"/>
          </a:xfrm>
          <a:prstGeom prst="rect">
            <a:avLst/>
          </a:prstGeom>
        </p:spPr>
        <p:txBody>
          <a:bodyPr wrap="none">
            <a:spAutoFit/>
          </a:bodyPr>
          <a:lstStyle/>
          <a:p>
            <a:r>
              <a:rPr lang="en-US" sz="2000" dirty="0"/>
              <a:t>Lab 2:</a:t>
            </a:r>
          </a:p>
        </p:txBody>
      </p:sp>
    </p:spTree>
    <p:extLst>
      <p:ext uri="{BB962C8B-B14F-4D97-AF65-F5344CB8AC3E}">
        <p14:creationId xmlns:p14="http://schemas.microsoft.com/office/powerpoint/2010/main" val="9226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138" t="24553" r="20985" b="25089"/>
          <a:stretch/>
        </p:blipFill>
        <p:spPr>
          <a:xfrm>
            <a:off x="709966" y="1728933"/>
            <a:ext cx="10381356" cy="4206240"/>
          </a:xfrm>
          <a:prstGeom prst="rect">
            <a:avLst/>
          </a:prstGeom>
        </p:spPr>
      </p:pic>
      <p:sp>
        <p:nvSpPr>
          <p:cNvPr id="4" name="TextBox 3"/>
          <p:cNvSpPr txBox="1"/>
          <p:nvPr/>
        </p:nvSpPr>
        <p:spPr>
          <a:xfrm>
            <a:off x="1354184" y="5935173"/>
            <a:ext cx="6247351"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Higher nuclear variation in Africa.</a:t>
            </a:r>
          </a:p>
          <a:p>
            <a:pPr marL="342900" indent="-342900">
              <a:buFont typeface="Arial" panose="020B0604020202020204" pitchFamily="34" charset="0"/>
              <a:buChar char="•"/>
            </a:pPr>
            <a:r>
              <a:rPr lang="en-US" sz="2000" dirty="0"/>
              <a:t>Consistent with </a:t>
            </a:r>
            <a:r>
              <a:rPr lang="en-US" sz="2000" dirty="0" err="1"/>
              <a:t>OoA</a:t>
            </a:r>
            <a:r>
              <a:rPr lang="en-US" sz="2000" dirty="0"/>
              <a:t>, but not multiregional hypothesis.</a:t>
            </a:r>
          </a:p>
        </p:txBody>
      </p:sp>
      <p:sp>
        <p:nvSpPr>
          <p:cNvPr id="5" name="TextBox 4"/>
          <p:cNvSpPr txBox="1"/>
          <p:nvPr/>
        </p:nvSpPr>
        <p:spPr>
          <a:xfrm>
            <a:off x="709966" y="374853"/>
            <a:ext cx="5987986" cy="523220"/>
          </a:xfrm>
          <a:prstGeom prst="rect">
            <a:avLst/>
          </a:prstGeom>
          <a:noFill/>
        </p:spPr>
        <p:txBody>
          <a:bodyPr wrap="none" rtlCol="0">
            <a:spAutoFit/>
          </a:bodyPr>
          <a:lstStyle/>
          <a:p>
            <a:r>
              <a:rPr lang="en-US" sz="2800" dirty="0"/>
              <a:t>Genetic diversity: 377 microsatellite loci</a:t>
            </a:r>
          </a:p>
        </p:txBody>
      </p:sp>
      <p:sp>
        <p:nvSpPr>
          <p:cNvPr id="6" name="TextBox 5"/>
          <p:cNvSpPr txBox="1"/>
          <p:nvPr/>
        </p:nvSpPr>
        <p:spPr>
          <a:xfrm>
            <a:off x="1081005" y="1005658"/>
            <a:ext cx="10659291" cy="784830"/>
          </a:xfrm>
          <a:prstGeom prst="rect">
            <a:avLst/>
          </a:prstGeom>
          <a:noFill/>
        </p:spPr>
        <p:txBody>
          <a:bodyPr wrap="square" rtlCol="0">
            <a:spAutoFit/>
          </a:bodyPr>
          <a:lstStyle/>
          <a:p>
            <a:pPr>
              <a:spcAft>
                <a:spcPts val="600"/>
              </a:spcAft>
            </a:pPr>
            <a:r>
              <a:rPr lang="en-US" sz="2000" b="1" dirty="0"/>
              <a:t>Replacement hypothesis</a:t>
            </a:r>
            <a:r>
              <a:rPr lang="en-US" sz="2000" dirty="0"/>
              <a:t> (Out-of-Africa; </a:t>
            </a:r>
            <a:r>
              <a:rPr lang="en-US" sz="2000" dirty="0" err="1"/>
              <a:t>OoA</a:t>
            </a:r>
            <a:r>
              <a:rPr lang="en-US" sz="2000" dirty="0"/>
              <a:t>): expect higher genetic variation in Africa.</a:t>
            </a:r>
          </a:p>
          <a:p>
            <a:pPr>
              <a:spcAft>
                <a:spcPts val="600"/>
              </a:spcAft>
            </a:pPr>
            <a:r>
              <a:rPr lang="en-US" sz="2000" b="1" dirty="0"/>
              <a:t>Multiregional hypothesis</a:t>
            </a:r>
            <a:r>
              <a:rPr lang="en-US" sz="2000" dirty="0"/>
              <a:t>: differences in genetic variation not expected.</a:t>
            </a:r>
          </a:p>
        </p:txBody>
      </p:sp>
    </p:spTree>
    <p:extLst>
      <p:ext uri="{BB962C8B-B14F-4D97-AF65-F5344CB8AC3E}">
        <p14:creationId xmlns:p14="http://schemas.microsoft.com/office/powerpoint/2010/main" val="30613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a:bodyPr>
          <a:lstStyle/>
          <a:p>
            <a:pPr algn="ctr"/>
            <a:r>
              <a:rPr lang="en-US" sz="3600" dirty="0"/>
              <a:t>Learning Outcomes</a:t>
            </a:r>
          </a:p>
        </p:txBody>
      </p:sp>
      <p:sp>
        <p:nvSpPr>
          <p:cNvPr id="3" name="Content Placeholder 2"/>
          <p:cNvSpPr>
            <a:spLocks noGrp="1"/>
          </p:cNvSpPr>
          <p:nvPr>
            <p:ph idx="1"/>
          </p:nvPr>
        </p:nvSpPr>
        <p:spPr>
          <a:xfrm>
            <a:off x="1080867" y="1486486"/>
            <a:ext cx="10233127" cy="3985846"/>
          </a:xfrm>
        </p:spPr>
        <p:txBody>
          <a:bodyPr>
            <a:normAutofit/>
          </a:bodyPr>
          <a:lstStyle/>
          <a:p>
            <a:r>
              <a:rPr lang="en-US" dirty="0"/>
              <a:t>Distinguish between the replacement (out-of-Africa) and the multiregional hypotheses of human evolution. </a:t>
            </a:r>
          </a:p>
          <a:p>
            <a:r>
              <a:rPr lang="en-US" dirty="0"/>
              <a:t>Describe evidence in support of the out-of-Africa hypothesis.</a:t>
            </a:r>
            <a:endParaRPr lang="en-US" sz="2400" dirty="0"/>
          </a:p>
          <a:p>
            <a:pPr lvl="1"/>
            <a:endParaRPr lang="en-US" dirty="0"/>
          </a:p>
          <a:p>
            <a:endParaRPr lang="en-US" sz="2400" dirty="0"/>
          </a:p>
        </p:txBody>
      </p:sp>
    </p:spTree>
    <p:extLst>
      <p:ext uri="{BB962C8B-B14F-4D97-AF65-F5344CB8AC3E}">
        <p14:creationId xmlns:p14="http://schemas.microsoft.com/office/powerpoint/2010/main" val="36798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19" y="837771"/>
            <a:ext cx="9678174" cy="5303520"/>
          </a:xfrm>
          <a:prstGeom prst="rect">
            <a:avLst/>
          </a:prstGeom>
        </p:spPr>
      </p:pic>
      <p:sp>
        <p:nvSpPr>
          <p:cNvPr id="3" name="TextBox 2"/>
          <p:cNvSpPr txBox="1"/>
          <p:nvPr/>
        </p:nvSpPr>
        <p:spPr>
          <a:xfrm>
            <a:off x="475268" y="202767"/>
            <a:ext cx="3866123" cy="523220"/>
          </a:xfrm>
          <a:prstGeom prst="rect">
            <a:avLst/>
          </a:prstGeom>
          <a:noFill/>
        </p:spPr>
        <p:txBody>
          <a:bodyPr wrap="none" rtlCol="0">
            <a:spAutoFit/>
          </a:bodyPr>
          <a:lstStyle/>
          <a:p>
            <a:r>
              <a:rPr lang="en-US" sz="2800" dirty="0"/>
              <a:t>Human global expansion</a:t>
            </a:r>
          </a:p>
        </p:txBody>
      </p:sp>
      <p:sp>
        <p:nvSpPr>
          <p:cNvPr id="4" name="Rectangle 3"/>
          <p:cNvSpPr/>
          <p:nvPr/>
        </p:nvSpPr>
        <p:spPr>
          <a:xfrm>
            <a:off x="862481" y="6253075"/>
            <a:ext cx="10545772" cy="400110"/>
          </a:xfrm>
          <a:prstGeom prst="rect">
            <a:avLst/>
          </a:prstGeom>
        </p:spPr>
        <p:txBody>
          <a:bodyPr wrap="none">
            <a:spAutoFit/>
          </a:bodyPr>
          <a:lstStyle/>
          <a:p>
            <a:pPr marL="342900" indent="-342900">
              <a:buFont typeface="Arial" panose="020B0604020202020204" pitchFamily="34" charset="0"/>
              <a:buChar char="•"/>
            </a:pPr>
            <a:r>
              <a:rPr lang="en-US" sz="2000" b="1" dirty="0"/>
              <a:t>Out-of-Africa hypothesis strongly supported by multiple lines of population genetics evidence.</a:t>
            </a:r>
          </a:p>
        </p:txBody>
      </p:sp>
    </p:spTree>
    <p:extLst>
      <p:ext uri="{BB962C8B-B14F-4D97-AF65-F5344CB8AC3E}">
        <p14:creationId xmlns:p14="http://schemas.microsoft.com/office/powerpoint/2010/main" val="1907870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1355" y="771529"/>
            <a:ext cx="8627635" cy="5852160"/>
          </a:xfrm>
          <a:prstGeom prst="rect">
            <a:avLst/>
          </a:prstGeom>
        </p:spPr>
      </p:pic>
      <p:sp>
        <p:nvSpPr>
          <p:cNvPr id="4" name="TextBox 3"/>
          <p:cNvSpPr txBox="1"/>
          <p:nvPr/>
        </p:nvSpPr>
        <p:spPr>
          <a:xfrm>
            <a:off x="475268" y="202767"/>
            <a:ext cx="6072175" cy="523220"/>
          </a:xfrm>
          <a:prstGeom prst="rect">
            <a:avLst/>
          </a:prstGeom>
          <a:noFill/>
        </p:spPr>
        <p:txBody>
          <a:bodyPr wrap="none" rtlCol="0">
            <a:spAutoFit/>
          </a:bodyPr>
          <a:lstStyle/>
          <a:p>
            <a:r>
              <a:rPr lang="en-US" sz="2800" dirty="0"/>
              <a:t>Human global expansion: fossil evidence</a:t>
            </a:r>
          </a:p>
        </p:txBody>
      </p:sp>
      <p:sp>
        <p:nvSpPr>
          <p:cNvPr id="5" name="Rectangle 4"/>
          <p:cNvSpPr/>
          <p:nvPr/>
        </p:nvSpPr>
        <p:spPr>
          <a:xfrm>
            <a:off x="475268" y="911866"/>
            <a:ext cx="3274423" cy="3170099"/>
          </a:xfrm>
          <a:prstGeom prst="rect">
            <a:avLst/>
          </a:prstGeom>
        </p:spPr>
        <p:txBody>
          <a:bodyPr wrap="square">
            <a:spAutoFit/>
          </a:bodyPr>
          <a:lstStyle/>
          <a:p>
            <a:r>
              <a:rPr lang="en-US" sz="2000" dirty="0"/>
              <a:t>“Genetic and fossil evidence has accumulated in support of an African origin for modern humans. Competing models differ primarily by the number of dispersals, their geographic route, and the extent to which expanding modern humans interacted with other hominins.”</a:t>
            </a:r>
          </a:p>
        </p:txBody>
      </p:sp>
      <p:sp>
        <p:nvSpPr>
          <p:cNvPr id="6" name="Rectangle 5"/>
          <p:cNvSpPr/>
          <p:nvPr/>
        </p:nvSpPr>
        <p:spPr>
          <a:xfrm>
            <a:off x="297068" y="6179251"/>
            <a:ext cx="6905246" cy="584775"/>
          </a:xfrm>
          <a:prstGeom prst="rect">
            <a:avLst/>
          </a:prstGeom>
        </p:spPr>
        <p:txBody>
          <a:bodyPr wrap="square">
            <a:spAutoFit/>
          </a:bodyPr>
          <a:lstStyle/>
          <a:p>
            <a:r>
              <a:rPr lang="en-US" sz="1600" dirty="0" err="1"/>
              <a:t>Reves</a:t>
            </a:r>
            <a:r>
              <a:rPr lang="en-US" sz="1600" dirty="0"/>
              <a:t>-Centeno, H. 2016. Out of Africa and into Asia: Fossil and genetic evidence on modern human origins and dispersals. Quaternary International 416:249-262</a:t>
            </a:r>
          </a:p>
        </p:txBody>
      </p:sp>
    </p:spTree>
    <p:extLst>
      <p:ext uri="{BB962C8B-B14F-4D97-AF65-F5344CB8AC3E}">
        <p14:creationId xmlns:p14="http://schemas.microsoft.com/office/powerpoint/2010/main" val="298330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a:bodyPr>
          <a:lstStyle/>
          <a:p>
            <a:pPr algn="ctr"/>
            <a:r>
              <a:rPr lang="en-US" sz="3600" dirty="0"/>
              <a:t>Learning Outcomes</a:t>
            </a:r>
          </a:p>
        </p:txBody>
      </p:sp>
      <p:sp>
        <p:nvSpPr>
          <p:cNvPr id="3" name="Content Placeholder 2"/>
          <p:cNvSpPr>
            <a:spLocks noGrp="1"/>
          </p:cNvSpPr>
          <p:nvPr>
            <p:ph idx="1"/>
          </p:nvPr>
        </p:nvSpPr>
        <p:spPr>
          <a:xfrm>
            <a:off x="1080867" y="1486486"/>
            <a:ext cx="10515600" cy="3985846"/>
          </a:xfrm>
        </p:spPr>
        <p:txBody>
          <a:bodyPr>
            <a:normAutofit/>
          </a:bodyPr>
          <a:lstStyle/>
          <a:p>
            <a:r>
              <a:rPr lang="en-US" dirty="0"/>
              <a:t>Describe the history of introgression from archaic hominids in human evolution. </a:t>
            </a:r>
          </a:p>
          <a:p>
            <a:r>
              <a:rPr lang="en-US" dirty="0"/>
              <a:t>Interpret the results of ABBA-BABA tests.</a:t>
            </a:r>
          </a:p>
          <a:p>
            <a:r>
              <a:rPr lang="en-US" sz="2400" dirty="0"/>
              <a:t>Explain the role of selection for </a:t>
            </a:r>
            <a:r>
              <a:rPr lang="en-US" sz="2400" dirty="0" err="1"/>
              <a:t>introgressed</a:t>
            </a:r>
            <a:r>
              <a:rPr lang="en-US" sz="2400" dirty="0"/>
              <a:t> genes during human evolution.</a:t>
            </a:r>
          </a:p>
          <a:p>
            <a:pPr lvl="1"/>
            <a:endParaRPr lang="en-US" dirty="0"/>
          </a:p>
          <a:p>
            <a:endParaRPr lang="en-US" sz="2400" dirty="0"/>
          </a:p>
        </p:txBody>
      </p:sp>
    </p:spTree>
    <p:extLst>
      <p:ext uri="{BB962C8B-B14F-4D97-AF65-F5344CB8AC3E}">
        <p14:creationId xmlns:p14="http://schemas.microsoft.com/office/powerpoint/2010/main" val="281659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Tree>
    <p:extLst>
      <p:ext uri="{BB962C8B-B14F-4D97-AF65-F5344CB8AC3E}">
        <p14:creationId xmlns:p14="http://schemas.microsoft.com/office/powerpoint/2010/main" val="4143311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lumMod val="65000"/>
                                </a:schemeClr>
                              </a:solidFill>
                              <a:latin typeface="Cambria Math" panose="02040503050406030204" pitchFamily="18" charset="0"/>
                            </a:rPr>
                          </m:ctrlPr>
                        </m:fPr>
                        <m:num>
                          <m:r>
                            <a:rPr lang="en-US" b="0" i="1" smtClean="0">
                              <a:solidFill>
                                <a:schemeClr val="bg1">
                                  <a:lumMod val="65000"/>
                                </a:schemeClr>
                              </a:solidFill>
                              <a:latin typeface="Cambria Math" panose="02040503050406030204" pitchFamily="18" charset="0"/>
                            </a:rPr>
                            <m:t>1</m:t>
                          </m:r>
                        </m:num>
                        <m:den>
                          <m:r>
                            <a:rPr lang="en-US" b="0" i="1" smtClean="0">
                              <a:solidFill>
                                <a:schemeClr val="bg1">
                                  <a:lumMod val="65000"/>
                                </a:schemeClr>
                              </a:solidFill>
                              <a:latin typeface="Cambria Math" panose="02040503050406030204" pitchFamily="18" charset="0"/>
                            </a:rPr>
                            <m:t>2</m:t>
                          </m:r>
                          <m:sSub>
                            <m:sSubPr>
                              <m:ctrlPr>
                                <a:rPr lang="en-US" b="0" i="1" smtClean="0">
                                  <a:solidFill>
                                    <a:schemeClr val="bg1">
                                      <a:lumMod val="65000"/>
                                    </a:schemeClr>
                                  </a:solidFill>
                                  <a:latin typeface="Cambria Math" panose="02040503050406030204" pitchFamily="18" charset="0"/>
                                </a:rPr>
                              </m:ctrlPr>
                            </m:sSubPr>
                            <m:e>
                              <m:r>
                                <a:rPr lang="en-US" b="0" i="1" smtClean="0">
                                  <a:solidFill>
                                    <a:schemeClr val="bg1">
                                      <a:lumMod val="65000"/>
                                    </a:schemeClr>
                                  </a:solidFill>
                                  <a:latin typeface="Cambria Math" panose="02040503050406030204" pitchFamily="18" charset="0"/>
                                </a:rPr>
                                <m:t>𝑁</m:t>
                              </m:r>
                            </m:e>
                            <m:sub>
                              <m:r>
                                <a:rPr lang="en-US" b="0" i="1" smtClean="0">
                                  <a:solidFill>
                                    <a:schemeClr val="bg1">
                                      <a:lumMod val="65000"/>
                                    </a:schemeClr>
                                  </a:solidFill>
                                  <a:latin typeface="Cambria Math" panose="02040503050406030204" pitchFamily="18" charset="0"/>
                                </a:rPr>
                                <m:t>𝑒</m:t>
                              </m:r>
                            </m:sub>
                          </m:sSub>
                        </m:den>
                      </m:f>
                    </m:oMath>
                  </m:oMathPara>
                </a14:m>
                <a:endParaRPr lang="en-US" dirty="0">
                  <a:solidFill>
                    <a:schemeClr val="bg1">
                      <a:lumMod val="6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62834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487" t="23772" r="7164" b="5783"/>
          <a:stretch/>
        </p:blipFill>
        <p:spPr>
          <a:xfrm>
            <a:off x="6965428" y="3653530"/>
            <a:ext cx="5034062" cy="2286000"/>
          </a:xfrm>
          <a:prstGeom prst="rect">
            <a:avLst/>
          </a:prstGeom>
          <a:ln w="28575">
            <a:solidFill>
              <a:schemeClr val="tx1"/>
            </a:solidFill>
          </a:ln>
        </p:spPr>
      </p:pic>
      <p:sp>
        <p:nvSpPr>
          <p:cNvPr id="11" name="Rectangle 10"/>
          <p:cNvSpPr/>
          <p:nvPr/>
        </p:nvSpPr>
        <p:spPr>
          <a:xfrm>
            <a:off x="6829442" y="5939530"/>
            <a:ext cx="5512252" cy="954107"/>
          </a:xfrm>
          <a:prstGeom prst="rect">
            <a:avLst/>
          </a:prstGeom>
        </p:spPr>
        <p:txBody>
          <a:bodyPr wrap="square">
            <a:spAutoFit/>
          </a:bodyPr>
          <a:lstStyle/>
          <a:p>
            <a:r>
              <a:rPr lang="en-US" sz="1400" dirty="0"/>
              <a:t>https://www.uctv.tv/shows/CARTA-Ancient-DNA-and-Human-Evolution-Neandertal-and-Denisovan-Genomes-and-What-They-Tell-Us-A-Map-of-Neandertal-Genes-in-Present-Day-Humans-The-Phenotypic-Legacy-of-Neandertal-Interbreeding-on-Modern-Humans-30971</a:t>
            </a:r>
          </a:p>
        </p:txBody>
      </p:sp>
      <p:sp>
        <p:nvSpPr>
          <p:cNvPr id="10" name="TextBox 9"/>
          <p:cNvSpPr txBox="1"/>
          <p:nvPr/>
        </p:nvSpPr>
        <p:spPr>
          <a:xfrm>
            <a:off x="2781098" y="5591464"/>
            <a:ext cx="2597891" cy="369332"/>
          </a:xfrm>
          <a:prstGeom prst="rect">
            <a:avLst/>
          </a:prstGeom>
          <a:noFill/>
        </p:spPr>
        <p:txBody>
          <a:bodyPr wrap="none" rtlCol="0">
            <a:spAutoFit/>
          </a:bodyPr>
          <a:lstStyle/>
          <a:p>
            <a:r>
              <a:rPr lang="en-US" dirty="0"/>
              <a:t>(Extinction ~100,000 YBP)</a:t>
            </a:r>
          </a:p>
        </p:txBody>
      </p:sp>
      <p:pic>
        <p:nvPicPr>
          <p:cNvPr id="13" name="Picture 12"/>
          <p:cNvPicPr>
            <a:picLocks noChangeAspect="1"/>
          </p:cNvPicPr>
          <p:nvPr/>
        </p:nvPicPr>
        <p:blipFill rotWithShape="1">
          <a:blip r:embed="rId5"/>
          <a:srcRect l="15409" r="12818"/>
          <a:stretch/>
        </p:blipFill>
        <p:spPr>
          <a:xfrm>
            <a:off x="10832436" y="3653530"/>
            <a:ext cx="1188720" cy="927504"/>
          </a:xfrm>
          <a:prstGeom prst="rect">
            <a:avLst/>
          </a:prstGeom>
        </p:spPr>
      </p:pic>
      <p:pic>
        <p:nvPicPr>
          <p:cNvPr id="14" name="Picture 13"/>
          <p:cNvPicPr>
            <a:picLocks noChangeAspect="1"/>
          </p:cNvPicPr>
          <p:nvPr/>
        </p:nvPicPr>
        <p:blipFill rotWithShape="1">
          <a:blip r:embed="rId6"/>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Tree>
    <p:extLst>
      <p:ext uri="{BB962C8B-B14F-4D97-AF65-F5344CB8AC3E}">
        <p14:creationId xmlns:p14="http://schemas.microsoft.com/office/powerpoint/2010/main" val="219369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97" t="22946" r="22089" b="21304"/>
          <a:stretch/>
        </p:blipFill>
        <p:spPr>
          <a:xfrm>
            <a:off x="1548933" y="1015850"/>
            <a:ext cx="8507731" cy="4927750"/>
          </a:xfrm>
          <a:prstGeom prst="rect">
            <a:avLst/>
          </a:prstGeom>
        </p:spPr>
      </p:pic>
      <p:sp>
        <p:nvSpPr>
          <p:cNvPr id="3" name="TextBox 2"/>
          <p:cNvSpPr txBox="1"/>
          <p:nvPr/>
        </p:nvSpPr>
        <p:spPr>
          <a:xfrm>
            <a:off x="661853" y="431075"/>
            <a:ext cx="8131393" cy="584775"/>
          </a:xfrm>
          <a:prstGeom prst="rect">
            <a:avLst/>
          </a:prstGeom>
          <a:noFill/>
        </p:spPr>
        <p:txBody>
          <a:bodyPr wrap="none" rtlCol="0">
            <a:spAutoFit/>
          </a:bodyPr>
          <a:lstStyle/>
          <a:p>
            <a:r>
              <a:rPr lang="en-US" sz="3200" dirty="0"/>
              <a:t>Ancient DNA (extracted from fossils) phylogeny</a:t>
            </a:r>
          </a:p>
        </p:txBody>
      </p:sp>
      <p:sp>
        <p:nvSpPr>
          <p:cNvPr id="4" name="Rectangle 3"/>
          <p:cNvSpPr/>
          <p:nvPr/>
        </p:nvSpPr>
        <p:spPr>
          <a:xfrm>
            <a:off x="2029098" y="6359098"/>
            <a:ext cx="10162902" cy="338554"/>
          </a:xfrm>
          <a:prstGeom prst="rect">
            <a:avLst/>
          </a:prstGeom>
        </p:spPr>
        <p:txBody>
          <a:bodyPr wrap="square">
            <a:spAutoFit/>
          </a:bodyPr>
          <a:lstStyle/>
          <a:p>
            <a:r>
              <a:rPr lang="en-US" sz="1600" dirty="0"/>
              <a:t>Reich et al. 2010. Genetic history of an archaic hominin group from </a:t>
            </a:r>
            <a:r>
              <a:rPr lang="en-US" sz="1600" dirty="0" err="1"/>
              <a:t>Denisova</a:t>
            </a:r>
            <a:r>
              <a:rPr lang="en-US" sz="1600" dirty="0"/>
              <a:t> Cave in Siberia. Nature 468:1053-1060.</a:t>
            </a:r>
          </a:p>
        </p:txBody>
      </p:sp>
    </p:spTree>
    <p:extLst>
      <p:ext uri="{BB962C8B-B14F-4D97-AF65-F5344CB8AC3E}">
        <p14:creationId xmlns:p14="http://schemas.microsoft.com/office/powerpoint/2010/main" val="2415534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2885" y="865471"/>
            <a:ext cx="1041955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Did anatomically modern humans interbreed with archaic hominids?</a:t>
            </a:r>
          </a:p>
          <a:p>
            <a:pPr marL="342900" indent="-342900">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2"/>
          <a:srcRect t="80605"/>
          <a:stretch/>
        </p:blipFill>
        <p:spPr>
          <a:xfrm>
            <a:off x="1937308" y="5091051"/>
            <a:ext cx="8229600" cy="841506"/>
          </a:xfrm>
          <a:prstGeom prst="rect">
            <a:avLst/>
          </a:prstGeom>
        </p:spPr>
      </p:pic>
      <p:sp>
        <p:nvSpPr>
          <p:cNvPr id="4" name="TextBox 3"/>
          <p:cNvSpPr txBox="1"/>
          <p:nvPr/>
        </p:nvSpPr>
        <p:spPr>
          <a:xfrm>
            <a:off x="3963785" y="6488668"/>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
        <p:nvSpPr>
          <p:cNvPr id="5" name="TextBox 4"/>
          <p:cNvSpPr txBox="1"/>
          <p:nvPr/>
        </p:nvSpPr>
        <p:spPr>
          <a:xfrm>
            <a:off x="892885" y="360885"/>
            <a:ext cx="6435031" cy="523220"/>
          </a:xfrm>
          <a:prstGeom prst="rect">
            <a:avLst/>
          </a:prstGeom>
          <a:noFill/>
        </p:spPr>
        <p:txBody>
          <a:bodyPr wrap="none" rtlCol="0">
            <a:spAutoFit/>
          </a:bodyPr>
          <a:lstStyle/>
          <a:p>
            <a:r>
              <a:rPr lang="en-US" sz="2800" dirty="0"/>
              <a:t>Whole genome sequencing of Neanderthal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7" y="1388691"/>
            <a:ext cx="8620461" cy="3657600"/>
          </a:xfrm>
          <a:prstGeom prst="rect">
            <a:avLst/>
          </a:prstGeom>
        </p:spPr>
      </p:pic>
    </p:spTree>
    <p:extLst>
      <p:ext uri="{BB962C8B-B14F-4D97-AF65-F5344CB8AC3E}">
        <p14:creationId xmlns:p14="http://schemas.microsoft.com/office/powerpoint/2010/main" val="35989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115" y="50100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858115" y="1063773"/>
            <a:ext cx="5852023"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Did anatomically modern humans interbreed with archaic hominids?</a:t>
            </a:r>
          </a:p>
          <a:p>
            <a:pPr marL="342900" indent="-342900">
              <a:buFont typeface="Arial" panose="020B0604020202020204" pitchFamily="34" charset="0"/>
              <a:buChar char="•"/>
            </a:pPr>
            <a:r>
              <a:rPr lang="en-US" sz="2000" dirty="0"/>
              <a:t>Compare four genomes, including an outgroup (O), two “</a:t>
            </a:r>
            <a:r>
              <a:rPr lang="en-US" sz="2000" dirty="0" err="1"/>
              <a:t>ingroup</a:t>
            </a:r>
            <a:r>
              <a:rPr lang="en-US" sz="2000" dirty="0"/>
              <a:t>” taxa (1,2), and a taxon (3) that is suspected to have hybridized with one (but not both) of the </a:t>
            </a:r>
            <a:r>
              <a:rPr lang="en-US" sz="2000" dirty="0" err="1"/>
              <a:t>ingroup</a:t>
            </a:r>
            <a:r>
              <a:rPr lang="en-US" sz="2000" dirty="0"/>
              <a:t> taxa. </a:t>
            </a:r>
          </a:p>
          <a:p>
            <a:pPr marL="342900" indent="-342900">
              <a:buFont typeface="Arial" panose="020B0604020202020204" pitchFamily="34" charset="0"/>
              <a:buChar char="•"/>
            </a:pPr>
            <a:r>
              <a:rPr lang="en-US" sz="2000" dirty="0"/>
              <a:t>Examine all SNPs that occur at a frequency of 50%</a:t>
            </a:r>
          </a:p>
          <a:p>
            <a:pPr marL="800100" lvl="1" indent="-342900">
              <a:buFont typeface="Arial" panose="020B0604020202020204" pitchFamily="34" charset="0"/>
              <a:buChar char="•"/>
            </a:pPr>
            <a:r>
              <a:rPr lang="en-US" sz="2000" dirty="0"/>
              <a:t>Each allele is shared between two taxa</a:t>
            </a:r>
          </a:p>
          <a:p>
            <a:pPr marL="800100" lvl="1" indent="-342900">
              <a:buFont typeface="Arial" panose="020B0604020202020204" pitchFamily="34" charset="0"/>
              <a:buChar char="•"/>
            </a:pPr>
            <a:r>
              <a:rPr lang="en-US" sz="2000" dirty="0"/>
              <a:t>The allele found in the outgroup is always called “A”; the alternative allele is “B”</a:t>
            </a:r>
          </a:p>
          <a:p>
            <a:pPr marL="342900" indent="-342900">
              <a:buFont typeface="Arial" panose="020B0604020202020204" pitchFamily="34" charset="0"/>
              <a:buChar char="•"/>
            </a:pPr>
            <a:r>
              <a:rPr lang="en-US" sz="2000" dirty="0"/>
              <a:t>Three possible configurations of allele sharing</a:t>
            </a:r>
          </a:p>
          <a:p>
            <a:pPr marL="800100" lvl="1" indent="-342900">
              <a:buFont typeface="Arial" panose="020B0604020202020204" pitchFamily="34" charset="0"/>
              <a:buChar char="•"/>
            </a:pPr>
            <a:r>
              <a:rPr lang="en-US" sz="2000" dirty="0"/>
              <a:t>BBAA—B is shared between taxa 1 &amp; 2.</a:t>
            </a:r>
          </a:p>
          <a:p>
            <a:pPr marL="1257300" lvl="2" indent="-342900">
              <a:buFont typeface="Arial" panose="020B0604020202020204" pitchFamily="34" charset="0"/>
              <a:buChar char="•"/>
            </a:pPr>
            <a:r>
              <a:rPr lang="en-US" sz="2000" dirty="0"/>
              <a:t>The </a:t>
            </a:r>
            <a:r>
              <a:rPr lang="en-US" sz="2000" dirty="0" err="1"/>
              <a:t>ingroup</a:t>
            </a:r>
            <a:r>
              <a:rPr lang="en-US" sz="2000" dirty="0"/>
              <a:t> is monophyletic.</a:t>
            </a:r>
          </a:p>
          <a:p>
            <a:pPr marL="800100" lvl="1" indent="-342900">
              <a:buFont typeface="Arial" panose="020B0604020202020204" pitchFamily="34" charset="0"/>
              <a:buChar char="•"/>
            </a:pPr>
            <a:r>
              <a:rPr lang="en-US" sz="2000" dirty="0"/>
              <a:t>ABBA—B is shared between taxa 2 &amp; 3.</a:t>
            </a:r>
          </a:p>
          <a:p>
            <a:pPr marL="800100" lvl="1" indent="-342900">
              <a:buFont typeface="Arial" panose="020B0604020202020204" pitchFamily="34" charset="0"/>
              <a:buChar char="•"/>
            </a:pPr>
            <a:r>
              <a:rPr lang="en-US" sz="2000" dirty="0"/>
              <a:t>BABA—B is shared between taxa 1 &amp; 3,</a:t>
            </a:r>
          </a:p>
        </p:txBody>
      </p:sp>
      <p:pic>
        <p:nvPicPr>
          <p:cNvPr id="8" name="Picture 7"/>
          <p:cNvPicPr>
            <a:picLocks noChangeAspect="1"/>
          </p:cNvPicPr>
          <p:nvPr/>
        </p:nvPicPr>
        <p:blipFill rotWithShape="1">
          <a:blip r:embed="rId2"/>
          <a:srcRect l="54852" t="34553" r="23261" b="30446"/>
          <a:stretch/>
        </p:blipFill>
        <p:spPr>
          <a:xfrm>
            <a:off x="8325193" y="757645"/>
            <a:ext cx="2847703" cy="2560321"/>
          </a:xfrm>
          <a:prstGeom prst="rect">
            <a:avLst/>
          </a:prstGeom>
        </p:spPr>
      </p:pic>
      <p:pic>
        <p:nvPicPr>
          <p:cNvPr id="9" name="Picture 8"/>
          <p:cNvPicPr>
            <a:picLocks noChangeAspect="1"/>
          </p:cNvPicPr>
          <p:nvPr/>
        </p:nvPicPr>
        <p:blipFill rotWithShape="1">
          <a:blip r:embed="rId2"/>
          <a:srcRect l="42439" t="70244" r="23261" b="13028"/>
          <a:stretch/>
        </p:blipFill>
        <p:spPr>
          <a:xfrm>
            <a:off x="6710138" y="3317966"/>
            <a:ext cx="4462758" cy="1223682"/>
          </a:xfrm>
          <a:prstGeom prst="rect">
            <a:avLst/>
          </a:prstGeom>
        </p:spPr>
      </p:pic>
      <p:sp>
        <p:nvSpPr>
          <p:cNvPr id="10" name="TextBox 9"/>
          <p:cNvSpPr txBox="1"/>
          <p:nvPr/>
        </p:nvSpPr>
        <p:spPr>
          <a:xfrm>
            <a:off x="3963785" y="6488668"/>
            <a:ext cx="8228215" cy="369332"/>
          </a:xfrm>
          <a:prstGeom prst="rect">
            <a:avLst/>
          </a:prstGeom>
          <a:noFill/>
        </p:spPr>
        <p:txBody>
          <a:bodyPr wrap="none" rtlCol="0">
            <a:spAutoFit/>
          </a:bodyPr>
          <a:lstStyle/>
          <a:p>
            <a:r>
              <a:rPr lang="en-US" dirty="0"/>
              <a:t>Green et al. 2010. A Draft Sequence of the </a:t>
            </a:r>
            <a:r>
              <a:rPr lang="en-US" dirty="0" err="1"/>
              <a:t>Neandertal</a:t>
            </a:r>
            <a:r>
              <a:rPr lang="en-US" dirty="0"/>
              <a:t> Genome. Science 325:710-722.</a:t>
            </a:r>
          </a:p>
        </p:txBody>
      </p:sp>
    </p:spTree>
    <p:extLst>
      <p:ext uri="{BB962C8B-B14F-4D97-AF65-F5344CB8AC3E}">
        <p14:creationId xmlns:p14="http://schemas.microsoft.com/office/powerpoint/2010/main" val="39597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163" y="2373106"/>
            <a:ext cx="8699500" cy="3530600"/>
          </a:xfrm>
          <a:prstGeom prst="rect">
            <a:avLst/>
          </a:prstGeom>
        </p:spPr>
      </p:pic>
      <p:sp>
        <p:nvSpPr>
          <p:cNvPr id="4" name="TextBox 3"/>
          <p:cNvSpPr txBox="1"/>
          <p:nvPr/>
        </p:nvSpPr>
        <p:spPr>
          <a:xfrm>
            <a:off x="858115" y="377890"/>
            <a:ext cx="2533835" cy="523220"/>
          </a:xfrm>
          <a:prstGeom prst="rect">
            <a:avLst/>
          </a:prstGeom>
          <a:noFill/>
        </p:spPr>
        <p:txBody>
          <a:bodyPr wrap="none" rtlCol="0">
            <a:spAutoFit/>
          </a:bodyPr>
          <a:lstStyle/>
          <a:p>
            <a:r>
              <a:rPr lang="en-US" sz="2800" dirty="0"/>
              <a:t>ABBA-BABA test</a:t>
            </a:r>
          </a:p>
        </p:txBody>
      </p:sp>
      <p:sp>
        <p:nvSpPr>
          <p:cNvPr id="6" name="TextBox 5"/>
          <p:cNvSpPr txBox="1"/>
          <p:nvPr/>
        </p:nvSpPr>
        <p:spPr>
          <a:xfrm>
            <a:off x="7994468" y="6426926"/>
            <a:ext cx="4071243" cy="338554"/>
          </a:xfrm>
          <a:prstGeom prst="rect">
            <a:avLst/>
          </a:prstGeom>
          <a:noFill/>
        </p:spPr>
        <p:txBody>
          <a:bodyPr wrap="none" rtlCol="0">
            <a:spAutoFit/>
          </a:bodyPr>
          <a:lstStyle/>
          <a:p>
            <a:r>
              <a:rPr lang="en-US" sz="1600" dirty="0"/>
              <a:t>Sousa and Hey. 2013. Nature Reviews Genetics</a:t>
            </a:r>
          </a:p>
        </p:txBody>
      </p:sp>
      <p:sp>
        <p:nvSpPr>
          <p:cNvPr id="7" name="TextBox 6"/>
          <p:cNvSpPr txBox="1"/>
          <p:nvPr/>
        </p:nvSpPr>
        <p:spPr>
          <a:xfrm>
            <a:off x="1058451" y="1024220"/>
            <a:ext cx="9813840"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ABBA &amp; BABA are expected due to incomplete lineage sorting or introgression (gene flow)</a:t>
            </a:r>
          </a:p>
        </p:txBody>
      </p:sp>
      <p:sp>
        <p:nvSpPr>
          <p:cNvPr id="8" name="Rectangle 7"/>
          <p:cNvSpPr/>
          <p:nvPr/>
        </p:nvSpPr>
        <p:spPr>
          <a:xfrm>
            <a:off x="1058451" y="1547440"/>
            <a:ext cx="9470212" cy="646331"/>
          </a:xfrm>
          <a:prstGeom prst="rect">
            <a:avLst/>
          </a:prstGeom>
        </p:spPr>
        <p:txBody>
          <a:bodyPr wrap="square">
            <a:spAutoFit/>
          </a:bodyPr>
          <a:lstStyle/>
          <a:p>
            <a:pPr marL="342900" indent="-342900">
              <a:buFont typeface="Arial" panose="020B0604020202020204" pitchFamily="34" charset="0"/>
              <a:buChar char="•"/>
            </a:pPr>
            <a:r>
              <a:rPr lang="en-US" altLang="ja-JP" b="1" dirty="0">
                <a:ea typeface="MS PGothic" panose="020B0600070205080204" pitchFamily="34" charset="-128"/>
              </a:rPr>
              <a:t>Incomplete lineage sorting</a:t>
            </a:r>
            <a:r>
              <a:rPr lang="en-US" altLang="ja-JP" dirty="0">
                <a:ea typeface="MS PGothic" panose="020B0600070205080204" pitchFamily="34" charset="-128"/>
              </a:rPr>
              <a:t>—Some members of a group share a more recent common ancestor with members of another group than they do with other members of the same group.</a:t>
            </a:r>
          </a:p>
        </p:txBody>
      </p:sp>
    </p:spTree>
    <p:extLst>
      <p:ext uri="{BB962C8B-B14F-4D97-AF65-F5344CB8AC3E}">
        <p14:creationId xmlns:p14="http://schemas.microsoft.com/office/powerpoint/2010/main" val="229815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31466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962" y="1363269"/>
            <a:ext cx="6039375" cy="4572000"/>
          </a:xfrm>
          <a:prstGeom prst="rect">
            <a:avLst/>
          </a:prstGeom>
        </p:spPr>
      </p:pic>
      <p:sp>
        <p:nvSpPr>
          <p:cNvPr id="5" name="TextBox 4"/>
          <p:cNvSpPr txBox="1"/>
          <p:nvPr/>
        </p:nvSpPr>
        <p:spPr>
          <a:xfrm>
            <a:off x="7295902" y="1363269"/>
            <a:ext cx="4076437" cy="270843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If ABBA = BABA, then </a:t>
            </a:r>
            <a:r>
              <a:rPr lang="en-US" sz="2000" i="1" dirty="0"/>
              <a:t>D</a:t>
            </a:r>
            <a:r>
              <a:rPr lang="en-US" sz="2000" dirty="0"/>
              <a:t> = 0</a:t>
            </a:r>
          </a:p>
          <a:p>
            <a:pPr marL="742950" lvl="1" indent="-285750">
              <a:spcAft>
                <a:spcPts val="600"/>
              </a:spcAft>
              <a:buFont typeface="Arial" panose="020B0604020202020204" pitchFamily="34" charset="0"/>
              <a:buChar char="•"/>
            </a:pPr>
            <a:r>
              <a:rPr lang="en-US" sz="2000" dirty="0"/>
              <a:t>Incomplete lineage sorting</a:t>
            </a:r>
          </a:p>
          <a:p>
            <a:pPr marL="285750" indent="-285750">
              <a:spcAft>
                <a:spcPts val="600"/>
              </a:spcAft>
              <a:buFont typeface="Arial" panose="020B0604020202020204" pitchFamily="34" charset="0"/>
              <a:buChar char="•"/>
            </a:pPr>
            <a:r>
              <a:rPr lang="en-US" sz="2000" dirty="0"/>
              <a:t>If ABBA &gt; BABA, then </a:t>
            </a:r>
            <a:r>
              <a:rPr lang="en-US" sz="2000" i="1" dirty="0"/>
              <a:t>D</a:t>
            </a:r>
            <a:r>
              <a:rPr lang="en-US" sz="2000" dirty="0"/>
              <a:t> &gt; 0</a:t>
            </a:r>
          </a:p>
          <a:p>
            <a:pPr marL="742950" lvl="1" indent="-285750">
              <a:spcAft>
                <a:spcPts val="600"/>
              </a:spcAft>
              <a:buFont typeface="Arial" panose="020B0604020202020204" pitchFamily="34" charset="0"/>
              <a:buChar char="•"/>
            </a:pPr>
            <a:r>
              <a:rPr lang="en-US" sz="2000" dirty="0"/>
              <a:t>Gene flow between taxa 3 &amp; 2</a:t>
            </a:r>
          </a:p>
          <a:p>
            <a:pPr marL="285750" indent="-285750">
              <a:spcAft>
                <a:spcPts val="600"/>
              </a:spcAft>
              <a:buFont typeface="Arial" panose="020B0604020202020204" pitchFamily="34" charset="0"/>
              <a:buChar char="•"/>
            </a:pPr>
            <a:r>
              <a:rPr lang="en-US" sz="2000" dirty="0"/>
              <a:t>If ABBA &lt; BABA, then </a:t>
            </a:r>
            <a:r>
              <a:rPr lang="en-US" sz="2000" i="1" dirty="0"/>
              <a:t>D</a:t>
            </a:r>
            <a:r>
              <a:rPr lang="en-US" sz="2000" dirty="0"/>
              <a:t> &lt; 0</a:t>
            </a:r>
          </a:p>
          <a:p>
            <a:pPr marL="742950" lvl="1" indent="-285750">
              <a:spcAft>
                <a:spcPts val="600"/>
              </a:spcAft>
              <a:buFont typeface="Arial" panose="020B0604020202020204" pitchFamily="34" charset="0"/>
              <a:buChar char="•"/>
            </a:pPr>
            <a:r>
              <a:rPr lang="en-US" sz="2000" dirty="0"/>
              <a:t>Gene flow between taxa 3 &amp; 1</a:t>
            </a:r>
          </a:p>
          <a:p>
            <a:pPr marL="285750" indent="-285750">
              <a:spcAft>
                <a:spcPts val="600"/>
              </a:spcAft>
              <a:buFont typeface="Arial" panose="020B0604020202020204" pitchFamily="34" charset="0"/>
              <a:buChar char="•"/>
            </a:pPr>
            <a:endParaRPr lang="en-US" sz="2000" dirty="0"/>
          </a:p>
        </p:txBody>
      </p:sp>
      <p:pic>
        <p:nvPicPr>
          <p:cNvPr id="2" name="Picture 1"/>
          <p:cNvPicPr>
            <a:picLocks noChangeAspect="1"/>
          </p:cNvPicPr>
          <p:nvPr/>
        </p:nvPicPr>
        <p:blipFill rotWithShape="1">
          <a:blip r:embed="rId3"/>
          <a:srcRect l="24533" t="29018" r="29686" b="51240"/>
          <a:stretch/>
        </p:blipFill>
        <p:spPr>
          <a:xfrm>
            <a:off x="1029958" y="4943837"/>
            <a:ext cx="5956662" cy="1444214"/>
          </a:xfrm>
          <a:prstGeom prst="rect">
            <a:avLst/>
          </a:prstGeom>
        </p:spPr>
      </p:pic>
      <p:sp>
        <p:nvSpPr>
          <p:cNvPr id="6" name="TextBox 5"/>
          <p:cNvSpPr txBox="1"/>
          <p:nvPr/>
        </p:nvSpPr>
        <p:spPr>
          <a:xfrm>
            <a:off x="858115" y="501000"/>
            <a:ext cx="2533835" cy="523220"/>
          </a:xfrm>
          <a:prstGeom prst="rect">
            <a:avLst/>
          </a:prstGeom>
          <a:noFill/>
        </p:spPr>
        <p:txBody>
          <a:bodyPr wrap="none" rtlCol="0">
            <a:spAutoFit/>
          </a:bodyPr>
          <a:lstStyle/>
          <a:p>
            <a:r>
              <a:rPr lang="en-US" sz="2800" dirty="0"/>
              <a:t>ABBA-BABA test</a:t>
            </a:r>
          </a:p>
        </p:txBody>
      </p:sp>
    </p:spTree>
    <p:extLst>
      <p:ext uri="{BB962C8B-B14F-4D97-AF65-F5344CB8AC3E}">
        <p14:creationId xmlns:p14="http://schemas.microsoft.com/office/powerpoint/2010/main" val="24116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32" t="20090" r="6428" b="38482"/>
          <a:stretch/>
        </p:blipFill>
        <p:spPr>
          <a:xfrm>
            <a:off x="1619009" y="3916621"/>
            <a:ext cx="9144000" cy="2469624"/>
          </a:xfrm>
          <a:prstGeom prst="rect">
            <a:avLst/>
          </a:prstGeom>
        </p:spPr>
      </p:pic>
      <p:sp>
        <p:nvSpPr>
          <p:cNvPr id="7" name="Rectangle 6"/>
          <p:cNvSpPr/>
          <p:nvPr/>
        </p:nvSpPr>
        <p:spPr>
          <a:xfrm>
            <a:off x="3936064" y="4689104"/>
            <a:ext cx="2878182" cy="228627"/>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852" t="34553" r="23261" b="30446"/>
          <a:stretch/>
        </p:blipFill>
        <p:spPr>
          <a:xfrm>
            <a:off x="1393474" y="810774"/>
            <a:ext cx="2542590" cy="2286000"/>
          </a:xfrm>
          <a:prstGeom prst="rect">
            <a:avLst/>
          </a:prstGeom>
        </p:spPr>
      </p:pic>
      <p:sp>
        <p:nvSpPr>
          <p:cNvPr id="2" name="TextBox 1"/>
          <p:cNvSpPr txBox="1"/>
          <p:nvPr/>
        </p:nvSpPr>
        <p:spPr>
          <a:xfrm rot="1538403">
            <a:off x="3630053" y="3040554"/>
            <a:ext cx="718466" cy="338554"/>
          </a:xfrm>
          <a:prstGeom prst="rect">
            <a:avLst/>
          </a:prstGeom>
          <a:noFill/>
        </p:spPr>
        <p:txBody>
          <a:bodyPr wrap="none" rtlCol="0">
            <a:spAutoFit/>
          </a:bodyPr>
          <a:lstStyle/>
          <a:p>
            <a:r>
              <a:rPr lang="en-US" sz="1600" dirty="0"/>
              <a:t>Chimp</a:t>
            </a:r>
          </a:p>
        </p:txBody>
      </p:sp>
      <p:sp>
        <p:nvSpPr>
          <p:cNvPr id="10" name="TextBox 9"/>
          <p:cNvSpPr txBox="1"/>
          <p:nvPr/>
        </p:nvSpPr>
        <p:spPr>
          <a:xfrm rot="1823897">
            <a:off x="2477197" y="3157822"/>
            <a:ext cx="1228221" cy="338554"/>
          </a:xfrm>
          <a:prstGeom prst="rect">
            <a:avLst/>
          </a:prstGeom>
          <a:noFill/>
        </p:spPr>
        <p:txBody>
          <a:bodyPr wrap="none" rtlCol="0">
            <a:spAutoFit/>
          </a:bodyPr>
          <a:lstStyle/>
          <a:p>
            <a:r>
              <a:rPr lang="en-US" sz="1600" dirty="0"/>
              <a:t>Neanderthal</a:t>
            </a:r>
          </a:p>
        </p:txBody>
      </p:sp>
      <p:sp>
        <p:nvSpPr>
          <p:cNvPr id="11" name="TextBox 10"/>
          <p:cNvSpPr txBox="1"/>
          <p:nvPr/>
        </p:nvSpPr>
        <p:spPr>
          <a:xfrm rot="1841180">
            <a:off x="1274816" y="3133879"/>
            <a:ext cx="884442" cy="584775"/>
          </a:xfrm>
          <a:prstGeom prst="rect">
            <a:avLst/>
          </a:prstGeom>
          <a:noFill/>
        </p:spPr>
        <p:txBody>
          <a:bodyPr wrap="square" rtlCol="0">
            <a:spAutoFit/>
          </a:bodyPr>
          <a:lstStyle/>
          <a:p>
            <a:r>
              <a:rPr lang="en-US" sz="1600" dirty="0"/>
              <a:t>San (Africa)</a:t>
            </a:r>
          </a:p>
        </p:txBody>
      </p:sp>
      <p:sp>
        <p:nvSpPr>
          <p:cNvPr id="12" name="TextBox 11"/>
          <p:cNvSpPr txBox="1"/>
          <p:nvPr/>
        </p:nvSpPr>
        <p:spPr>
          <a:xfrm rot="1932948">
            <a:off x="1837186" y="3077379"/>
            <a:ext cx="884442" cy="584775"/>
          </a:xfrm>
          <a:prstGeom prst="rect">
            <a:avLst/>
          </a:prstGeom>
          <a:noFill/>
        </p:spPr>
        <p:txBody>
          <a:bodyPr wrap="square" rtlCol="0">
            <a:spAutoFit/>
          </a:bodyPr>
          <a:lstStyle/>
          <a:p>
            <a:pPr algn="ctr"/>
            <a:r>
              <a:rPr lang="en-US" sz="1600" dirty="0"/>
              <a:t>Yoruba (Africa)</a:t>
            </a:r>
          </a:p>
        </p:txBody>
      </p:sp>
      <p:sp>
        <p:nvSpPr>
          <p:cNvPr id="13" name="TextBox 12"/>
          <p:cNvSpPr txBox="1"/>
          <p:nvPr/>
        </p:nvSpPr>
        <p:spPr>
          <a:xfrm>
            <a:off x="725718" y="287554"/>
            <a:ext cx="2953757" cy="523220"/>
          </a:xfrm>
          <a:prstGeom prst="rect">
            <a:avLst/>
          </a:prstGeom>
          <a:noFill/>
        </p:spPr>
        <p:txBody>
          <a:bodyPr wrap="none" rtlCol="0">
            <a:spAutoFit/>
          </a:bodyPr>
          <a:lstStyle/>
          <a:p>
            <a:r>
              <a:rPr lang="en-US" sz="2800" dirty="0"/>
              <a:t>ABBA-BABA results</a:t>
            </a:r>
          </a:p>
        </p:txBody>
      </p:sp>
      <p:sp>
        <p:nvSpPr>
          <p:cNvPr id="3" name="TextBox 2"/>
          <p:cNvSpPr txBox="1"/>
          <p:nvPr/>
        </p:nvSpPr>
        <p:spPr>
          <a:xfrm>
            <a:off x="1012498" y="1149328"/>
            <a:ext cx="1476366" cy="369332"/>
          </a:xfrm>
          <a:prstGeom prst="rect">
            <a:avLst/>
          </a:prstGeom>
          <a:noFill/>
        </p:spPr>
        <p:txBody>
          <a:bodyPr wrap="none" rtlCol="0">
            <a:spAutoFit/>
          </a:bodyPr>
          <a:lstStyle/>
          <a:p>
            <a:r>
              <a:rPr lang="en-US" b="1" dirty="0">
                <a:solidFill>
                  <a:srgbClr val="00B050"/>
                </a:solidFill>
              </a:rPr>
              <a:t>ABBA = BABA</a:t>
            </a:r>
          </a:p>
        </p:txBody>
      </p:sp>
      <p:pic>
        <p:nvPicPr>
          <p:cNvPr id="14" name="Picture 13"/>
          <p:cNvPicPr>
            <a:picLocks noChangeAspect="1"/>
          </p:cNvPicPr>
          <p:nvPr/>
        </p:nvPicPr>
        <p:blipFill rotWithShape="1">
          <a:blip r:embed="rId3"/>
          <a:srcRect l="54852" t="34553" r="23261" b="30446"/>
          <a:stretch/>
        </p:blipFill>
        <p:spPr>
          <a:xfrm>
            <a:off x="4812910" y="797088"/>
            <a:ext cx="2542590" cy="2286000"/>
          </a:xfrm>
          <a:prstGeom prst="rect">
            <a:avLst/>
          </a:prstGeom>
        </p:spPr>
      </p:pic>
      <p:sp>
        <p:nvSpPr>
          <p:cNvPr id="15" name="TextBox 14"/>
          <p:cNvSpPr txBox="1"/>
          <p:nvPr/>
        </p:nvSpPr>
        <p:spPr>
          <a:xfrm rot="1538403">
            <a:off x="7049489" y="3026868"/>
            <a:ext cx="718466" cy="338554"/>
          </a:xfrm>
          <a:prstGeom prst="rect">
            <a:avLst/>
          </a:prstGeom>
          <a:noFill/>
        </p:spPr>
        <p:txBody>
          <a:bodyPr wrap="none" rtlCol="0">
            <a:spAutoFit/>
          </a:bodyPr>
          <a:lstStyle/>
          <a:p>
            <a:r>
              <a:rPr lang="en-US" sz="1600" dirty="0"/>
              <a:t>Chimp</a:t>
            </a:r>
          </a:p>
        </p:txBody>
      </p:sp>
      <p:sp>
        <p:nvSpPr>
          <p:cNvPr id="16" name="TextBox 15"/>
          <p:cNvSpPr txBox="1"/>
          <p:nvPr/>
        </p:nvSpPr>
        <p:spPr>
          <a:xfrm rot="1823897">
            <a:off x="5896633" y="3144136"/>
            <a:ext cx="1228221" cy="338554"/>
          </a:xfrm>
          <a:prstGeom prst="rect">
            <a:avLst/>
          </a:prstGeom>
          <a:noFill/>
        </p:spPr>
        <p:txBody>
          <a:bodyPr wrap="none" rtlCol="0">
            <a:spAutoFit/>
          </a:bodyPr>
          <a:lstStyle/>
          <a:p>
            <a:r>
              <a:rPr lang="en-US" sz="1600" dirty="0"/>
              <a:t>Neanderthal</a:t>
            </a:r>
          </a:p>
        </p:txBody>
      </p:sp>
      <p:sp>
        <p:nvSpPr>
          <p:cNvPr id="17" name="TextBox 16"/>
          <p:cNvSpPr txBox="1"/>
          <p:nvPr/>
        </p:nvSpPr>
        <p:spPr>
          <a:xfrm rot="2330878">
            <a:off x="4638035" y="3191953"/>
            <a:ext cx="1080078" cy="584775"/>
          </a:xfrm>
          <a:prstGeom prst="rect">
            <a:avLst/>
          </a:prstGeom>
          <a:noFill/>
        </p:spPr>
        <p:txBody>
          <a:bodyPr wrap="square" rtlCol="0">
            <a:spAutoFit/>
          </a:bodyPr>
          <a:lstStyle/>
          <a:p>
            <a:r>
              <a:rPr lang="en-US" sz="1600" dirty="0"/>
              <a:t>French (Europe)</a:t>
            </a:r>
          </a:p>
        </p:txBody>
      </p:sp>
      <p:sp>
        <p:nvSpPr>
          <p:cNvPr id="18" name="TextBox 17"/>
          <p:cNvSpPr txBox="1"/>
          <p:nvPr/>
        </p:nvSpPr>
        <p:spPr>
          <a:xfrm rot="2113503">
            <a:off x="5322173" y="3063932"/>
            <a:ext cx="884442" cy="584775"/>
          </a:xfrm>
          <a:prstGeom prst="rect">
            <a:avLst/>
          </a:prstGeom>
          <a:noFill/>
        </p:spPr>
        <p:txBody>
          <a:bodyPr wrap="square" rtlCol="0">
            <a:spAutoFit/>
          </a:bodyPr>
          <a:lstStyle/>
          <a:p>
            <a:pPr algn="ctr"/>
            <a:r>
              <a:rPr lang="en-US" sz="1600" dirty="0"/>
              <a:t>Yoruba (Africa)</a:t>
            </a:r>
          </a:p>
        </p:txBody>
      </p:sp>
      <p:sp>
        <p:nvSpPr>
          <p:cNvPr id="19" name="TextBox 18"/>
          <p:cNvSpPr txBox="1"/>
          <p:nvPr/>
        </p:nvSpPr>
        <p:spPr>
          <a:xfrm>
            <a:off x="4431934" y="1135642"/>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21" name="Straight Arrow Connector 20"/>
          <p:cNvCxnSpPr/>
          <p:nvPr/>
        </p:nvCxnSpPr>
        <p:spPr>
          <a:xfrm>
            <a:off x="5107578" y="2690949"/>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1393474" y="4807131"/>
            <a:ext cx="323563" cy="0"/>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389895" y="5612674"/>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3923001" y="5515651"/>
            <a:ext cx="2878182" cy="2075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1389895" y="5947838"/>
            <a:ext cx="32356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3923001" y="5856594"/>
            <a:ext cx="2878182" cy="1887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3"/>
          <a:srcRect l="54852" t="34553" r="23261" b="30446"/>
          <a:stretch/>
        </p:blipFill>
        <p:spPr>
          <a:xfrm>
            <a:off x="8109596" y="792454"/>
            <a:ext cx="2542590" cy="2286000"/>
          </a:xfrm>
          <a:prstGeom prst="rect">
            <a:avLst/>
          </a:prstGeom>
        </p:spPr>
      </p:pic>
      <p:sp>
        <p:nvSpPr>
          <p:cNvPr id="30" name="TextBox 29"/>
          <p:cNvSpPr txBox="1"/>
          <p:nvPr/>
        </p:nvSpPr>
        <p:spPr>
          <a:xfrm rot="1538403">
            <a:off x="10346175" y="3022234"/>
            <a:ext cx="718466" cy="338554"/>
          </a:xfrm>
          <a:prstGeom prst="rect">
            <a:avLst/>
          </a:prstGeom>
          <a:noFill/>
        </p:spPr>
        <p:txBody>
          <a:bodyPr wrap="none" rtlCol="0">
            <a:spAutoFit/>
          </a:bodyPr>
          <a:lstStyle/>
          <a:p>
            <a:r>
              <a:rPr lang="en-US" sz="1600" dirty="0"/>
              <a:t>Chimp</a:t>
            </a:r>
          </a:p>
        </p:txBody>
      </p:sp>
      <p:sp>
        <p:nvSpPr>
          <p:cNvPr id="31" name="TextBox 30"/>
          <p:cNvSpPr txBox="1"/>
          <p:nvPr/>
        </p:nvSpPr>
        <p:spPr>
          <a:xfrm rot="1823897">
            <a:off x="9193319" y="3139502"/>
            <a:ext cx="1228221" cy="338554"/>
          </a:xfrm>
          <a:prstGeom prst="rect">
            <a:avLst/>
          </a:prstGeom>
          <a:noFill/>
        </p:spPr>
        <p:txBody>
          <a:bodyPr wrap="none" rtlCol="0">
            <a:spAutoFit/>
          </a:bodyPr>
          <a:lstStyle/>
          <a:p>
            <a:r>
              <a:rPr lang="en-US" sz="1600" dirty="0"/>
              <a:t>Neanderthal</a:t>
            </a:r>
          </a:p>
        </p:txBody>
      </p:sp>
      <p:sp>
        <p:nvSpPr>
          <p:cNvPr id="32" name="TextBox 31"/>
          <p:cNvSpPr txBox="1"/>
          <p:nvPr/>
        </p:nvSpPr>
        <p:spPr>
          <a:xfrm rot="2330878">
            <a:off x="7969758" y="3087959"/>
            <a:ext cx="763269" cy="584775"/>
          </a:xfrm>
          <a:prstGeom prst="rect">
            <a:avLst/>
          </a:prstGeom>
          <a:noFill/>
        </p:spPr>
        <p:txBody>
          <a:bodyPr wrap="square" rtlCol="0">
            <a:spAutoFit/>
          </a:bodyPr>
          <a:lstStyle/>
          <a:p>
            <a:r>
              <a:rPr lang="en-US" sz="1600" dirty="0"/>
              <a:t>Han (Asia)</a:t>
            </a:r>
          </a:p>
        </p:txBody>
      </p:sp>
      <p:sp>
        <p:nvSpPr>
          <p:cNvPr id="33" name="TextBox 32"/>
          <p:cNvSpPr txBox="1"/>
          <p:nvPr/>
        </p:nvSpPr>
        <p:spPr>
          <a:xfrm rot="2113503">
            <a:off x="8618859" y="3059298"/>
            <a:ext cx="884442" cy="584775"/>
          </a:xfrm>
          <a:prstGeom prst="rect">
            <a:avLst/>
          </a:prstGeom>
          <a:noFill/>
        </p:spPr>
        <p:txBody>
          <a:bodyPr wrap="square" rtlCol="0">
            <a:spAutoFit/>
          </a:bodyPr>
          <a:lstStyle/>
          <a:p>
            <a:pPr algn="ctr"/>
            <a:r>
              <a:rPr lang="en-US" sz="1600" dirty="0"/>
              <a:t>Yoruba (Africa)</a:t>
            </a:r>
          </a:p>
        </p:txBody>
      </p:sp>
      <p:sp>
        <p:nvSpPr>
          <p:cNvPr id="34" name="TextBox 33"/>
          <p:cNvSpPr txBox="1"/>
          <p:nvPr/>
        </p:nvSpPr>
        <p:spPr>
          <a:xfrm>
            <a:off x="7728620" y="1131008"/>
            <a:ext cx="1476366" cy="369332"/>
          </a:xfrm>
          <a:prstGeom prst="rect">
            <a:avLst/>
          </a:prstGeom>
          <a:noFill/>
        </p:spPr>
        <p:txBody>
          <a:bodyPr wrap="none" rtlCol="0">
            <a:spAutoFit/>
          </a:bodyPr>
          <a:lstStyle/>
          <a:p>
            <a:r>
              <a:rPr lang="en-US" b="1" dirty="0">
                <a:solidFill>
                  <a:srgbClr val="FF0000"/>
                </a:solidFill>
              </a:rPr>
              <a:t>ABBA &lt; BABA</a:t>
            </a:r>
          </a:p>
        </p:txBody>
      </p:sp>
      <p:cxnSp>
        <p:nvCxnSpPr>
          <p:cNvPr id="35" name="Straight Arrow Connector 34"/>
          <p:cNvCxnSpPr/>
          <p:nvPr/>
        </p:nvCxnSpPr>
        <p:spPr>
          <a:xfrm>
            <a:off x="8404264" y="2686315"/>
            <a:ext cx="713677" cy="0"/>
          </a:xfrm>
          <a:prstGeom prst="straightConnector1">
            <a:avLst/>
          </a:prstGeom>
          <a:ln w="381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TextBox 35"/>
          <p:cNvSpPr txBox="1"/>
          <p:nvPr/>
        </p:nvSpPr>
        <p:spPr>
          <a:xfrm>
            <a:off x="1397146" y="6442344"/>
            <a:ext cx="9794284" cy="369332"/>
          </a:xfrm>
          <a:prstGeom prst="rect">
            <a:avLst/>
          </a:prstGeom>
          <a:noFill/>
        </p:spPr>
        <p:txBody>
          <a:bodyPr wrap="none" rtlCol="0">
            <a:spAutoFit/>
          </a:bodyPr>
          <a:lstStyle/>
          <a:p>
            <a:r>
              <a:rPr lang="en-US" dirty="0"/>
              <a:t>Significant gene flow between Neanderthal and humans from Europe, Asia, and Papua, but not Africans</a:t>
            </a:r>
          </a:p>
        </p:txBody>
      </p:sp>
    </p:spTree>
    <p:extLst>
      <p:ext uri="{BB962C8B-B14F-4D97-AF65-F5344CB8AC3E}">
        <p14:creationId xmlns:p14="http://schemas.microsoft.com/office/powerpoint/2010/main" val="25266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9" grpId="0"/>
      <p:bldP spid="26" grpId="0" animBg="1"/>
      <p:bldP spid="28" grpId="0" animBg="1"/>
      <p:bldP spid="34"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1566" y="6040193"/>
            <a:ext cx="4271691" cy="584775"/>
          </a:xfrm>
          <a:prstGeom prst="rect">
            <a:avLst/>
          </a:prstGeom>
        </p:spPr>
        <p:txBody>
          <a:bodyPr wrap="square">
            <a:spAutoFit/>
          </a:bodyPr>
          <a:lstStyle/>
          <a:p>
            <a:r>
              <a:rPr lang="en-US" sz="1600" dirty="0"/>
              <a:t>https://www.zmescience.com/science/news-science/neanderthal-dna-influence-06102017/</a:t>
            </a:r>
          </a:p>
        </p:txBody>
      </p:sp>
      <p:pic>
        <p:nvPicPr>
          <p:cNvPr id="7" name="Picture 6"/>
          <p:cNvPicPr>
            <a:picLocks noChangeAspect="1"/>
          </p:cNvPicPr>
          <p:nvPr/>
        </p:nvPicPr>
        <p:blipFill rotWithShape="1">
          <a:blip r:embed="rId3"/>
          <a:srcRect t="5138" b="5905"/>
          <a:stretch/>
        </p:blipFill>
        <p:spPr>
          <a:xfrm>
            <a:off x="655576" y="1414922"/>
            <a:ext cx="10941533" cy="4572000"/>
          </a:xfrm>
          <a:prstGeom prst="rect">
            <a:avLst/>
          </a:prstGeom>
        </p:spPr>
      </p:pic>
      <p:sp>
        <p:nvSpPr>
          <p:cNvPr id="9" name="Rectangle 1"/>
          <p:cNvSpPr txBox="1">
            <a:spLocks noChangeArrowheads="1"/>
          </p:cNvSpPr>
          <p:nvPr/>
        </p:nvSpPr>
        <p:spPr>
          <a:xfrm>
            <a:off x="352561" y="217694"/>
            <a:ext cx="8229600" cy="581025"/>
          </a:xfrm>
          <a:prstGeom prst="rect">
            <a:avLst/>
          </a:prstGeo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Human migration &amp; archaic hominids</a:t>
            </a:r>
          </a:p>
        </p:txBody>
      </p:sp>
      <p:pic>
        <p:nvPicPr>
          <p:cNvPr id="14" name="Picture 13"/>
          <p:cNvPicPr>
            <a:picLocks noChangeAspect="1"/>
          </p:cNvPicPr>
          <p:nvPr/>
        </p:nvPicPr>
        <p:blipFill rotWithShape="1">
          <a:blip r:embed="rId4"/>
          <a:srcRect t="3258" b="8616"/>
          <a:stretch/>
        </p:blipFill>
        <p:spPr>
          <a:xfrm>
            <a:off x="10122356" y="1396770"/>
            <a:ext cx="1474753" cy="1737360"/>
          </a:xfrm>
          <a:prstGeom prst="rect">
            <a:avLst/>
          </a:prstGeom>
        </p:spPr>
      </p:pic>
      <p:sp>
        <p:nvSpPr>
          <p:cNvPr id="15" name="TextBox 14"/>
          <p:cNvSpPr txBox="1"/>
          <p:nvPr/>
        </p:nvSpPr>
        <p:spPr>
          <a:xfrm>
            <a:off x="404676" y="631773"/>
            <a:ext cx="9862594"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As anatomically modern humans spread across the globe, they came into contact with other forms of archaic humans.</a:t>
            </a:r>
          </a:p>
        </p:txBody>
      </p:sp>
      <p:sp>
        <p:nvSpPr>
          <p:cNvPr id="2" name="TextBox 1"/>
          <p:cNvSpPr txBox="1"/>
          <p:nvPr/>
        </p:nvSpPr>
        <p:spPr>
          <a:xfrm>
            <a:off x="3158741" y="2764798"/>
            <a:ext cx="1486817" cy="369332"/>
          </a:xfrm>
          <a:prstGeom prst="rect">
            <a:avLst/>
          </a:prstGeom>
          <a:noFill/>
        </p:spPr>
        <p:txBody>
          <a:bodyPr wrap="none" rtlCol="0">
            <a:spAutoFit/>
          </a:bodyPr>
          <a:lstStyle/>
          <a:p>
            <a:r>
              <a:rPr lang="en-US" b="1" dirty="0"/>
              <a:t>Interbreeding</a:t>
            </a:r>
          </a:p>
        </p:txBody>
      </p:sp>
    </p:spTree>
    <p:extLst>
      <p:ext uri="{BB962C8B-B14F-4D97-AF65-F5344CB8AC3E}">
        <p14:creationId xmlns:p14="http://schemas.microsoft.com/office/powerpoint/2010/main" val="263758152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708" y="528787"/>
            <a:ext cx="9680576" cy="523220"/>
          </a:xfrm>
          <a:prstGeom prst="rect">
            <a:avLst/>
          </a:prstGeom>
          <a:noFill/>
        </p:spPr>
        <p:txBody>
          <a:bodyPr wrap="square" rtlCol="0">
            <a:spAutoFit/>
          </a:bodyPr>
          <a:lstStyle/>
          <a:p>
            <a:r>
              <a:rPr lang="en-US" sz="2800" dirty="0"/>
              <a:t>Proportion of human genome derived from Neanderthal ancestry </a:t>
            </a:r>
          </a:p>
        </p:txBody>
      </p:sp>
      <p:sp>
        <p:nvSpPr>
          <p:cNvPr id="4" name="Rectangle 3"/>
          <p:cNvSpPr/>
          <p:nvPr/>
        </p:nvSpPr>
        <p:spPr>
          <a:xfrm>
            <a:off x="1698171" y="1308353"/>
            <a:ext cx="8322038" cy="2277547"/>
          </a:xfrm>
          <a:prstGeom prst="rect">
            <a:avLst/>
          </a:prstGeom>
        </p:spPr>
        <p:txBody>
          <a:bodyPr wrap="square">
            <a:spAutoFit/>
          </a:bodyPr>
          <a:lstStyle/>
          <a:p>
            <a:r>
              <a:rPr lang="en-US" sz="2000" dirty="0"/>
              <a:t>Africans: 0.0%</a:t>
            </a:r>
          </a:p>
          <a:p>
            <a:r>
              <a:rPr lang="en-US" sz="2000" dirty="0"/>
              <a:t>East Asians: 2.3-2.6% </a:t>
            </a:r>
          </a:p>
          <a:p>
            <a:r>
              <a:rPr lang="en-US" sz="2000" dirty="0"/>
              <a:t>Western Eurasians: 1.8-2.4% </a:t>
            </a:r>
          </a:p>
          <a:p>
            <a:endParaRPr lang="en-US" sz="2000" dirty="0"/>
          </a:p>
          <a:p>
            <a:r>
              <a:rPr lang="en-US" sz="2000" dirty="0"/>
              <a:t>*Note that some estimates reach as high as 7% of genome</a:t>
            </a:r>
          </a:p>
          <a:p>
            <a:endParaRPr lang="en-US" sz="2400" dirty="0"/>
          </a:p>
          <a:p>
            <a:r>
              <a:rPr lang="en-US" dirty="0" err="1"/>
              <a:t>Prüfer</a:t>
            </a:r>
            <a:r>
              <a:rPr lang="en-US" dirty="0"/>
              <a:t> et al. (2017)</a:t>
            </a:r>
          </a:p>
        </p:txBody>
      </p:sp>
    </p:spTree>
    <p:extLst>
      <p:ext uri="{BB962C8B-B14F-4D97-AF65-F5344CB8AC3E}">
        <p14:creationId xmlns:p14="http://schemas.microsoft.com/office/powerpoint/2010/main" val="1840364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333375"/>
            <a:ext cx="6000750" cy="6191250"/>
          </a:xfrm>
          <a:prstGeom prst="rect">
            <a:avLst/>
          </a:prstGeom>
        </p:spPr>
      </p:pic>
    </p:spTree>
    <p:extLst>
      <p:ext uri="{BB962C8B-B14F-4D97-AF65-F5344CB8AC3E}">
        <p14:creationId xmlns:p14="http://schemas.microsoft.com/office/powerpoint/2010/main" val="334897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2942" y="582029"/>
            <a:ext cx="7746274" cy="707886"/>
          </a:xfrm>
          <a:prstGeom prst="rect">
            <a:avLst/>
          </a:prstGeom>
          <a:noFill/>
        </p:spPr>
        <p:txBody>
          <a:bodyPr wrap="square" rtlCol="0">
            <a:spAutoFit/>
          </a:bodyPr>
          <a:lstStyle/>
          <a:p>
            <a:pPr algn="ctr"/>
            <a:r>
              <a:rPr lang="en-US" sz="2000" dirty="0" err="1"/>
              <a:t>Denisovan</a:t>
            </a:r>
            <a:r>
              <a:rPr lang="en-US" sz="2000" dirty="0"/>
              <a:t> admixture proportions</a:t>
            </a:r>
          </a:p>
          <a:p>
            <a:pPr algn="ctr"/>
            <a:r>
              <a:rPr lang="en-US" sz="2000" dirty="0"/>
              <a:t>(filled circles indicate 5% </a:t>
            </a:r>
            <a:r>
              <a:rPr lang="en-US" sz="2000" dirty="0" err="1"/>
              <a:t>Denisovan</a:t>
            </a:r>
            <a:r>
              <a:rPr lang="en-US" sz="2000" dirty="0"/>
              <a:t>; others are scaled accordingly)</a:t>
            </a:r>
          </a:p>
        </p:txBody>
      </p:sp>
      <p:sp>
        <p:nvSpPr>
          <p:cNvPr id="5" name="TextBox 4"/>
          <p:cNvSpPr txBox="1"/>
          <p:nvPr/>
        </p:nvSpPr>
        <p:spPr>
          <a:xfrm>
            <a:off x="558348" y="240062"/>
            <a:ext cx="7746274" cy="523220"/>
          </a:xfrm>
          <a:prstGeom prst="rect">
            <a:avLst/>
          </a:prstGeom>
          <a:noFill/>
        </p:spPr>
        <p:txBody>
          <a:bodyPr wrap="square" rtlCol="0">
            <a:spAutoFit/>
          </a:bodyPr>
          <a:lstStyle/>
          <a:p>
            <a:r>
              <a:rPr lang="en-US" sz="2800" dirty="0" err="1"/>
              <a:t>Denisovan</a:t>
            </a:r>
            <a:r>
              <a:rPr lang="en-US" sz="2800" dirty="0"/>
              <a:t> admixture</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44199" y="1330093"/>
            <a:ext cx="7223760" cy="5043420"/>
          </a:xfrm>
          <a:prstGeom prst="rect">
            <a:avLst/>
          </a:prstGeom>
        </p:spPr>
      </p:pic>
      <p:sp>
        <p:nvSpPr>
          <p:cNvPr id="7" name="TextBox 6"/>
          <p:cNvSpPr txBox="1"/>
          <p:nvPr/>
        </p:nvSpPr>
        <p:spPr>
          <a:xfrm>
            <a:off x="724310" y="6453870"/>
            <a:ext cx="11263538" cy="323165"/>
          </a:xfrm>
          <a:prstGeom prst="rect">
            <a:avLst/>
          </a:prstGeom>
          <a:noFill/>
        </p:spPr>
        <p:txBody>
          <a:bodyPr wrap="square" rtlCol="0">
            <a:spAutoFit/>
          </a:bodyPr>
          <a:lstStyle/>
          <a:p>
            <a:r>
              <a:rPr lang="en-US" sz="1500" dirty="0"/>
              <a:t>Reich et al. 2011. </a:t>
            </a:r>
            <a:r>
              <a:rPr lang="en-US" sz="1500" dirty="0" err="1"/>
              <a:t>Denisova</a:t>
            </a:r>
            <a:r>
              <a:rPr lang="en-US" sz="1500" dirty="0"/>
              <a:t> Admixture and the First Modern Human Dispersals into Southeast Asia and Oceania. Am J Hum Genet. 89: 516–528.</a:t>
            </a:r>
          </a:p>
        </p:txBody>
      </p:sp>
    </p:spTree>
    <p:extLst>
      <p:ext uri="{BB962C8B-B14F-4D97-AF65-F5344CB8AC3E}">
        <p14:creationId xmlns:p14="http://schemas.microsoft.com/office/powerpoint/2010/main" val="372532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418" y="1132352"/>
            <a:ext cx="10728959" cy="5029200"/>
          </a:xfrm>
          <a:prstGeom prst="rect">
            <a:avLst/>
          </a:prstGeom>
        </p:spPr>
      </p:pic>
      <p:sp>
        <p:nvSpPr>
          <p:cNvPr id="3" name="Rectangle 2"/>
          <p:cNvSpPr/>
          <p:nvPr/>
        </p:nvSpPr>
        <p:spPr>
          <a:xfrm>
            <a:off x="974418" y="6293172"/>
            <a:ext cx="8329749" cy="307777"/>
          </a:xfrm>
          <a:prstGeom prst="rect">
            <a:avLst/>
          </a:prstGeom>
        </p:spPr>
        <p:txBody>
          <a:bodyPr wrap="square">
            <a:spAutoFit/>
          </a:bodyPr>
          <a:lstStyle/>
          <a:p>
            <a:r>
              <a:rPr lang="en-US" sz="1400" dirty="0"/>
              <a:t>https://evolutionistx.wordpress.com/2016/04/21/updated-tentative-map-of-neanderthal-dna/</a:t>
            </a:r>
          </a:p>
        </p:txBody>
      </p:sp>
      <p:sp>
        <p:nvSpPr>
          <p:cNvPr id="4" name="TextBox 3"/>
          <p:cNvSpPr txBox="1"/>
          <p:nvPr/>
        </p:nvSpPr>
        <p:spPr>
          <a:xfrm>
            <a:off x="974418" y="446421"/>
            <a:ext cx="6640344" cy="523220"/>
          </a:xfrm>
          <a:prstGeom prst="rect">
            <a:avLst/>
          </a:prstGeom>
          <a:noFill/>
        </p:spPr>
        <p:txBody>
          <a:bodyPr wrap="none" rtlCol="0">
            <a:spAutoFit/>
          </a:bodyPr>
          <a:lstStyle/>
          <a:p>
            <a:r>
              <a:rPr lang="en-US" sz="2800" dirty="0"/>
              <a:t>Geographic distribution of </a:t>
            </a:r>
            <a:r>
              <a:rPr lang="en-US" sz="2800" dirty="0" err="1"/>
              <a:t>introgressed</a:t>
            </a:r>
            <a:r>
              <a:rPr lang="en-US" sz="2800" dirty="0"/>
              <a:t> DNA</a:t>
            </a:r>
          </a:p>
        </p:txBody>
      </p:sp>
    </p:spTree>
    <p:extLst>
      <p:ext uri="{BB962C8B-B14F-4D97-AF65-F5344CB8AC3E}">
        <p14:creationId xmlns:p14="http://schemas.microsoft.com/office/powerpoint/2010/main" val="337535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lumMod val="65000"/>
                                </a:schemeClr>
                              </a:solidFill>
                              <a:latin typeface="Cambria Math" panose="02040503050406030204" pitchFamily="18" charset="0"/>
                            </a:rPr>
                          </m:ctrlPr>
                        </m:fPr>
                        <m:num>
                          <m:r>
                            <a:rPr lang="en-US" b="0" i="1" smtClean="0">
                              <a:solidFill>
                                <a:schemeClr val="bg1">
                                  <a:lumMod val="65000"/>
                                </a:schemeClr>
                              </a:solidFill>
                              <a:latin typeface="Cambria Math" panose="02040503050406030204" pitchFamily="18" charset="0"/>
                            </a:rPr>
                            <m:t>1</m:t>
                          </m:r>
                        </m:num>
                        <m:den>
                          <m:r>
                            <a:rPr lang="en-US" b="0" i="1" smtClean="0">
                              <a:solidFill>
                                <a:schemeClr val="bg1">
                                  <a:lumMod val="65000"/>
                                </a:schemeClr>
                              </a:solidFill>
                              <a:latin typeface="Cambria Math" panose="02040503050406030204" pitchFamily="18" charset="0"/>
                            </a:rPr>
                            <m:t>2</m:t>
                          </m:r>
                          <m:sSub>
                            <m:sSubPr>
                              <m:ctrlPr>
                                <a:rPr lang="en-US" b="0" i="1" smtClean="0">
                                  <a:solidFill>
                                    <a:schemeClr val="bg1">
                                      <a:lumMod val="65000"/>
                                    </a:schemeClr>
                                  </a:solidFill>
                                  <a:latin typeface="Cambria Math" panose="02040503050406030204" pitchFamily="18" charset="0"/>
                                </a:rPr>
                              </m:ctrlPr>
                            </m:sSubPr>
                            <m:e>
                              <m:r>
                                <a:rPr lang="en-US" b="0" i="1" smtClean="0">
                                  <a:solidFill>
                                    <a:schemeClr val="bg1">
                                      <a:lumMod val="65000"/>
                                    </a:schemeClr>
                                  </a:solidFill>
                                  <a:latin typeface="Cambria Math" panose="02040503050406030204" pitchFamily="18" charset="0"/>
                                </a:rPr>
                                <m:t>𝑁</m:t>
                              </m:r>
                            </m:e>
                            <m:sub>
                              <m:r>
                                <a:rPr lang="en-US" b="0" i="1" smtClean="0">
                                  <a:solidFill>
                                    <a:schemeClr val="bg1">
                                      <a:lumMod val="65000"/>
                                    </a:schemeClr>
                                  </a:solidFill>
                                  <a:latin typeface="Cambria Math" panose="02040503050406030204" pitchFamily="18" charset="0"/>
                                </a:rPr>
                                <m:t>𝑒</m:t>
                              </m:r>
                            </m:sub>
                          </m:sSub>
                        </m:den>
                      </m:f>
                    </m:oMath>
                  </m:oMathPara>
                </a14:m>
                <a:endParaRPr lang="en-US" dirty="0">
                  <a:solidFill>
                    <a:schemeClr val="bg1">
                      <a:lumMod val="65000"/>
                    </a:schemeClr>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206837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5A1CAC-4889-AC49-B3CA-DDCE119E2C32}"/>
              </a:ext>
            </a:extLst>
          </p:cNvPr>
          <p:cNvSpPr/>
          <p:nvPr/>
        </p:nvSpPr>
        <p:spPr>
          <a:xfrm>
            <a:off x="7548815" y="927940"/>
            <a:ext cx="4067129" cy="4216539"/>
          </a:xfrm>
          <a:prstGeom prst="rect">
            <a:avLst/>
          </a:prstGeom>
        </p:spPr>
        <p:txBody>
          <a:bodyPr wrap="square">
            <a:spAutoFit/>
          </a:bodyPr>
          <a:lstStyle/>
          <a:p>
            <a:r>
              <a:rPr lang="en-US" sz="2000" dirty="0">
                <a:solidFill>
                  <a:srgbClr val="000000"/>
                </a:solidFill>
              </a:rPr>
              <a:t>Ancient interbreeding with the Tibet grey wolf made the Tibetan Mastiff adapt to the high altitude. </a:t>
            </a:r>
            <a:r>
              <a:rPr lang="en-US" sz="2000" b="1" dirty="0">
                <a:solidFill>
                  <a:srgbClr val="000000"/>
                </a:solidFill>
              </a:rPr>
              <a:t>A similar evolutionary mechanism occurred in parallel in the Tibetan people, who received their high altitude adaptation after inbreeding with the Denisovans.</a:t>
            </a:r>
            <a:r>
              <a:rPr lang="en-US" sz="2000" dirty="0">
                <a:solidFill>
                  <a:srgbClr val="000000"/>
                </a:solidFill>
              </a:rPr>
              <a:t> Credit: Zhen Wang, Shanghai Institutes for Biological Sciences, Chinese Academy of Sciences, Shanghai, P. R. China</a:t>
            </a:r>
            <a:br>
              <a:rPr lang="en-US" sz="1600" dirty="0"/>
            </a:br>
            <a:br>
              <a:rPr lang="en-US" sz="1600" dirty="0"/>
            </a:br>
            <a:r>
              <a:rPr lang="en-US" sz="1600" dirty="0">
                <a:solidFill>
                  <a:srgbClr val="000000"/>
                </a:solidFill>
              </a:rPr>
              <a:t>Read more at: </a:t>
            </a:r>
            <a:r>
              <a:rPr lang="en-US" sz="1600" dirty="0">
                <a:solidFill>
                  <a:srgbClr val="313D57"/>
                </a:solidFill>
                <a:hlinkClick r:id="rId2"/>
              </a:rPr>
              <a:t>https://phys.org/news/2016-12-tibetan-mastiff-gained-high-altitude.html#jCp</a:t>
            </a:r>
            <a:endParaRPr lang="en-US" sz="1600" dirty="0"/>
          </a:p>
        </p:txBody>
      </p:sp>
      <p:sp>
        <p:nvSpPr>
          <p:cNvPr id="14" name="TextBox 13">
            <a:extLst>
              <a:ext uri="{FF2B5EF4-FFF2-40B4-BE49-F238E27FC236}">
                <a16:creationId xmlns:a16="http://schemas.microsoft.com/office/drawing/2014/main" id="{34781FB7-4D96-EB41-8522-4B1C90DBC2F4}"/>
              </a:ext>
            </a:extLst>
          </p:cNvPr>
          <p:cNvSpPr txBox="1"/>
          <p:nvPr/>
        </p:nvSpPr>
        <p:spPr>
          <a:xfrm>
            <a:off x="5822133" y="5320064"/>
            <a:ext cx="5165657" cy="400110"/>
          </a:xfrm>
          <a:prstGeom prst="rect">
            <a:avLst/>
          </a:prstGeom>
          <a:noFill/>
        </p:spPr>
        <p:txBody>
          <a:bodyPr wrap="square" rtlCol="0">
            <a:spAutoFit/>
          </a:bodyPr>
          <a:lstStyle/>
          <a:p>
            <a:r>
              <a:rPr lang="en-US" sz="2000" dirty="0"/>
              <a:t>Parallel Evolution in people and their pets!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13" y="1148174"/>
            <a:ext cx="3287984" cy="4572000"/>
          </a:xfrm>
          <a:prstGeom prst="rect">
            <a:avLst/>
          </a:prstGeom>
        </p:spPr>
      </p:pic>
      <p:sp>
        <p:nvSpPr>
          <p:cNvPr id="11" name="Oval 10">
            <a:extLst>
              <a:ext uri="{FF2B5EF4-FFF2-40B4-BE49-F238E27FC236}">
                <a16:creationId xmlns:a16="http://schemas.microsoft.com/office/drawing/2014/main" id="{A8E60412-FE8F-DF40-8DEF-DC44E1202515}"/>
              </a:ext>
            </a:extLst>
          </p:cNvPr>
          <p:cNvSpPr/>
          <p:nvPr/>
        </p:nvSpPr>
        <p:spPr>
          <a:xfrm>
            <a:off x="1958697" y="3725685"/>
            <a:ext cx="1261242" cy="207316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48737-8483-AD46-8FAC-7C4572956EF0}"/>
              </a:ext>
            </a:extLst>
          </p:cNvPr>
          <p:cNvSpPr txBox="1"/>
          <p:nvPr/>
        </p:nvSpPr>
        <p:spPr>
          <a:xfrm>
            <a:off x="586481" y="205230"/>
            <a:ext cx="10617587" cy="523220"/>
          </a:xfrm>
          <a:prstGeom prst="rect">
            <a:avLst/>
          </a:prstGeom>
          <a:noFill/>
        </p:spPr>
        <p:txBody>
          <a:bodyPr wrap="none" rtlCol="0">
            <a:spAutoFit/>
          </a:bodyPr>
          <a:lstStyle/>
          <a:p>
            <a:r>
              <a:rPr lang="en-US" sz="2800" dirty="0"/>
              <a:t>Adaptive introgression of alleles adaptive to high-altitude environments</a:t>
            </a:r>
          </a:p>
        </p:txBody>
      </p:sp>
      <p:sp>
        <p:nvSpPr>
          <p:cNvPr id="3" name="TextBox 2"/>
          <p:cNvSpPr txBox="1"/>
          <p:nvPr/>
        </p:nvSpPr>
        <p:spPr>
          <a:xfrm>
            <a:off x="3942745" y="728450"/>
            <a:ext cx="2976693" cy="646331"/>
          </a:xfrm>
          <a:prstGeom prst="rect">
            <a:avLst/>
          </a:prstGeom>
          <a:noFill/>
        </p:spPr>
        <p:txBody>
          <a:bodyPr wrap="square" rtlCol="0">
            <a:spAutoFit/>
          </a:bodyPr>
          <a:lstStyle/>
          <a:p>
            <a:r>
              <a:rPr lang="en-US" dirty="0"/>
              <a:t>Two genes associated with high-altitude adaptation</a:t>
            </a:r>
          </a:p>
        </p:txBody>
      </p:sp>
      <p:sp>
        <p:nvSpPr>
          <p:cNvPr id="16" name="TextBox 15">
            <a:extLst>
              <a:ext uri="{FF2B5EF4-FFF2-40B4-BE49-F238E27FC236}">
                <a16:creationId xmlns:a16="http://schemas.microsoft.com/office/drawing/2014/main" id="{6D8FB303-7D45-934B-B76F-5F0D4479CE03}"/>
              </a:ext>
            </a:extLst>
          </p:cNvPr>
          <p:cNvSpPr txBox="1"/>
          <p:nvPr/>
        </p:nvSpPr>
        <p:spPr>
          <a:xfrm rot="19939007">
            <a:off x="4105046" y="2376712"/>
            <a:ext cx="754374" cy="369332"/>
          </a:xfrm>
          <a:prstGeom prst="rect">
            <a:avLst/>
          </a:prstGeom>
          <a:noFill/>
        </p:spPr>
        <p:txBody>
          <a:bodyPr wrap="none" rtlCol="0">
            <a:spAutoFit/>
          </a:bodyPr>
          <a:lstStyle/>
          <a:p>
            <a:r>
              <a:rPr lang="en-US" dirty="0"/>
              <a:t>EPAS1</a:t>
            </a:r>
          </a:p>
        </p:txBody>
      </p:sp>
      <p:pic>
        <p:nvPicPr>
          <p:cNvPr id="17" name="Picture 16">
            <a:extLst>
              <a:ext uri="{FF2B5EF4-FFF2-40B4-BE49-F238E27FC236}">
                <a16:creationId xmlns:a16="http://schemas.microsoft.com/office/drawing/2014/main" id="{816A7D0F-1FAB-5449-B9A9-0C1EF962123B}"/>
              </a:ext>
            </a:extLst>
          </p:cNvPr>
          <p:cNvPicPr>
            <a:picLocks noChangeAspect="1"/>
          </p:cNvPicPr>
          <p:nvPr/>
        </p:nvPicPr>
        <p:blipFill>
          <a:blip r:embed="rId4"/>
          <a:stretch>
            <a:fillRect/>
          </a:stretch>
        </p:blipFill>
        <p:spPr>
          <a:xfrm rot="19758091">
            <a:off x="4807753" y="1509068"/>
            <a:ext cx="2488336" cy="771331"/>
          </a:xfrm>
          <a:prstGeom prst="rect">
            <a:avLst/>
          </a:prstGeom>
        </p:spPr>
      </p:pic>
      <p:sp>
        <p:nvSpPr>
          <p:cNvPr id="18" name="TextBox 17">
            <a:extLst>
              <a:ext uri="{FF2B5EF4-FFF2-40B4-BE49-F238E27FC236}">
                <a16:creationId xmlns:a16="http://schemas.microsoft.com/office/drawing/2014/main" id="{4A3958EE-73A4-6246-BE3F-13637F37A6ED}"/>
              </a:ext>
            </a:extLst>
          </p:cNvPr>
          <p:cNvSpPr txBox="1"/>
          <p:nvPr/>
        </p:nvSpPr>
        <p:spPr>
          <a:xfrm rot="1310025">
            <a:off x="4246985" y="3076056"/>
            <a:ext cx="579005" cy="369332"/>
          </a:xfrm>
          <a:prstGeom prst="rect">
            <a:avLst/>
          </a:prstGeom>
          <a:noFill/>
        </p:spPr>
        <p:txBody>
          <a:bodyPr wrap="none" rtlCol="0">
            <a:spAutoFit/>
          </a:bodyPr>
          <a:lstStyle/>
          <a:p>
            <a:r>
              <a:rPr lang="en-US" dirty="0"/>
              <a:t>HBB</a:t>
            </a:r>
          </a:p>
        </p:txBody>
      </p:sp>
      <p:pic>
        <p:nvPicPr>
          <p:cNvPr id="19" name="Picture 18">
            <a:extLst>
              <a:ext uri="{FF2B5EF4-FFF2-40B4-BE49-F238E27FC236}">
                <a16:creationId xmlns:a16="http://schemas.microsoft.com/office/drawing/2014/main" id="{185E863E-984F-EF45-ADF6-37DEFF66AC18}"/>
              </a:ext>
            </a:extLst>
          </p:cNvPr>
          <p:cNvPicPr>
            <a:picLocks noChangeAspect="1"/>
          </p:cNvPicPr>
          <p:nvPr/>
        </p:nvPicPr>
        <p:blipFill>
          <a:blip r:embed="rId5"/>
          <a:stretch>
            <a:fillRect/>
          </a:stretch>
        </p:blipFill>
        <p:spPr>
          <a:xfrm rot="1480172">
            <a:off x="4673016" y="3424872"/>
            <a:ext cx="2568733" cy="946150"/>
          </a:xfrm>
          <a:prstGeom prst="rect">
            <a:avLst/>
          </a:prstGeom>
        </p:spPr>
      </p:pic>
    </p:spTree>
    <p:extLst>
      <p:ext uri="{BB962C8B-B14F-4D97-AF65-F5344CB8AC3E}">
        <p14:creationId xmlns:p14="http://schemas.microsoft.com/office/powerpoint/2010/main" val="284055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7"/>
          <a:stretch/>
        </p:blipFill>
        <p:spPr>
          <a:xfrm>
            <a:off x="5775336" y="581833"/>
            <a:ext cx="5910760" cy="5760720"/>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467462" y="299738"/>
            <a:ext cx="6802311" cy="523220"/>
          </a:xfrm>
          <a:prstGeom prst="rect">
            <a:avLst/>
          </a:prstGeom>
          <a:noFill/>
        </p:spPr>
        <p:txBody>
          <a:bodyPr wrap="none" rtlCol="0">
            <a:spAutoFit/>
          </a:bodyPr>
          <a:lstStyle/>
          <a:p>
            <a:r>
              <a:rPr lang="en-US" sz="2800" dirty="0"/>
              <a:t>Adaptive introgression from archaic hominids</a:t>
            </a:r>
          </a:p>
        </p:txBody>
      </p:sp>
      <p:sp>
        <p:nvSpPr>
          <p:cNvPr id="5" name="Rectangle 4"/>
          <p:cNvSpPr/>
          <p:nvPr/>
        </p:nvSpPr>
        <p:spPr>
          <a:xfrm>
            <a:off x="574766" y="6329491"/>
            <a:ext cx="7563394" cy="338554"/>
          </a:xfrm>
          <a:prstGeom prst="rect">
            <a:avLst/>
          </a:prstGeom>
        </p:spPr>
        <p:txBody>
          <a:bodyPr wrap="square">
            <a:spAutoFit/>
          </a:bodyPr>
          <a:lstStyle/>
          <a:p>
            <a:r>
              <a:rPr lang="en-US" sz="1600" dirty="0"/>
              <a:t>https://www.quantamagazine.org/how-neanderthal-dna-helps-humanity-20160526/</a:t>
            </a:r>
          </a:p>
        </p:txBody>
      </p:sp>
      <p:grpSp>
        <p:nvGrpSpPr>
          <p:cNvPr id="7" name="Group 6"/>
          <p:cNvGrpSpPr/>
          <p:nvPr/>
        </p:nvGrpSpPr>
        <p:grpSpPr>
          <a:xfrm>
            <a:off x="467462" y="1320052"/>
            <a:ext cx="5709713" cy="1070450"/>
            <a:chOff x="467462" y="1320052"/>
            <a:chExt cx="5709713" cy="10704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5153"/>
            <a:stretch/>
          </p:blipFill>
          <p:spPr>
            <a:xfrm>
              <a:off x="467462" y="1320052"/>
              <a:ext cx="5709713" cy="1018199"/>
            </a:xfrm>
            <a:prstGeom prst="rect">
              <a:avLst/>
            </a:prstGeom>
          </p:spPr>
        </p:pic>
        <p:sp>
          <p:nvSpPr>
            <p:cNvPr id="6" name="Rectangle 5"/>
            <p:cNvSpPr/>
            <p:nvPr/>
          </p:nvSpPr>
          <p:spPr>
            <a:xfrm>
              <a:off x="4624251" y="2103119"/>
              <a:ext cx="1320901"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162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691742" y="5204576"/>
            <a:ext cx="3218792" cy="575735"/>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24" name="Group 21"/>
          <p:cNvGrpSpPr/>
          <p:nvPr/>
        </p:nvGrpSpPr>
        <p:grpSpPr>
          <a:xfrm>
            <a:off x="2342605" y="1360714"/>
            <a:ext cx="7924800" cy="3124200"/>
            <a:chOff x="609600" y="767477"/>
            <a:chExt cx="7924800" cy="2819400"/>
          </a:xfrm>
        </p:grpSpPr>
        <p:sp>
          <p:nvSpPr>
            <p:cNvPr id="25" name="Rounded Rectangle 2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26" name="Group 36"/>
            <p:cNvGrpSpPr/>
            <p:nvPr/>
          </p:nvGrpSpPr>
          <p:grpSpPr>
            <a:xfrm>
              <a:off x="990600" y="2679243"/>
              <a:ext cx="2446282" cy="449082"/>
              <a:chOff x="990600" y="3065720"/>
              <a:chExt cx="2446282" cy="449082"/>
            </a:xfrm>
          </p:grpSpPr>
          <p:grpSp>
            <p:nvGrpSpPr>
              <p:cNvPr id="51" name="Group 34"/>
              <p:cNvGrpSpPr/>
              <p:nvPr/>
            </p:nvGrpSpPr>
            <p:grpSpPr>
              <a:xfrm>
                <a:off x="990600" y="3065720"/>
                <a:ext cx="2446282" cy="439480"/>
                <a:chOff x="990600" y="3065720"/>
                <a:chExt cx="2446282" cy="439480"/>
              </a:xfrm>
            </p:grpSpPr>
            <p:sp>
              <p:nvSpPr>
                <p:cNvPr id="53" name="Rectangle 52"/>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54" name="Straight Arrow Connector 53"/>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2939526" y="3209278"/>
                <a:ext cx="287258" cy="305524"/>
              </a:xfrm>
              <a:prstGeom prst="rect">
                <a:avLst/>
              </a:prstGeom>
              <a:noFill/>
            </p:spPr>
            <p:txBody>
              <a:bodyPr wrap="none" rtlCol="0">
                <a:spAutoFit/>
              </a:bodyPr>
              <a:lstStyle/>
              <a:p>
                <a:r>
                  <a:rPr lang="en-US" sz="1600" dirty="0"/>
                  <a:t>+</a:t>
                </a:r>
              </a:p>
            </p:txBody>
          </p:sp>
        </p:grpSp>
        <p:grpSp>
          <p:nvGrpSpPr>
            <p:cNvPr id="27" name="Group 41"/>
            <p:cNvGrpSpPr/>
            <p:nvPr/>
          </p:nvGrpSpPr>
          <p:grpSpPr>
            <a:xfrm>
              <a:off x="5819755" y="2634942"/>
              <a:ext cx="2437405" cy="483781"/>
              <a:chOff x="5819755" y="3021419"/>
              <a:chExt cx="2437405" cy="483781"/>
            </a:xfrm>
          </p:grpSpPr>
          <p:sp>
            <p:nvSpPr>
              <p:cNvPr id="48" name="Rectangle 47"/>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49" name="Straight Arrow Connector 48"/>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86790" y="3182885"/>
                <a:ext cx="247184" cy="305524"/>
              </a:xfrm>
              <a:prstGeom prst="rect">
                <a:avLst/>
              </a:prstGeom>
              <a:noFill/>
            </p:spPr>
            <p:txBody>
              <a:bodyPr wrap="none" rtlCol="0">
                <a:spAutoFit/>
              </a:bodyPr>
              <a:lstStyle/>
              <a:p>
                <a:r>
                  <a:rPr lang="en-US" sz="1600" dirty="0"/>
                  <a:t>-</a:t>
                </a:r>
              </a:p>
            </p:txBody>
          </p:sp>
        </p:grpSp>
        <p:grpSp>
          <p:nvGrpSpPr>
            <p:cNvPr id="36" name="Group 46"/>
            <p:cNvGrpSpPr/>
            <p:nvPr/>
          </p:nvGrpSpPr>
          <p:grpSpPr>
            <a:xfrm>
              <a:off x="2971800" y="879947"/>
              <a:ext cx="3218792" cy="1160923"/>
              <a:chOff x="2971800" y="1305336"/>
              <a:chExt cx="3218792" cy="1160923"/>
            </a:xfrm>
          </p:grpSpPr>
          <p:sp>
            <p:nvSpPr>
              <p:cNvPr id="45" name="Rectangle 44"/>
              <p:cNvSpPr/>
              <p:nvPr/>
            </p:nvSpPr>
            <p:spPr>
              <a:xfrm>
                <a:off x="2971800" y="1305336"/>
                <a:ext cx="3218792" cy="482949"/>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46" name="Straight Arrow Connector 45"/>
              <p:cNvCxnSpPr/>
              <p:nvPr/>
            </p:nvCxnSpPr>
            <p:spPr>
              <a:xfrm rot="5400000">
                <a:off x="4338496" y="2133167"/>
                <a:ext cx="655673" cy="10511"/>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61079" y="1875102"/>
                <a:ext cx="287258" cy="305524"/>
              </a:xfrm>
              <a:prstGeom prst="rect">
                <a:avLst/>
              </a:prstGeom>
              <a:noFill/>
            </p:spPr>
            <p:txBody>
              <a:bodyPr wrap="none" rtlCol="0">
                <a:spAutoFit/>
              </a:bodyPr>
              <a:lstStyle/>
              <a:p>
                <a:r>
                  <a:rPr lang="en-US" sz="1600" dirty="0">
                    <a:solidFill>
                      <a:schemeClr val="bg1">
                        <a:lumMod val="65000"/>
                      </a:schemeClr>
                    </a:solidFill>
                  </a:rPr>
                  <a:t>+</a:t>
                </a:r>
              </a:p>
            </p:txBody>
          </p:sp>
        </p:grpSp>
        <p:grpSp>
          <p:nvGrpSpPr>
            <p:cNvPr id="40" name="Group 35"/>
            <p:cNvGrpSpPr/>
            <p:nvPr/>
          </p:nvGrpSpPr>
          <p:grpSpPr>
            <a:xfrm>
              <a:off x="609600" y="767477"/>
              <a:ext cx="7924800" cy="2819400"/>
              <a:chOff x="609600" y="914400"/>
              <a:chExt cx="7924800" cy="2819400"/>
            </a:xfrm>
          </p:grpSpPr>
          <p:sp>
            <p:nvSpPr>
              <p:cNvPr id="43" name="Rectangle 42"/>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9" name="Straight Arrow Connector 8"/>
          <p:cNvCxnSpPr>
            <a:stCxn id="41" idx="0"/>
            <a:endCxn id="43" idx="2"/>
          </p:cNvCxnSpPr>
          <p:nvPr/>
        </p:nvCxnSpPr>
        <p:spPr>
          <a:xfrm flipV="1">
            <a:off x="6301138" y="4484914"/>
            <a:ext cx="3867" cy="719662"/>
          </a:xfrm>
          <a:prstGeom prst="straightConnector1">
            <a:avLst/>
          </a:prstGeom>
          <a:ln w="28575">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82029" y="2192570"/>
            <a:ext cx="712054"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m</a:t>
            </a:r>
          </a:p>
        </p:txBody>
      </p:sp>
      <p:sp>
        <p:nvSpPr>
          <p:cNvPr id="34" name="TextBox 33"/>
          <p:cNvSpPr txBox="1"/>
          <p:nvPr/>
        </p:nvSpPr>
        <p:spPr>
          <a:xfrm>
            <a:off x="4514071" y="3294491"/>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11" name="TextBox 10"/>
              <p:cNvSpPr txBox="1"/>
              <p:nvPr/>
            </p:nvSpPr>
            <p:spPr>
              <a:xfrm>
                <a:off x="7564169" y="3015915"/>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4169" y="3015915"/>
                <a:ext cx="620939" cy="659540"/>
              </a:xfrm>
              <a:prstGeom prst="rect">
                <a:avLst/>
              </a:prstGeom>
              <a:blipFill>
                <a:blip r:embed="rId2"/>
                <a:stretch>
                  <a:fillRect/>
                </a:stretch>
              </a:blipFill>
            </p:spPr>
            <p:txBody>
              <a:bodyPr/>
              <a:lstStyle/>
              <a:p>
                <a:r>
                  <a:rPr lang="en-US">
                    <a:noFill/>
                  </a:rPr>
                  <a:t> </a:t>
                </a:r>
              </a:p>
            </p:txBody>
          </p:sp>
        </mc:Fallback>
      </mc:AlternateContent>
      <p:sp>
        <p:nvSpPr>
          <p:cNvPr id="37" name="TextBox 36"/>
          <p:cNvSpPr txBox="1"/>
          <p:nvPr/>
        </p:nvSpPr>
        <p:spPr>
          <a:xfrm>
            <a:off x="5657676" y="4713100"/>
            <a:ext cx="614271" cy="369332"/>
          </a:xfrm>
          <a:prstGeom prst="rect">
            <a:avLst/>
          </a:prstGeom>
          <a:noFill/>
        </p:spPr>
        <p:txBody>
          <a:bodyPr wrap="none" rtlCol="0">
            <a:spAutoFit/>
          </a:bodyPr>
          <a:lstStyle/>
          <a:p>
            <a:r>
              <a:rPr lang="en-US" dirty="0">
                <a:solidFill>
                  <a:schemeClr val="bg1">
                    <a:lumMod val="65000"/>
                  </a:schemeClr>
                </a:solidFill>
              </a:rPr>
              <a:t>2</a:t>
            </a:r>
            <a:r>
              <a:rPr lang="en-US" i="1" dirty="0">
                <a:solidFill>
                  <a:schemeClr val="bg1">
                    <a:lumMod val="65000"/>
                  </a:schemeClr>
                </a:solidFill>
              </a:rPr>
              <a:t>N</a:t>
            </a:r>
            <a:r>
              <a:rPr lang="en-US" i="1" baseline="-25000" dirty="0">
                <a:solidFill>
                  <a:schemeClr val="bg1">
                    <a:lumMod val="65000"/>
                  </a:schemeClr>
                </a:solidFill>
              </a:rPr>
              <a:t>e</a:t>
            </a:r>
            <a:r>
              <a:rPr lang="en-US" i="1" dirty="0">
                <a:solidFill>
                  <a:schemeClr val="bg1">
                    <a:lumMod val="65000"/>
                  </a:schemeClr>
                </a:solidFill>
              </a:rPr>
              <a:t>s</a:t>
            </a:r>
          </a:p>
        </p:txBody>
      </p:sp>
      <p:sp>
        <p:nvSpPr>
          <p:cNvPr id="28"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Fundamental model of population genetics</a:t>
            </a:r>
          </a:p>
        </p:txBody>
      </p:sp>
      <p:sp>
        <p:nvSpPr>
          <p:cNvPr id="29" name="Title 1"/>
          <p:cNvSpPr txBox="1">
            <a:spLocks/>
          </p:cNvSpPr>
          <p:nvPr/>
        </p:nvSpPr>
        <p:spPr>
          <a:xfrm>
            <a:off x="3361221" y="6128042"/>
            <a:ext cx="5821451"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pPr algn="ctr"/>
            <a:r>
              <a:rPr lang="en-US" sz="2400" dirty="0"/>
              <a:t>Applications to human evolution</a:t>
            </a:r>
          </a:p>
        </p:txBody>
      </p:sp>
    </p:spTree>
    <p:extLst>
      <p:ext uri="{BB962C8B-B14F-4D97-AF65-F5344CB8AC3E}">
        <p14:creationId xmlns:p14="http://schemas.microsoft.com/office/powerpoint/2010/main" val="3199091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737-8483-AD46-8FAC-7C4572956EF0}"/>
              </a:ext>
            </a:extLst>
          </p:cNvPr>
          <p:cNvSpPr txBox="1"/>
          <p:nvPr/>
        </p:nvSpPr>
        <p:spPr>
          <a:xfrm>
            <a:off x="532776" y="325864"/>
            <a:ext cx="9310882" cy="523220"/>
          </a:xfrm>
          <a:prstGeom prst="rect">
            <a:avLst/>
          </a:prstGeom>
          <a:noFill/>
        </p:spPr>
        <p:txBody>
          <a:bodyPr wrap="none" rtlCol="0">
            <a:spAutoFit/>
          </a:bodyPr>
          <a:lstStyle/>
          <a:p>
            <a:r>
              <a:rPr lang="en-US" sz="2800" dirty="0"/>
              <a:t>Negative consequences of introgression from archaic hominids</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384" t="17232" r="14928" b="24375"/>
          <a:stretch/>
        </p:blipFill>
        <p:spPr>
          <a:xfrm>
            <a:off x="953589" y="966652"/>
            <a:ext cx="10122715" cy="4572000"/>
          </a:xfrm>
          <a:prstGeom prst="rect">
            <a:avLst/>
          </a:prstGeom>
        </p:spPr>
      </p:pic>
      <p:sp>
        <p:nvSpPr>
          <p:cNvPr id="4" name="TextBox 3"/>
          <p:cNvSpPr txBox="1"/>
          <p:nvPr/>
        </p:nvSpPr>
        <p:spPr>
          <a:xfrm>
            <a:off x="861868" y="5656220"/>
            <a:ext cx="10306155" cy="338554"/>
          </a:xfrm>
          <a:prstGeom prst="rect">
            <a:avLst/>
          </a:prstGeom>
          <a:noFill/>
        </p:spPr>
        <p:txBody>
          <a:bodyPr wrap="none" rtlCol="0">
            <a:spAutoFit/>
          </a:bodyPr>
          <a:lstStyle/>
          <a:p>
            <a:r>
              <a:rPr lang="en-US" sz="1600" dirty="0" err="1"/>
              <a:t>Simonti</a:t>
            </a:r>
            <a:r>
              <a:rPr lang="en-US" sz="1600" dirty="0"/>
              <a:t> et al. 2016. The phenotypic legacy of admixture between modern humans and </a:t>
            </a:r>
            <a:r>
              <a:rPr lang="en-US" sz="1600" dirty="0" err="1"/>
              <a:t>Neandertals</a:t>
            </a:r>
            <a:r>
              <a:rPr lang="en-US" sz="1600" dirty="0"/>
              <a:t>. Science  351:737-741</a:t>
            </a:r>
          </a:p>
        </p:txBody>
      </p:sp>
    </p:spTree>
    <p:extLst>
      <p:ext uri="{BB962C8B-B14F-4D97-AF65-F5344CB8AC3E}">
        <p14:creationId xmlns:p14="http://schemas.microsoft.com/office/powerpoint/2010/main" val="118854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7" y="579438"/>
            <a:ext cx="10972800" cy="780439"/>
          </a:xfrm>
        </p:spPr>
        <p:txBody>
          <a:bodyPr>
            <a:normAutofit fontScale="90000"/>
          </a:bodyPr>
          <a:lstStyle/>
          <a:p>
            <a:pPr algn="ctr"/>
            <a:r>
              <a:rPr lang="en-US" sz="3600" dirty="0"/>
              <a:t>Part III—Population Subdivision</a:t>
            </a:r>
            <a:br>
              <a:rPr lang="en-US" sz="3600" dirty="0"/>
            </a:br>
            <a:r>
              <a:rPr lang="en-US" sz="3600" dirty="0"/>
              <a:t>Learning Outcomes</a:t>
            </a:r>
          </a:p>
        </p:txBody>
      </p:sp>
      <p:sp>
        <p:nvSpPr>
          <p:cNvPr id="3" name="Content Placeholder 2"/>
          <p:cNvSpPr>
            <a:spLocks noGrp="1"/>
          </p:cNvSpPr>
          <p:nvPr>
            <p:ph idx="1"/>
          </p:nvPr>
        </p:nvSpPr>
        <p:spPr>
          <a:xfrm>
            <a:off x="1080867" y="1486486"/>
            <a:ext cx="10233127" cy="3985846"/>
          </a:xfrm>
        </p:spPr>
        <p:txBody>
          <a:bodyPr>
            <a:normAutofit/>
          </a:bodyPr>
          <a:lstStyle/>
          <a:p>
            <a:r>
              <a:rPr lang="en-US" dirty="0"/>
              <a:t>Describe the </a:t>
            </a:r>
            <a:r>
              <a:rPr lang="en-US" dirty="0" err="1"/>
              <a:t>clinal</a:t>
            </a:r>
            <a:r>
              <a:rPr lang="en-US" dirty="0"/>
              <a:t> genetic variation in humans. </a:t>
            </a:r>
          </a:p>
          <a:p>
            <a:r>
              <a:rPr lang="en-US" dirty="0"/>
              <a:t>Summarize how mutation, genetic drift, gene flow, &amp; natural selection contributed to </a:t>
            </a:r>
            <a:r>
              <a:rPr lang="en-US" dirty="0" err="1"/>
              <a:t>clinal</a:t>
            </a:r>
            <a:r>
              <a:rPr lang="en-US" dirty="0"/>
              <a:t> variation in allele frequencies and phenotypes.</a:t>
            </a:r>
          </a:p>
          <a:p>
            <a:endParaRPr lang="en-US" sz="2400" dirty="0"/>
          </a:p>
        </p:txBody>
      </p:sp>
    </p:spTree>
    <p:extLst>
      <p:ext uri="{BB962C8B-B14F-4D97-AF65-F5344CB8AC3E}">
        <p14:creationId xmlns:p14="http://schemas.microsoft.com/office/powerpoint/2010/main" val="41943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293" y="1046524"/>
            <a:ext cx="9875520" cy="4728634"/>
          </a:xfrm>
          <a:prstGeom prst="rect">
            <a:avLst/>
          </a:prstGeom>
        </p:spPr>
      </p:pic>
      <p:sp>
        <p:nvSpPr>
          <p:cNvPr id="3" name="Rectangle 2"/>
          <p:cNvSpPr/>
          <p:nvPr/>
        </p:nvSpPr>
        <p:spPr>
          <a:xfrm>
            <a:off x="1303293" y="6089193"/>
            <a:ext cx="7762331" cy="584775"/>
          </a:xfrm>
          <a:prstGeom prst="rect">
            <a:avLst/>
          </a:prstGeom>
        </p:spPr>
        <p:txBody>
          <a:bodyPr wrap="square">
            <a:spAutoFit/>
          </a:bodyPr>
          <a:lstStyle/>
          <a:p>
            <a:r>
              <a:rPr lang="en-US" sz="1600" dirty="0" err="1"/>
              <a:t>Feary</a:t>
            </a:r>
            <a:r>
              <a:rPr lang="en-US" sz="1600" dirty="0"/>
              <a:t> et al. 2014. Chapter 4, Earth’s cultural heritage. Pp. 81-115 </a:t>
            </a:r>
            <a:r>
              <a:rPr lang="en-US" sz="1600" i="1" dirty="0"/>
              <a:t>in</a:t>
            </a:r>
            <a:r>
              <a:rPr lang="en-US" sz="1600" dirty="0"/>
              <a:t> Protected Area Governance and Management, 8</a:t>
            </a:r>
            <a:r>
              <a:rPr lang="en-US" sz="1600" baseline="30000" dirty="0"/>
              <a:t>th</a:t>
            </a:r>
            <a:r>
              <a:rPr lang="en-US" sz="1600" dirty="0"/>
              <a:t> edition (</a:t>
            </a:r>
            <a:r>
              <a:rPr lang="en-US" sz="1600" dirty="0" err="1"/>
              <a:t>Worboys</a:t>
            </a:r>
            <a:r>
              <a:rPr lang="en-US" sz="1600" dirty="0"/>
              <a:t> et al., Editors). ANU Press.</a:t>
            </a:r>
          </a:p>
        </p:txBody>
      </p:sp>
    </p:spTree>
    <p:extLst>
      <p:ext uri="{BB962C8B-B14F-4D97-AF65-F5344CB8AC3E}">
        <p14:creationId xmlns:p14="http://schemas.microsoft.com/office/powerpoint/2010/main" val="3936923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73365" y="960186"/>
          <a:ext cx="4937760"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84495" y="421373"/>
            <a:ext cx="3297977" cy="707886"/>
          </a:xfrm>
          <a:prstGeom prst="rect">
            <a:avLst/>
          </a:prstGeom>
          <a:noFill/>
        </p:spPr>
        <p:txBody>
          <a:bodyPr wrap="square" rtlCol="0">
            <a:spAutoFit/>
          </a:bodyPr>
          <a:lstStyle/>
          <a:p>
            <a:pPr algn="ctr"/>
            <a:r>
              <a:rPr lang="en-US" sz="2000" dirty="0"/>
              <a:t>Principal Component Analysis of 645 microsatellite loci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48" y="1944867"/>
            <a:ext cx="6943314" cy="3657600"/>
          </a:xfrm>
          <a:prstGeom prst="rect">
            <a:avLst/>
          </a:prstGeom>
        </p:spPr>
      </p:pic>
      <p:sp>
        <p:nvSpPr>
          <p:cNvPr id="6" name="Rectangle 5"/>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318445" y="313651"/>
            <a:ext cx="702180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Throughout the semester, we focused on four groups of humans during our lab exercises.</a:t>
            </a:r>
          </a:p>
          <a:p>
            <a:pPr marL="342900" indent="-342900">
              <a:buFont typeface="Arial" panose="020B0604020202020204" pitchFamily="34" charset="0"/>
              <a:buChar char="•"/>
            </a:pPr>
            <a:r>
              <a:rPr lang="en-US" sz="2000" dirty="0"/>
              <a:t>These groups were presented as if they were discrete population units.</a:t>
            </a:r>
          </a:p>
          <a:p>
            <a:pPr marL="342900" indent="-342900">
              <a:buFont typeface="Arial" panose="020B0604020202020204" pitchFamily="34" charset="0"/>
              <a:buChar char="•"/>
            </a:pPr>
            <a:r>
              <a:rPr lang="en-US" sz="2000" dirty="0"/>
              <a:t>However, we ignored the majority of global diversity.</a:t>
            </a:r>
          </a:p>
        </p:txBody>
      </p:sp>
    </p:spTree>
    <p:extLst>
      <p:ext uri="{BB962C8B-B14F-4D97-AF65-F5344CB8AC3E}">
        <p14:creationId xmlns:p14="http://schemas.microsoft.com/office/powerpoint/2010/main" val="593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8"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026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829581" y="0"/>
            <a:ext cx="10203100" cy="6858000"/>
          </a:xfrm>
          <a:prstGeom prst="rect">
            <a:avLst/>
          </a:prstGeom>
        </p:spPr>
      </p:pic>
    </p:spTree>
    <p:extLst>
      <p:ext uri="{BB962C8B-B14F-4D97-AF65-F5344CB8AC3E}">
        <p14:creationId xmlns:p14="http://schemas.microsoft.com/office/powerpoint/2010/main" val="2407439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097278" y="1248202"/>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4" y="1888282"/>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1041123" y="1294304"/>
            <a:ext cx="6411499" cy="400110"/>
          </a:xfrm>
          <a:prstGeom prst="rect">
            <a:avLst/>
          </a:prstGeom>
          <a:noFill/>
        </p:spPr>
        <p:txBody>
          <a:bodyPr wrap="none" rtlCol="0">
            <a:spAutoFit/>
          </a:bodyPr>
          <a:lstStyle/>
          <a:p>
            <a:r>
              <a:rPr lang="en-US" sz="2000" dirty="0"/>
              <a:t>Humans from Oceania &amp; Australia are a fifth genetic cluster.</a:t>
            </a:r>
          </a:p>
        </p:txBody>
      </p:sp>
      <p:sp>
        <p:nvSpPr>
          <p:cNvPr id="9" name="Oval 8"/>
          <p:cNvSpPr/>
          <p:nvPr/>
        </p:nvSpPr>
        <p:spPr>
          <a:xfrm>
            <a:off x="766803" y="1357199"/>
            <a:ext cx="274320" cy="274320"/>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3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7277" y="1288505"/>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928585"/>
            <a:ext cx="6943314" cy="3657600"/>
          </a:xfrm>
          <a:prstGeom prst="rect">
            <a:avLst/>
          </a:prstGeom>
        </p:spPr>
      </p:pic>
      <p:sp>
        <p:nvSpPr>
          <p:cNvPr id="6" name="TextBox 5"/>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7" name="Rectangle 6"/>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8" name="TextBox 7"/>
          <p:cNvSpPr txBox="1"/>
          <p:nvPr/>
        </p:nvSpPr>
        <p:spPr>
          <a:xfrm>
            <a:off x="792214" y="1078011"/>
            <a:ext cx="6648245" cy="707886"/>
          </a:xfrm>
          <a:prstGeom prst="rect">
            <a:avLst/>
          </a:prstGeom>
          <a:noFill/>
        </p:spPr>
        <p:txBody>
          <a:bodyPr wrap="square" rtlCol="0">
            <a:spAutoFit/>
          </a:bodyPr>
          <a:lstStyle/>
          <a:p>
            <a:r>
              <a:rPr lang="en-US" sz="2000" dirty="0"/>
              <a:t>South Asians are genetically intermediate between Europeans and East Asians.</a:t>
            </a:r>
          </a:p>
        </p:txBody>
      </p:sp>
      <p:sp>
        <p:nvSpPr>
          <p:cNvPr id="9" name="Oval 8"/>
          <p:cNvSpPr/>
          <p:nvPr/>
        </p:nvSpPr>
        <p:spPr>
          <a:xfrm>
            <a:off x="517894" y="1157634"/>
            <a:ext cx="274320" cy="274320"/>
          </a:xfrm>
          <a:prstGeom prst="ellipse">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526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097277" y="1251683"/>
          <a:ext cx="4937760" cy="493776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H="1">
            <a:off x="10849970" y="3043451"/>
            <a:ext cx="504967" cy="245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3" y="1705970"/>
            <a:ext cx="6943314" cy="3657600"/>
          </a:xfrm>
          <a:prstGeom prst="rect">
            <a:avLst/>
          </a:prstGeom>
        </p:spPr>
      </p:pic>
      <p:sp>
        <p:nvSpPr>
          <p:cNvPr id="10" name="Oval 9"/>
          <p:cNvSpPr/>
          <p:nvPr/>
        </p:nvSpPr>
        <p:spPr>
          <a:xfrm>
            <a:off x="5856059" y="3425588"/>
            <a:ext cx="204716" cy="21836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2" name="Rectangle 11"/>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3" name="TextBox 12"/>
          <p:cNvSpPr txBox="1"/>
          <p:nvPr/>
        </p:nvSpPr>
        <p:spPr>
          <a:xfrm>
            <a:off x="792215" y="1078011"/>
            <a:ext cx="6410252" cy="707886"/>
          </a:xfrm>
          <a:prstGeom prst="rect">
            <a:avLst/>
          </a:prstGeom>
          <a:noFill/>
        </p:spPr>
        <p:txBody>
          <a:bodyPr wrap="square" rtlCol="0">
            <a:spAutoFit/>
          </a:bodyPr>
          <a:lstStyle/>
          <a:p>
            <a:r>
              <a:rPr lang="en-US" sz="2000" dirty="0"/>
              <a:t>Taiwanese are genetically intermediate between East Asians &amp; Oceanians. </a:t>
            </a:r>
          </a:p>
        </p:txBody>
      </p:sp>
      <p:sp>
        <p:nvSpPr>
          <p:cNvPr id="14" name="Oval 13"/>
          <p:cNvSpPr/>
          <p:nvPr/>
        </p:nvSpPr>
        <p:spPr>
          <a:xfrm>
            <a:off x="517894" y="1157634"/>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5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7097276" y="1186076"/>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2" y="1705970"/>
            <a:ext cx="6943314" cy="3657600"/>
          </a:xfrm>
          <a:prstGeom prst="rect">
            <a:avLst/>
          </a:prstGeom>
        </p:spPr>
      </p:pic>
      <p:sp>
        <p:nvSpPr>
          <p:cNvPr id="12" name="Oval 11"/>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4" name="Rectangle 13"/>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5" name="TextBox 14"/>
          <p:cNvSpPr txBox="1"/>
          <p:nvPr/>
        </p:nvSpPr>
        <p:spPr>
          <a:xfrm>
            <a:off x="792214" y="1078011"/>
            <a:ext cx="6648245" cy="707886"/>
          </a:xfrm>
          <a:prstGeom prst="rect">
            <a:avLst/>
          </a:prstGeom>
          <a:noFill/>
        </p:spPr>
        <p:txBody>
          <a:bodyPr wrap="square" rtlCol="0">
            <a:spAutoFit/>
          </a:bodyPr>
          <a:lstStyle/>
          <a:p>
            <a:r>
              <a:rPr lang="en-US" sz="2000" dirty="0"/>
              <a:t>Native North Americans are genetically closer to East Asians &amp; Europeans than are native South &amp; Central Americas.</a:t>
            </a:r>
          </a:p>
        </p:txBody>
      </p:sp>
      <p:sp>
        <p:nvSpPr>
          <p:cNvPr id="16" name="Oval 15"/>
          <p:cNvSpPr/>
          <p:nvPr/>
        </p:nvSpPr>
        <p:spPr>
          <a:xfrm>
            <a:off x="517894" y="1157634"/>
            <a:ext cx="274320" cy="274320"/>
          </a:xfrm>
          <a:prstGeom prst="ellipse">
            <a:avLst/>
          </a:prstGeom>
          <a:solidFill>
            <a:srgbClr val="CCFF66">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1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626" y="1097098"/>
            <a:ext cx="10659291" cy="1631216"/>
          </a:xfrm>
          <a:prstGeom prst="rect">
            <a:avLst/>
          </a:prstGeom>
          <a:noFill/>
        </p:spPr>
        <p:txBody>
          <a:bodyPr wrap="square" rtlCol="0">
            <a:spAutoFit/>
          </a:bodyPr>
          <a:lstStyle/>
          <a:p>
            <a:r>
              <a:rPr lang="en-US" sz="2000" b="1" dirty="0"/>
              <a:t>Replacement hypothesis</a:t>
            </a:r>
            <a:r>
              <a:rPr lang="en-US" sz="2000" dirty="0"/>
              <a:t> (Out-of-Africa; </a:t>
            </a:r>
            <a:r>
              <a:rPr lang="en-US" sz="2000" dirty="0" err="1"/>
              <a:t>OoA</a:t>
            </a:r>
            <a:r>
              <a:rPr lang="en-US" sz="2000" dirty="0"/>
              <a:t>): transition from archaic to anatomically modern humans in Africa, followed by migration to the rest of the world.</a:t>
            </a:r>
          </a:p>
          <a:p>
            <a:endParaRPr lang="en-US" sz="2000" dirty="0"/>
          </a:p>
          <a:p>
            <a:r>
              <a:rPr lang="en-US" sz="2000" b="1" dirty="0"/>
              <a:t>Multiregional hypothesis</a:t>
            </a:r>
            <a:r>
              <a:rPr lang="en-US" sz="2000" dirty="0"/>
              <a:t>: Anatomically modern humans trace their origin to multiple hominin groups (</a:t>
            </a:r>
            <a:r>
              <a:rPr lang="en-US" sz="2000" i="1" dirty="0"/>
              <a:t>Homo erectus</a:t>
            </a:r>
            <a:r>
              <a:rPr lang="en-US" sz="2000" dirty="0"/>
              <a:t>) living in multiple regions throughout the world, but connected by gene flow.</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92" b="-209"/>
          <a:stretch>
            <a:fillRect/>
          </a:stretch>
        </p:blipFill>
        <p:spPr bwMode="auto">
          <a:xfrm>
            <a:off x="2810692" y="3057892"/>
            <a:ext cx="66294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8"/>
          <p:cNvSpPr txBox="1">
            <a:spLocks noChangeArrowheads="1"/>
          </p:cNvSpPr>
          <p:nvPr/>
        </p:nvSpPr>
        <p:spPr bwMode="auto">
          <a:xfrm>
            <a:off x="2963092" y="609954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err="1"/>
              <a:t>OoA</a:t>
            </a:r>
            <a:endParaRPr lang="en-US" altLang="en-US" dirty="0"/>
          </a:p>
        </p:txBody>
      </p:sp>
      <p:sp>
        <p:nvSpPr>
          <p:cNvPr id="5" name="Text Box 9"/>
          <p:cNvSpPr txBox="1">
            <a:spLocks noChangeArrowheads="1"/>
          </p:cNvSpPr>
          <p:nvPr/>
        </p:nvSpPr>
        <p:spPr bwMode="auto">
          <a:xfrm>
            <a:off x="7535092" y="6105893"/>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Multiregional</a:t>
            </a:r>
          </a:p>
        </p:txBody>
      </p:sp>
      <p:sp>
        <p:nvSpPr>
          <p:cNvPr id="6" name="Title 1"/>
          <p:cNvSpPr txBox="1">
            <a:spLocks/>
          </p:cNvSpPr>
          <p:nvPr/>
        </p:nvSpPr>
        <p:spPr>
          <a:xfrm>
            <a:off x="755468" y="515801"/>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dirty="0"/>
              <a:t>Models of human evolution</a:t>
            </a:r>
          </a:p>
        </p:txBody>
      </p:sp>
    </p:spTree>
    <p:extLst>
      <p:ext uri="{BB962C8B-B14F-4D97-AF65-F5344CB8AC3E}">
        <p14:creationId xmlns:p14="http://schemas.microsoft.com/office/powerpoint/2010/main" val="324538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7093132"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18" y="1732096"/>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Northeast Africans are genetically closer to Europeans and South Asians than are southern and central Africans.</a:t>
            </a:r>
          </a:p>
        </p:txBody>
      </p:sp>
      <p:sp>
        <p:nvSpPr>
          <p:cNvPr id="12" name="Oval 11"/>
          <p:cNvSpPr/>
          <p:nvPr/>
        </p:nvSpPr>
        <p:spPr>
          <a:xfrm>
            <a:off x="517894" y="1157634"/>
            <a:ext cx="274320" cy="274320"/>
          </a:xfrm>
          <a:prstGeom prst="ellipse">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53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913759" y="1078953"/>
          <a:ext cx="484632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5" y="1719033"/>
            <a:ext cx="6943314" cy="3657600"/>
          </a:xfrm>
          <a:prstGeom prst="rect">
            <a:avLst/>
          </a:prstGeom>
        </p:spPr>
      </p:pic>
      <p:sp>
        <p:nvSpPr>
          <p:cNvPr id="8" name="Oval 7"/>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10" name="Rectangle 9"/>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1" name="TextBox 10"/>
          <p:cNvSpPr txBox="1"/>
          <p:nvPr/>
        </p:nvSpPr>
        <p:spPr>
          <a:xfrm>
            <a:off x="792214" y="1078011"/>
            <a:ext cx="6648245" cy="707886"/>
          </a:xfrm>
          <a:prstGeom prst="rect">
            <a:avLst/>
          </a:prstGeom>
          <a:noFill/>
        </p:spPr>
        <p:txBody>
          <a:bodyPr wrap="square" rtlCol="0">
            <a:spAutoFit/>
          </a:bodyPr>
          <a:lstStyle/>
          <a:p>
            <a:r>
              <a:rPr lang="en-US" sz="2000" dirty="0"/>
              <a:t>Algerians are genetically intermediate between Europeans and Africans.</a:t>
            </a:r>
          </a:p>
        </p:txBody>
      </p:sp>
      <p:sp>
        <p:nvSpPr>
          <p:cNvPr id="12" name="Oval 11"/>
          <p:cNvSpPr/>
          <p:nvPr/>
        </p:nvSpPr>
        <p:spPr>
          <a:xfrm>
            <a:off x="517894" y="1157634"/>
            <a:ext cx="274320" cy="27432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053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7101840" y="1065890"/>
          <a:ext cx="4937760"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7" name="Oval 6"/>
          <p:cNvSpPr/>
          <p:nvPr/>
        </p:nvSpPr>
        <p:spPr>
          <a:xfrm>
            <a:off x="5856059"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81585" y="517265"/>
            <a:ext cx="3297977" cy="707886"/>
          </a:xfrm>
          <a:prstGeom prst="rect">
            <a:avLst/>
          </a:prstGeom>
          <a:noFill/>
        </p:spPr>
        <p:txBody>
          <a:bodyPr wrap="square" rtlCol="0">
            <a:spAutoFit/>
          </a:bodyPr>
          <a:lstStyle/>
          <a:p>
            <a:pPr algn="ctr"/>
            <a:r>
              <a:rPr lang="en-US" sz="2000" dirty="0"/>
              <a:t>Principal Component Analysis of 645 microsatellite loci</a:t>
            </a:r>
          </a:p>
        </p:txBody>
      </p:sp>
      <p:sp>
        <p:nvSpPr>
          <p:cNvPr id="9" name="Rectangle 8"/>
          <p:cNvSpPr/>
          <p:nvPr/>
        </p:nvSpPr>
        <p:spPr>
          <a:xfrm>
            <a:off x="392483" y="6082816"/>
            <a:ext cx="8137742" cy="584775"/>
          </a:xfrm>
          <a:prstGeom prst="rect">
            <a:avLst/>
          </a:prstGeom>
        </p:spPr>
        <p:txBody>
          <a:bodyPr wrap="square">
            <a:spAutoFit/>
          </a:bodyPr>
          <a:lstStyle/>
          <a:p>
            <a:r>
              <a:rPr lang="en-US" sz="1600" b="1" dirty="0"/>
              <a:t>Data from: </a:t>
            </a:r>
            <a:r>
              <a:rPr lang="en-US" sz="1600" dirty="0"/>
              <a:t>Pemberton, </a:t>
            </a:r>
            <a:r>
              <a:rPr lang="en-US" sz="1600" dirty="0" err="1"/>
              <a:t>DeGiorgio</a:t>
            </a:r>
            <a:r>
              <a:rPr lang="en-US" sz="1600" dirty="0"/>
              <a:t>, &amp; Rosenberg. 2013. Population Structure in a Comprehensive Genomic Data Set on Human Microsatellite Variation. G3 (Bethesda) 3(5): 891–907</a:t>
            </a:r>
          </a:p>
        </p:txBody>
      </p:sp>
      <p:sp>
        <p:nvSpPr>
          <p:cNvPr id="10" name="TextBox 9"/>
          <p:cNvSpPr txBox="1"/>
          <p:nvPr/>
        </p:nvSpPr>
        <p:spPr>
          <a:xfrm>
            <a:off x="792214" y="1078011"/>
            <a:ext cx="6648245" cy="707886"/>
          </a:xfrm>
          <a:prstGeom prst="rect">
            <a:avLst/>
          </a:prstGeom>
          <a:noFill/>
        </p:spPr>
        <p:txBody>
          <a:bodyPr wrap="square" rtlCol="0">
            <a:spAutoFit/>
          </a:bodyPr>
          <a:lstStyle/>
          <a:p>
            <a:r>
              <a:rPr lang="en-US" sz="2000" dirty="0"/>
              <a:t>Middle Easterners are intermediate between Europeans, South Asians, &amp; Algerians.</a:t>
            </a:r>
          </a:p>
        </p:txBody>
      </p:sp>
      <p:sp>
        <p:nvSpPr>
          <p:cNvPr id="11" name="Oval 10"/>
          <p:cNvSpPr/>
          <p:nvPr/>
        </p:nvSpPr>
        <p:spPr>
          <a:xfrm>
            <a:off x="517894" y="1157634"/>
            <a:ext cx="274320"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075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32" y="816607"/>
            <a:ext cx="5492862" cy="5486400"/>
          </a:xfrm>
          <a:prstGeom prst="rect">
            <a:avLst/>
          </a:prstGeom>
        </p:spPr>
      </p:pic>
      <p:sp>
        <p:nvSpPr>
          <p:cNvPr id="3" name="Oval 2"/>
          <p:cNvSpPr/>
          <p:nvPr/>
        </p:nvSpPr>
        <p:spPr>
          <a:xfrm>
            <a:off x="6304547" y="3150734"/>
            <a:ext cx="782053" cy="577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68469" y="3728249"/>
            <a:ext cx="854208" cy="369332"/>
          </a:xfrm>
          <a:prstGeom prst="rect">
            <a:avLst/>
          </a:prstGeom>
          <a:noFill/>
        </p:spPr>
        <p:txBody>
          <a:bodyPr wrap="none" rtlCol="0">
            <a:spAutoFit/>
          </a:bodyPr>
          <a:lstStyle/>
          <a:p>
            <a:r>
              <a:rPr lang="en-US" dirty="0"/>
              <a:t>Europe</a:t>
            </a:r>
          </a:p>
        </p:txBody>
      </p:sp>
      <p:sp>
        <p:nvSpPr>
          <p:cNvPr id="5" name="Oval 4"/>
          <p:cNvSpPr/>
          <p:nvPr/>
        </p:nvSpPr>
        <p:spPr>
          <a:xfrm rot="2006335">
            <a:off x="9280850" y="5367822"/>
            <a:ext cx="1032994" cy="270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27092" y="5416045"/>
            <a:ext cx="1186207" cy="646331"/>
          </a:xfrm>
          <a:prstGeom prst="rect">
            <a:avLst/>
          </a:prstGeom>
          <a:noFill/>
        </p:spPr>
        <p:txBody>
          <a:bodyPr wrap="square" rtlCol="0">
            <a:spAutoFit/>
          </a:bodyPr>
          <a:lstStyle/>
          <a:p>
            <a:pPr algn="ctr"/>
            <a:r>
              <a:rPr lang="en-US" dirty="0"/>
              <a:t>Southeast Asia</a:t>
            </a:r>
          </a:p>
        </p:txBody>
      </p:sp>
      <p:sp>
        <p:nvSpPr>
          <p:cNvPr id="7" name="TextBox 6"/>
          <p:cNvSpPr txBox="1"/>
          <p:nvPr/>
        </p:nvSpPr>
        <p:spPr>
          <a:xfrm>
            <a:off x="8790008" y="884309"/>
            <a:ext cx="1208234" cy="369332"/>
          </a:xfrm>
          <a:prstGeom prst="rect">
            <a:avLst/>
          </a:prstGeom>
          <a:noFill/>
        </p:spPr>
        <p:txBody>
          <a:bodyPr wrap="square" rtlCol="0">
            <a:spAutoFit/>
          </a:bodyPr>
          <a:lstStyle/>
          <a:p>
            <a:pPr algn="ctr"/>
            <a:r>
              <a:rPr lang="en-US" dirty="0"/>
              <a:t>Americas</a:t>
            </a:r>
          </a:p>
        </p:txBody>
      </p:sp>
      <p:sp>
        <p:nvSpPr>
          <p:cNvPr id="8" name="Oval 7"/>
          <p:cNvSpPr/>
          <p:nvPr/>
        </p:nvSpPr>
        <p:spPr>
          <a:xfrm rot="19741454">
            <a:off x="7644537" y="1401172"/>
            <a:ext cx="3856533" cy="1352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51668" y="394811"/>
            <a:ext cx="1007339" cy="646331"/>
          </a:xfrm>
          <a:prstGeom prst="rect">
            <a:avLst/>
          </a:prstGeom>
          <a:noFill/>
        </p:spPr>
        <p:txBody>
          <a:bodyPr wrap="square" rtlCol="0">
            <a:spAutoFit/>
          </a:bodyPr>
          <a:lstStyle/>
          <a:p>
            <a:pPr algn="ctr"/>
            <a:r>
              <a:rPr lang="en-US" dirty="0"/>
              <a:t>North America</a:t>
            </a:r>
          </a:p>
        </p:txBody>
      </p:sp>
      <p:sp>
        <p:nvSpPr>
          <p:cNvPr id="10" name="TextBox 9"/>
          <p:cNvSpPr txBox="1"/>
          <p:nvPr/>
        </p:nvSpPr>
        <p:spPr>
          <a:xfrm>
            <a:off x="11011850" y="2283440"/>
            <a:ext cx="1175059" cy="1569660"/>
          </a:xfrm>
          <a:prstGeom prst="rect">
            <a:avLst/>
          </a:prstGeom>
          <a:noFill/>
        </p:spPr>
        <p:txBody>
          <a:bodyPr wrap="square" rtlCol="0">
            <a:spAutoFit/>
          </a:bodyPr>
          <a:lstStyle/>
          <a:p>
            <a:pPr algn="ctr"/>
            <a:r>
              <a:rPr lang="en-US" sz="1600" dirty="0"/>
              <a:t>Ancient Northern Canada, Greenland, Alaska, &amp; NE Russia</a:t>
            </a:r>
          </a:p>
        </p:txBody>
      </p:sp>
      <p:sp>
        <p:nvSpPr>
          <p:cNvPr id="11" name="TextBox 10"/>
          <p:cNvSpPr txBox="1"/>
          <p:nvPr/>
        </p:nvSpPr>
        <p:spPr>
          <a:xfrm>
            <a:off x="11011850" y="4300585"/>
            <a:ext cx="1190432" cy="584775"/>
          </a:xfrm>
          <a:prstGeom prst="rect">
            <a:avLst/>
          </a:prstGeom>
          <a:noFill/>
        </p:spPr>
        <p:txBody>
          <a:bodyPr wrap="square" rtlCol="0">
            <a:spAutoFit/>
          </a:bodyPr>
          <a:lstStyle/>
          <a:p>
            <a:pPr algn="ctr"/>
            <a:r>
              <a:rPr lang="en-US" sz="1600" dirty="0"/>
              <a:t>Northeast Siberia</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9462" y="1676673"/>
            <a:ext cx="5171749" cy="3200400"/>
          </a:xfrm>
          <a:prstGeom prst="rect">
            <a:avLst/>
          </a:prstGeom>
        </p:spPr>
      </p:pic>
      <p:sp>
        <p:nvSpPr>
          <p:cNvPr id="14" name="Rectangle 13"/>
          <p:cNvSpPr/>
          <p:nvPr/>
        </p:nvSpPr>
        <p:spPr>
          <a:xfrm>
            <a:off x="6114797" y="5693044"/>
            <a:ext cx="1330814" cy="369332"/>
          </a:xfrm>
          <a:prstGeom prst="rect">
            <a:avLst/>
          </a:prstGeom>
        </p:spPr>
        <p:txBody>
          <a:bodyPr wrap="none">
            <a:spAutoFit/>
          </a:bodyPr>
          <a:lstStyle/>
          <a:p>
            <a:r>
              <a:rPr lang="en-US" b="1" dirty="0"/>
              <a:t>524,830 loci</a:t>
            </a:r>
          </a:p>
        </p:txBody>
      </p:sp>
      <p:sp>
        <p:nvSpPr>
          <p:cNvPr id="15" name="Rectangle 14"/>
          <p:cNvSpPr/>
          <p:nvPr/>
        </p:nvSpPr>
        <p:spPr>
          <a:xfrm>
            <a:off x="433147" y="6175577"/>
            <a:ext cx="6096000" cy="523220"/>
          </a:xfrm>
          <a:prstGeom prst="rect">
            <a:avLst/>
          </a:prstGeom>
        </p:spPr>
        <p:txBody>
          <a:bodyPr>
            <a:spAutoFit/>
          </a:bodyPr>
          <a:lstStyle/>
          <a:p>
            <a:r>
              <a:rPr lang="en-US" sz="1400" dirty="0" err="1"/>
              <a:t>Flegontov</a:t>
            </a:r>
            <a:r>
              <a:rPr lang="en-US" sz="1400" dirty="0"/>
              <a:t> et al. 2019. </a:t>
            </a:r>
            <a:r>
              <a:rPr lang="en-US" sz="1400" dirty="0" err="1"/>
              <a:t>Palaeo</a:t>
            </a:r>
            <a:r>
              <a:rPr lang="en-US" sz="1400" dirty="0"/>
              <a:t>-Eskimo genetic ancestry and the peopling of Chukotka and North America. Nature. 570. 10.1038/s41586-019-1251-y. </a:t>
            </a:r>
          </a:p>
        </p:txBody>
      </p:sp>
      <p:sp>
        <p:nvSpPr>
          <p:cNvPr id="16" name="Oval 15"/>
          <p:cNvSpPr/>
          <p:nvPr/>
        </p:nvSpPr>
        <p:spPr>
          <a:xfrm rot="203139">
            <a:off x="10433885" y="2292339"/>
            <a:ext cx="341462" cy="13569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872213">
            <a:off x="2851454" y="2056641"/>
            <a:ext cx="893612" cy="27027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477260">
            <a:off x="10186521" y="3842651"/>
            <a:ext cx="413270" cy="1471399"/>
          </a:xfrm>
          <a:prstGeom prst="ellipse">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054736">
            <a:off x="2066143" y="3628157"/>
            <a:ext cx="506383" cy="1029261"/>
          </a:xfrm>
          <a:prstGeom prst="ellipse">
            <a:avLst/>
          </a:pr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347" y="304393"/>
            <a:ext cx="5567667" cy="1323439"/>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Tree>
    <p:extLst>
      <p:ext uri="{BB962C8B-B14F-4D97-AF65-F5344CB8AC3E}">
        <p14:creationId xmlns:p14="http://schemas.microsoft.com/office/powerpoint/2010/main" val="2620887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10260814" y="3541628"/>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264648" y="3807914"/>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101840" y="1060222"/>
          <a:ext cx="4694816" cy="493776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26" y="1733041"/>
            <a:ext cx="6943314" cy="3657600"/>
          </a:xfrm>
          <a:prstGeom prst="rect">
            <a:avLst/>
          </a:prstGeom>
        </p:spPr>
      </p:pic>
      <p:sp>
        <p:nvSpPr>
          <p:cNvPr id="22" name="Oval 21"/>
          <p:cNvSpPr/>
          <p:nvPr/>
        </p:nvSpPr>
        <p:spPr>
          <a:xfrm>
            <a:off x="5856058" y="342558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54736">
            <a:off x="6553017" y="209452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0" y="230478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878682">
            <a:off x="1263271" y="210360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87823" y="663236"/>
            <a:ext cx="7075730" cy="1015663"/>
          </a:xfrm>
          <a:prstGeom prst="rect">
            <a:avLst/>
          </a:prstGeom>
          <a:noFill/>
        </p:spPr>
        <p:txBody>
          <a:bodyPr wrap="square" rtlCol="0">
            <a:spAutoFit/>
          </a:bodyPr>
          <a:lstStyle/>
          <a:p>
            <a:r>
              <a:rPr lang="en-US" sz="2000" dirty="0"/>
              <a:t>Native humans from northeastern Russia, Alaska, northern Canada, and Greenland are genetically intermediate between more southern Native Americans and East Asians.</a:t>
            </a:r>
          </a:p>
        </p:txBody>
      </p:sp>
      <p:sp>
        <p:nvSpPr>
          <p:cNvPr id="33" name="Oval 32"/>
          <p:cNvSpPr/>
          <p:nvPr/>
        </p:nvSpPr>
        <p:spPr>
          <a:xfrm>
            <a:off x="228038" y="725866"/>
            <a:ext cx="274320" cy="2743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52398" y="725866"/>
            <a:ext cx="274320" cy="274320"/>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642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7738"/>
          <a:stretch/>
        </p:blipFill>
        <p:spPr>
          <a:xfrm>
            <a:off x="614190" y="1092704"/>
            <a:ext cx="11243675" cy="5212080"/>
          </a:xfrm>
          <a:prstGeom prst="rect">
            <a:avLst/>
          </a:prstGeom>
        </p:spPr>
      </p:pic>
      <p:sp>
        <p:nvSpPr>
          <p:cNvPr id="2" name="Oval 1"/>
          <p:cNvSpPr/>
          <p:nvPr/>
        </p:nvSpPr>
        <p:spPr>
          <a:xfrm>
            <a:off x="7040880" y="2727137"/>
            <a:ext cx="496388" cy="12932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9493814">
            <a:off x="8996587" y="534358"/>
            <a:ext cx="2294749" cy="47265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1448356">
            <a:off x="2228736" y="2465179"/>
            <a:ext cx="1116607" cy="145302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8817891">
            <a:off x="7240957" y="1591754"/>
            <a:ext cx="1116607" cy="1750025"/>
          </a:xfrm>
          <a:prstGeom prst="ellipse">
            <a:avLst/>
          </a:prstGeom>
          <a:noFill/>
          <a:ln w="28575">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2800" y="369963"/>
            <a:ext cx="5177157" cy="707886"/>
          </a:xfrm>
          <a:prstGeom prst="rect">
            <a:avLst/>
          </a:prstGeom>
          <a:noFill/>
        </p:spPr>
        <p:txBody>
          <a:bodyPr wrap="square" rtlCol="0">
            <a:spAutoFit/>
          </a:bodyPr>
          <a:lstStyle/>
          <a:p>
            <a:r>
              <a:rPr lang="en-US" sz="2000" dirty="0"/>
              <a:t>Indonesians &amp; Malaysians are genetically intermediate between East Asians &amp; Oceanians.</a:t>
            </a:r>
          </a:p>
        </p:txBody>
      </p:sp>
    </p:spTree>
    <p:extLst>
      <p:ext uri="{BB962C8B-B14F-4D97-AF65-F5344CB8AC3E}">
        <p14:creationId xmlns:p14="http://schemas.microsoft.com/office/powerpoint/2010/main" val="2251991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33313" y="682294"/>
            <a:ext cx="3270511" cy="400110"/>
          </a:xfrm>
          <a:prstGeom prst="rect">
            <a:avLst/>
          </a:prstGeom>
          <a:noFill/>
        </p:spPr>
        <p:txBody>
          <a:bodyPr wrap="none" rtlCol="0">
            <a:spAutoFit/>
          </a:bodyPr>
          <a:lstStyle/>
          <a:p>
            <a:r>
              <a:rPr lang="en-US" sz="2000" dirty="0"/>
              <a:t>Principal Component Analysis</a:t>
            </a:r>
          </a:p>
        </p:txBody>
      </p:sp>
      <p:sp>
        <p:nvSpPr>
          <p:cNvPr id="11" name="Oval 10"/>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p:cNvSpPr txBox="1"/>
          <p:nvPr/>
        </p:nvSpPr>
        <p:spPr>
          <a:xfrm>
            <a:off x="826718" y="860418"/>
            <a:ext cx="6080854" cy="707886"/>
          </a:xfrm>
          <a:prstGeom prst="rect">
            <a:avLst/>
          </a:prstGeom>
          <a:noFill/>
        </p:spPr>
        <p:txBody>
          <a:bodyPr wrap="square" rtlCol="0">
            <a:spAutoFit/>
          </a:bodyPr>
          <a:lstStyle/>
          <a:p>
            <a:r>
              <a:rPr lang="en-US" sz="2000" dirty="0"/>
              <a:t>Indonesians &amp; Malaysians are genetically intermediate between East Asians &amp; Oceanians.</a:t>
            </a:r>
          </a:p>
        </p:txBody>
      </p:sp>
      <p:sp>
        <p:nvSpPr>
          <p:cNvPr id="20" name="Oval 19"/>
          <p:cNvSpPr/>
          <p:nvPr/>
        </p:nvSpPr>
        <p:spPr>
          <a:xfrm rot="1317811">
            <a:off x="556139" y="933585"/>
            <a:ext cx="274320" cy="274320"/>
          </a:xfrm>
          <a:prstGeom prst="ellipse">
            <a:avLst/>
          </a:prstGeom>
          <a:solidFill>
            <a:srgbClr val="BF9000">
              <a:alpha val="6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8" y="1920931"/>
            <a:ext cx="6943314" cy="3657600"/>
          </a:xfrm>
          <a:prstGeom prst="rect">
            <a:avLst/>
          </a:prstGeom>
        </p:spPr>
      </p:pic>
      <p:sp>
        <p:nvSpPr>
          <p:cNvPr id="22" name="Oval 21"/>
          <p:cNvSpPr/>
          <p:nvPr/>
        </p:nvSpPr>
        <p:spPr>
          <a:xfrm>
            <a:off x="5972300" y="3613478"/>
            <a:ext cx="204716" cy="21836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3054736">
            <a:off x="6669259" y="2282419"/>
            <a:ext cx="578214" cy="1058175"/>
          </a:xfrm>
          <a:prstGeom prst="ellipse">
            <a:avLst/>
          </a:prstGeom>
          <a:solidFill>
            <a:srgbClr val="7030A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6242" y="2492679"/>
            <a:ext cx="826718" cy="701458"/>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878682">
            <a:off x="1379513" y="2291494"/>
            <a:ext cx="1679789" cy="565025"/>
          </a:xfrm>
          <a:prstGeom prst="ellipse">
            <a:avLst/>
          </a:prstGeom>
          <a:solidFill>
            <a:srgbClr val="00B0F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23953">
            <a:off x="5796604" y="3756157"/>
            <a:ext cx="326340" cy="743993"/>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4833" t="19733" r="10511" b="51517"/>
          <a:stretch/>
        </p:blipFill>
        <p:spPr>
          <a:xfrm>
            <a:off x="330413" y="285903"/>
            <a:ext cx="7132317" cy="1783080"/>
          </a:xfrm>
          <a:prstGeom prst="rect">
            <a:avLst/>
          </a:prstGeom>
        </p:spPr>
      </p:pic>
      <p:pic>
        <p:nvPicPr>
          <p:cNvPr id="7" name="Picture 6"/>
          <p:cNvPicPr>
            <a:picLocks noChangeAspect="1"/>
          </p:cNvPicPr>
          <p:nvPr/>
        </p:nvPicPr>
        <p:blipFill rotWithShape="1">
          <a:blip r:embed="rId3"/>
          <a:srcRect l="37383" t="33125" r="12317" b="33840"/>
          <a:stretch/>
        </p:blipFill>
        <p:spPr>
          <a:xfrm>
            <a:off x="281478" y="2068983"/>
            <a:ext cx="7181252" cy="2651760"/>
          </a:xfrm>
          <a:prstGeom prst="rect">
            <a:avLst/>
          </a:prstGeom>
        </p:spPr>
      </p:pic>
      <p:sp>
        <p:nvSpPr>
          <p:cNvPr id="8" name="TextBox 7"/>
          <p:cNvSpPr txBox="1"/>
          <p:nvPr/>
        </p:nvSpPr>
        <p:spPr>
          <a:xfrm>
            <a:off x="281478" y="6184890"/>
            <a:ext cx="1491434" cy="400110"/>
          </a:xfrm>
          <a:prstGeom prst="rect">
            <a:avLst/>
          </a:prstGeom>
          <a:noFill/>
        </p:spPr>
        <p:txBody>
          <a:bodyPr wrap="none" rtlCol="0">
            <a:spAutoFit/>
          </a:bodyPr>
          <a:lstStyle/>
          <a:p>
            <a:r>
              <a:rPr lang="en-US" sz="2000" b="1" dirty="0"/>
              <a:t>Lecture 04.4</a:t>
            </a:r>
          </a:p>
        </p:txBody>
      </p:sp>
      <p:pic>
        <p:nvPicPr>
          <p:cNvPr id="9" name="Picture 8"/>
          <p:cNvPicPr>
            <a:picLocks noChangeAspect="1"/>
          </p:cNvPicPr>
          <p:nvPr/>
        </p:nvPicPr>
        <p:blipFill rotWithShape="1">
          <a:blip r:embed="rId4"/>
          <a:srcRect l="58868" t="69821" r="12920" b="12101"/>
          <a:stretch/>
        </p:blipFill>
        <p:spPr>
          <a:xfrm>
            <a:off x="1679052" y="4801920"/>
            <a:ext cx="4948954" cy="1783080"/>
          </a:xfrm>
          <a:prstGeom prst="rect">
            <a:avLst/>
          </a:prstGeom>
        </p:spPr>
      </p:pic>
      <p:sp>
        <p:nvSpPr>
          <p:cNvPr id="10" name="Oval 9"/>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hart 12"/>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20359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470860">
            <a:off x="9915883" y="314735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9978928" y="405180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982762" y="431808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flipH="1">
          <a:off x="6819954" y="1570397"/>
          <a:ext cx="4694816" cy="49377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866868" y="1570397"/>
          <a:ext cx="4937760"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26516" y="712853"/>
            <a:ext cx="5011237" cy="707886"/>
          </a:xfrm>
          <a:prstGeom prst="rect">
            <a:avLst/>
          </a:prstGeom>
          <a:noFill/>
        </p:spPr>
        <p:txBody>
          <a:bodyPr wrap="square" rtlCol="0">
            <a:spAutoFit/>
          </a:bodyPr>
          <a:lstStyle/>
          <a:p>
            <a:r>
              <a:rPr lang="en-US" sz="2000" dirty="0"/>
              <a:t>Rather than discrete human populations that can be easily delineated, …</a:t>
            </a:r>
          </a:p>
        </p:txBody>
      </p:sp>
      <p:sp>
        <p:nvSpPr>
          <p:cNvPr id="10" name="TextBox 9"/>
          <p:cNvSpPr txBox="1"/>
          <p:nvPr/>
        </p:nvSpPr>
        <p:spPr>
          <a:xfrm>
            <a:off x="6819954" y="712853"/>
            <a:ext cx="5011237" cy="1015663"/>
          </a:xfrm>
          <a:prstGeom prst="rect">
            <a:avLst/>
          </a:prstGeom>
          <a:noFill/>
        </p:spPr>
        <p:txBody>
          <a:bodyPr wrap="square" rtlCol="0">
            <a:spAutoFit/>
          </a:bodyPr>
          <a:lstStyle/>
          <a:p>
            <a:r>
              <a:rPr lang="en-US" sz="2000" dirty="0"/>
              <a:t>…genetic variation is </a:t>
            </a:r>
            <a:r>
              <a:rPr lang="en-US" sz="2000" dirty="0" err="1"/>
              <a:t>clinal</a:t>
            </a:r>
            <a:r>
              <a:rPr lang="en-US" sz="2000" dirty="0"/>
              <a:t>, and attempts to delineate population (i.e., racial) boundaries are subjective.</a:t>
            </a:r>
          </a:p>
        </p:txBody>
      </p:sp>
    </p:spTree>
    <p:extLst>
      <p:ext uri="{BB962C8B-B14F-4D97-AF65-F5344CB8AC3E}">
        <p14:creationId xmlns:p14="http://schemas.microsoft.com/office/powerpoint/2010/main" val="15537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Graphic spid="5" grpId="0">
        <p:bldAsOne/>
      </p:bldGraphic>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4937" y="374994"/>
            <a:ext cx="11022445" cy="487362"/>
          </a:xfrm>
          <a:prstGeom prst="rect">
            <a:avLst/>
          </a:prstGeom>
        </p:spPr>
        <p:txBody>
          <a:bodyPr>
            <a:noAutofit/>
          </a:bodyPr>
          <a:lstStyle/>
          <a:p>
            <a:pPr>
              <a:spcBef>
                <a:spcPct val="0"/>
              </a:spcBef>
              <a:defRPr/>
            </a:pPr>
            <a:r>
              <a:rPr lang="en-US" sz="2800" dirty="0"/>
              <a:t>Fine-scale population structure exists within “racial” groups </a:t>
            </a:r>
            <a:r>
              <a:rPr lang="en-US" sz="2400" dirty="0"/>
              <a:t>(lecture 05.4)</a:t>
            </a:r>
          </a:p>
          <a:p>
            <a:pPr>
              <a:spcBef>
                <a:spcPct val="0"/>
              </a:spcBef>
              <a:defRPr/>
            </a:pPr>
            <a:endParaRPr lang="en-US" sz="2600" b="1" dirty="0">
              <a:latin typeface="Calibri"/>
              <a:ea typeface="+mj-ea"/>
              <a:cs typeface="Calibri"/>
            </a:endParaRPr>
          </a:p>
        </p:txBody>
      </p:sp>
      <p:pic>
        <p:nvPicPr>
          <p:cNvPr id="4" name="Picture 3"/>
          <p:cNvPicPr>
            <a:picLocks noChangeAspect="1"/>
          </p:cNvPicPr>
          <p:nvPr/>
        </p:nvPicPr>
        <p:blipFill rotWithShape="1">
          <a:blip r:embed="rId2"/>
          <a:srcRect l="29500" t="21465" r="17500" b="26534"/>
          <a:stretch/>
        </p:blipFill>
        <p:spPr>
          <a:xfrm>
            <a:off x="694938" y="1024616"/>
            <a:ext cx="7040880" cy="5181028"/>
          </a:xfrm>
          <a:prstGeom prst="rect">
            <a:avLst/>
          </a:prstGeom>
        </p:spPr>
      </p:pic>
      <p:sp>
        <p:nvSpPr>
          <p:cNvPr id="5" name="Text Box 4"/>
          <p:cNvSpPr txBox="1">
            <a:spLocks noChangeArrowheads="1"/>
          </p:cNvSpPr>
          <p:nvPr/>
        </p:nvSpPr>
        <p:spPr bwMode="auto">
          <a:xfrm>
            <a:off x="7876901" y="6370766"/>
            <a:ext cx="384048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600" dirty="0" err="1">
                <a:latin typeface="Calibri"/>
                <a:ea typeface="宋体" panose="02010600030101010101" pitchFamily="2" charset="-122"/>
                <a:cs typeface="Calibri"/>
              </a:rPr>
              <a:t>Novembre</a:t>
            </a:r>
            <a:r>
              <a:rPr lang="en-GB" altLang="zh-CN" sz="1600" dirty="0">
                <a:latin typeface="Calibri"/>
                <a:ea typeface="宋体" panose="02010600030101010101" pitchFamily="2" charset="-122"/>
                <a:cs typeface="Calibri"/>
              </a:rPr>
              <a:t> </a:t>
            </a:r>
            <a:r>
              <a:rPr lang="en-GB" altLang="en-US" sz="1600" dirty="0">
                <a:latin typeface="Calibri"/>
                <a:cs typeface="Calibri"/>
              </a:rPr>
              <a:t>et al. (2008) Nature </a:t>
            </a:r>
            <a:r>
              <a:rPr lang="en-GB" altLang="en-US" sz="1600" b="1" dirty="0">
                <a:latin typeface="Calibri"/>
                <a:cs typeface="Calibri"/>
              </a:rPr>
              <a:t>456</a:t>
            </a:r>
            <a:r>
              <a:rPr lang="en-GB" altLang="en-US" sz="1600" dirty="0">
                <a:latin typeface="Calibri"/>
                <a:cs typeface="Calibri"/>
              </a:rPr>
              <a:t>, 98-101 </a:t>
            </a:r>
          </a:p>
        </p:txBody>
      </p:sp>
      <p:sp>
        <p:nvSpPr>
          <p:cNvPr id="6" name="Rectangle 5"/>
          <p:cNvSpPr/>
          <p:nvPr/>
        </p:nvSpPr>
        <p:spPr>
          <a:xfrm>
            <a:off x="7735818" y="1112298"/>
            <a:ext cx="4285853" cy="3170099"/>
          </a:xfrm>
          <a:prstGeom prst="rect">
            <a:avLst/>
          </a:prstGeom>
        </p:spPr>
        <p:txBody>
          <a:bodyPr wrap="square">
            <a:spAutoFit/>
          </a:bodyPr>
          <a:lstStyle/>
          <a:p>
            <a:r>
              <a:rPr lang="en-US" sz="2000" dirty="0">
                <a:latin typeface="Calibri"/>
                <a:cs typeface="Calibri"/>
              </a:rPr>
              <a:t>Population structure within Europe</a:t>
            </a:r>
          </a:p>
          <a:p>
            <a:pPr marL="342900" indent="-342900">
              <a:buFont typeface="Arial" panose="020B0604020202020204" pitchFamily="34" charset="0"/>
              <a:buChar char="•"/>
            </a:pPr>
            <a:r>
              <a:rPr lang="en-US" sz="2000" dirty="0">
                <a:latin typeface="Calibri"/>
                <a:cs typeface="Calibri"/>
              </a:rPr>
              <a:t>Note the pattern of isolation-by-distance</a:t>
            </a:r>
          </a:p>
          <a:p>
            <a:pPr marL="800100" lvl="1" indent="-342900">
              <a:buFont typeface="Arial" panose="020B0604020202020204" pitchFamily="34" charset="0"/>
              <a:buChar char="•"/>
            </a:pPr>
            <a:r>
              <a:rPr lang="en-US" sz="2000" dirty="0">
                <a:latin typeface="Calibri"/>
                <a:cs typeface="Calibri"/>
              </a:rPr>
              <a:t>Populations that cluster geographically also cluster genetically</a:t>
            </a:r>
          </a:p>
          <a:p>
            <a:pPr marL="800100" lvl="1" indent="-342900">
              <a:buFont typeface="Arial" panose="020B0604020202020204" pitchFamily="34" charset="0"/>
              <a:buChar char="•"/>
            </a:pPr>
            <a:r>
              <a:rPr lang="en-US" sz="2000" dirty="0">
                <a:latin typeface="Calibri"/>
                <a:cs typeface="Calibri"/>
              </a:rPr>
              <a:t>PC1 separates populations along a north-south gradient.</a:t>
            </a:r>
          </a:p>
          <a:p>
            <a:pPr marL="800100" lvl="1" indent="-342900">
              <a:buFont typeface="Arial" panose="020B0604020202020204" pitchFamily="34" charset="0"/>
              <a:buChar char="•"/>
            </a:pPr>
            <a:r>
              <a:rPr lang="en-US" sz="2000" dirty="0">
                <a:latin typeface="Calibri"/>
                <a:cs typeface="Calibri"/>
              </a:rPr>
              <a:t>PC2 separates populations along an east-west gradient.</a:t>
            </a:r>
          </a:p>
        </p:txBody>
      </p:sp>
    </p:spTree>
    <p:extLst>
      <p:ext uri="{BB962C8B-B14F-4D97-AF65-F5344CB8AC3E}">
        <p14:creationId xmlns:p14="http://schemas.microsoft.com/office/powerpoint/2010/main" val="26566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468" y="515801"/>
            <a:ext cx="9511937" cy="581297"/>
          </a:xfrm>
        </p:spPr>
        <p:txBody>
          <a:bodyPr>
            <a:normAutofit/>
          </a:bodyPr>
          <a:lstStyle/>
          <a:p>
            <a:pPr algn="l"/>
            <a:r>
              <a:rPr lang="en-US" sz="2800" cap="small" dirty="0"/>
              <a:t>Review</a:t>
            </a:r>
            <a:r>
              <a:rPr lang="en-US" sz="2800" dirty="0"/>
              <a:t>: Four fundamental aspects of genetic drift (Lecture 02.2)</a:t>
            </a:r>
          </a:p>
        </p:txBody>
      </p:sp>
      <p:sp>
        <p:nvSpPr>
          <p:cNvPr id="3" name="Subtitle 2"/>
          <p:cNvSpPr>
            <a:spLocks noGrp="1"/>
          </p:cNvSpPr>
          <p:nvPr>
            <p:ph type="subTitle" idx="1"/>
          </p:nvPr>
        </p:nvSpPr>
        <p:spPr>
          <a:xfrm>
            <a:off x="1230086" y="1269274"/>
            <a:ext cx="8153400" cy="3657600"/>
          </a:xfrm>
        </p:spPr>
        <p:txBody>
          <a:bodyPr>
            <a:normAutofit/>
          </a:bodyPr>
          <a:lstStyle/>
          <a:p>
            <a:pPr marL="457200" indent="-457200" algn="l">
              <a:buAutoNum type="arabicPeriod"/>
            </a:pPr>
            <a:r>
              <a:rPr lang="en-US" sz="2400" dirty="0">
                <a:solidFill>
                  <a:schemeClr val="tx1"/>
                </a:solidFill>
              </a:rPr>
              <a:t>The direction of genetic drift is unpredictable.</a:t>
            </a:r>
          </a:p>
          <a:p>
            <a:pPr marL="457200" indent="-457200" algn="l">
              <a:buAutoNum type="arabicPeriod"/>
            </a:pPr>
            <a:r>
              <a:rPr lang="en-US" sz="2400" dirty="0">
                <a:solidFill>
                  <a:schemeClr val="tx1"/>
                </a:solidFill>
              </a:rPr>
              <a:t>The magnitude of genetic drift depends on population size.</a:t>
            </a:r>
          </a:p>
          <a:p>
            <a:pPr marL="457200" indent="-457200" algn="l">
              <a:buAutoNum type="arabicPeriod"/>
            </a:pPr>
            <a:r>
              <a:rPr lang="en-US" sz="2400" dirty="0">
                <a:solidFill>
                  <a:schemeClr val="tx1"/>
                </a:solidFill>
              </a:rPr>
              <a:t>Genetic drift reduces genetic variation over the long-term.</a:t>
            </a:r>
          </a:p>
          <a:p>
            <a:pPr marL="457200" indent="-457200" algn="l">
              <a:buAutoNum type="arabicPeriod"/>
            </a:pPr>
            <a:r>
              <a:rPr lang="en-US" sz="2400" dirty="0">
                <a:solidFill>
                  <a:schemeClr val="tx1"/>
                </a:solidFill>
              </a:rPr>
              <a:t>Genetic drift causes populations to diverge.</a:t>
            </a:r>
          </a:p>
          <a:p>
            <a:pPr algn="l"/>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7AF37CEE-AC58-4D02-BBE9-3C9970498F68}" type="slidenum">
              <a:rPr lang="en-US" smtClean="0"/>
              <a:pPr/>
              <a:t>6</a:t>
            </a:fld>
            <a:endParaRPr lang="en-US"/>
          </a:p>
        </p:txBody>
      </p:sp>
    </p:spTree>
    <p:extLst>
      <p:ext uri="{BB962C8B-B14F-4D97-AF65-F5344CB8AC3E}">
        <p14:creationId xmlns:p14="http://schemas.microsoft.com/office/powerpoint/2010/main" val="20663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870"/>
          <a:stretch/>
        </p:blipFill>
        <p:spPr bwMode="auto">
          <a:xfrm>
            <a:off x="1744590" y="701810"/>
            <a:ext cx="8843214" cy="484632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15271" y="5627002"/>
            <a:ext cx="8258735" cy="341632"/>
          </a:xfrm>
          <a:noFill/>
          <a:ln/>
        </p:spPr>
        <p:txBody>
          <a:bodyPr>
            <a:spAutoFit/>
          </a:bodyPr>
          <a:lstStyle/>
          <a:p>
            <a:pPr marL="0" indent="0">
              <a:spcBef>
                <a:spcPct val="0"/>
              </a:spcBef>
              <a:buNone/>
            </a:pPr>
            <a:r>
              <a:rPr lang="en-US" altLang="en-US" sz="1800" b="1" dirty="0">
                <a:solidFill>
                  <a:schemeClr val="tx2"/>
                </a:solidFill>
              </a:rPr>
              <a:t>Figure 1. Population structure of Caribbean and neighboring populations of humans.</a:t>
            </a:r>
          </a:p>
        </p:txBody>
      </p:sp>
      <p:sp>
        <p:nvSpPr>
          <p:cNvPr id="4100" name="Text Box 4"/>
          <p:cNvSpPr txBox="1">
            <a:spLocks noChangeArrowheads="1"/>
          </p:cNvSpPr>
          <p:nvPr/>
        </p:nvSpPr>
        <p:spPr bwMode="auto">
          <a:xfrm>
            <a:off x="2115270" y="6047506"/>
            <a:ext cx="8101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600" dirty="0"/>
              <a:t>Moreno-Estrada A, Gravel S, </a:t>
            </a:r>
            <a:r>
              <a:rPr lang="en-US" altLang="en-US" sz="1600" dirty="0" err="1"/>
              <a:t>Zakharia</a:t>
            </a:r>
            <a:r>
              <a:rPr lang="en-US" altLang="en-US" sz="1600" dirty="0"/>
              <a:t> F, McCauley JL, et al. (2013) Reconstructing the Population Genetic History of the Caribbean. </a:t>
            </a:r>
            <a:r>
              <a:rPr lang="en-US" altLang="en-US" sz="1600" dirty="0" err="1"/>
              <a:t>PLoS</a:t>
            </a:r>
            <a:r>
              <a:rPr lang="en-US" altLang="en-US" sz="1600" dirty="0"/>
              <a:t> Genet 9(11): e1003925.</a:t>
            </a:r>
          </a:p>
        </p:txBody>
      </p:sp>
      <p:sp>
        <p:nvSpPr>
          <p:cNvPr id="6" name="Rectangle 5"/>
          <p:cNvSpPr/>
          <p:nvPr/>
        </p:nvSpPr>
        <p:spPr>
          <a:xfrm>
            <a:off x="546543" y="99718"/>
            <a:ext cx="8835451" cy="523220"/>
          </a:xfrm>
          <a:prstGeom prst="rect">
            <a:avLst/>
          </a:prstGeom>
        </p:spPr>
        <p:txBody>
          <a:bodyPr wrap="square">
            <a:spAutoFit/>
          </a:bodyPr>
          <a:lstStyle/>
          <a:p>
            <a:r>
              <a:rPr lang="en-US" sz="2800" dirty="0"/>
              <a:t>Extensive admixture between “racial” groups (lecture 05.4)</a:t>
            </a:r>
          </a:p>
        </p:txBody>
      </p:sp>
    </p:spTree>
    <p:extLst>
      <p:ext uri="{BB962C8B-B14F-4D97-AF65-F5344CB8AC3E}">
        <p14:creationId xmlns:p14="http://schemas.microsoft.com/office/powerpoint/2010/main" val="3080648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657" t="9802" r="14732" b="40369"/>
          <a:stretch/>
        </p:blipFill>
        <p:spPr>
          <a:xfrm>
            <a:off x="425884" y="526091"/>
            <a:ext cx="7117235" cy="4572000"/>
          </a:xfrm>
          <a:prstGeom prst="rect">
            <a:avLst/>
          </a:prstGeom>
        </p:spPr>
      </p:pic>
      <p:sp>
        <p:nvSpPr>
          <p:cNvPr id="3" name="Oval 2"/>
          <p:cNvSpPr/>
          <p:nvPr/>
        </p:nvSpPr>
        <p:spPr>
          <a:xfrm rot="1470860">
            <a:off x="10391872" y="2704080"/>
            <a:ext cx="455950" cy="645172"/>
          </a:xfrm>
          <a:prstGeom prst="ellipse">
            <a:avLst/>
          </a:prstGeom>
          <a:solidFill>
            <a:srgbClr val="BF9000">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454917" y="3608533"/>
            <a:ext cx="313150" cy="328916"/>
          </a:xfrm>
          <a:prstGeom prst="ellipse">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458751" y="3874819"/>
            <a:ext cx="313150" cy="328916"/>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p:cNvGraphicFramePr>
          <p:nvPr/>
        </p:nvGraphicFramePr>
        <p:xfrm flipH="1">
          <a:off x="7295943" y="1127127"/>
          <a:ext cx="4694816" cy="49377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488514" y="3720230"/>
            <a:ext cx="1878905" cy="217219"/>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976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735" y="3188922"/>
            <a:ext cx="11344463"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Humans originated in Africa.</a:t>
            </a:r>
          </a:p>
          <a:p>
            <a:pPr marL="342900" indent="-342900">
              <a:buFont typeface="Arial" panose="020B0604020202020204" pitchFamily="34" charset="0"/>
              <a:buChar char="•"/>
            </a:pPr>
            <a:r>
              <a:rPr lang="en-US" sz="2000" dirty="0"/>
              <a:t>Sequential founder events (bottlenecks) resulted in strong </a:t>
            </a:r>
            <a:r>
              <a:rPr lang="en-US" sz="2000" b="1" dirty="0"/>
              <a:t>genetic drift</a:t>
            </a:r>
            <a:r>
              <a:rPr lang="en-US" sz="2000" dirty="0"/>
              <a:t> as humans colonized the globe.</a:t>
            </a:r>
          </a:p>
          <a:p>
            <a:pPr marL="800100" lvl="1" indent="-342900">
              <a:buFont typeface="Arial" panose="020B0604020202020204" pitchFamily="34" charset="0"/>
              <a:buChar char="•"/>
            </a:pPr>
            <a:r>
              <a:rPr lang="en-US" sz="2000" dirty="0"/>
              <a:t>Drift caused changes in allele frequencies, including those that code for phenotypic characters.</a:t>
            </a:r>
          </a:p>
          <a:p>
            <a:pPr marL="342900" indent="-342900">
              <a:buFont typeface="Arial" panose="020B0604020202020204" pitchFamily="34" charset="0"/>
              <a:buChar char="•"/>
            </a:pPr>
            <a:r>
              <a:rPr lang="en-US" sz="2000" b="1" dirty="0"/>
              <a:t>Mutation </a:t>
            </a:r>
            <a:r>
              <a:rPr lang="en-US" sz="2000" dirty="0"/>
              <a:t>gave rise to new allelic variants.</a:t>
            </a:r>
          </a:p>
          <a:p>
            <a:pPr marL="342900" indent="-342900">
              <a:buFont typeface="Arial" panose="020B0604020202020204" pitchFamily="34" charset="0"/>
              <a:buChar char="•"/>
            </a:pPr>
            <a:r>
              <a:rPr lang="en-US" sz="2000" b="1" dirty="0"/>
              <a:t>Gene flow (migration) </a:t>
            </a:r>
            <a:r>
              <a:rPr lang="en-US" sz="2000" dirty="0"/>
              <a:t>between archaic hominins and anatomically modern humans resulted in new allelic variants entering the human population.</a:t>
            </a:r>
            <a:endParaRPr lang="en-US" sz="2000" b="1" dirty="0"/>
          </a:p>
          <a:p>
            <a:pPr marL="342900" indent="-342900">
              <a:buFont typeface="Arial" panose="020B0604020202020204" pitchFamily="34" charset="0"/>
              <a:buChar char="•"/>
            </a:pPr>
            <a:r>
              <a:rPr lang="en-US" sz="2000" b="1" dirty="0"/>
              <a:t>Natural selection</a:t>
            </a:r>
            <a:r>
              <a:rPr lang="en-US" sz="2000" dirty="0"/>
              <a:t> favored allelic variants (ancestral variants, new mutations, &amp; </a:t>
            </a:r>
            <a:r>
              <a:rPr lang="en-US" sz="2000" dirty="0" err="1"/>
              <a:t>introgressed</a:t>
            </a:r>
            <a:r>
              <a:rPr lang="en-US" sz="2000" dirty="0"/>
              <a:t> alleles) that provided an advantage in novel environments.</a:t>
            </a:r>
          </a:p>
          <a:p>
            <a:pPr marL="342900" indent="-342900">
              <a:buFont typeface="Arial" panose="020B0604020202020204" pitchFamily="34" charset="0"/>
              <a:buChar char="•"/>
            </a:pPr>
            <a:r>
              <a:rPr lang="en-US" sz="2000" dirty="0"/>
              <a:t>Subsequent human </a:t>
            </a:r>
            <a:r>
              <a:rPr lang="en-US" sz="2000" b="1" dirty="0"/>
              <a:t>migration</a:t>
            </a:r>
            <a:r>
              <a:rPr lang="en-US" sz="2000" dirty="0"/>
              <a:t> (ancient &amp; recent) resulted in admixture, hindering population divergence.</a:t>
            </a:r>
          </a:p>
          <a:p>
            <a:pPr marL="342900" indent="-342900">
              <a:buFont typeface="Arial" panose="020B0604020202020204" pitchFamily="34" charset="0"/>
              <a:buChar char="•"/>
            </a:pPr>
            <a:r>
              <a:rPr lang="en-US" sz="2000" dirty="0"/>
              <a:t>Interactions between mutation, genetic drift, gene flow, &amp; natural selection gave rise to strong, but continuous, phenotypic variation throughout the human population.</a:t>
            </a:r>
          </a:p>
        </p:txBody>
      </p:sp>
      <p:sp>
        <p:nvSpPr>
          <p:cNvPr id="3" name="Rectangle 2"/>
          <p:cNvSpPr/>
          <p:nvPr/>
        </p:nvSpPr>
        <p:spPr>
          <a:xfrm>
            <a:off x="4487995" y="2698750"/>
            <a:ext cx="3218792" cy="35442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Natural selection</a:t>
            </a:r>
          </a:p>
        </p:txBody>
      </p:sp>
      <p:grpSp>
        <p:nvGrpSpPr>
          <p:cNvPr id="4" name="Group 21"/>
          <p:cNvGrpSpPr/>
          <p:nvPr/>
        </p:nvGrpSpPr>
        <p:grpSpPr>
          <a:xfrm>
            <a:off x="2038113" y="216501"/>
            <a:ext cx="7924800" cy="2063100"/>
            <a:chOff x="609600" y="767478"/>
            <a:chExt cx="7924800" cy="1876534"/>
          </a:xfrm>
        </p:grpSpPr>
        <p:sp>
          <p:nvSpPr>
            <p:cNvPr id="5" name="Rounded Rectangle 4"/>
            <p:cNvSpPr/>
            <p:nvPr/>
          </p:nvSpPr>
          <p:spPr>
            <a:xfrm>
              <a:off x="3454954" y="1640001"/>
              <a:ext cx="2377966" cy="855975"/>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Variation within Population</a:t>
              </a:r>
            </a:p>
          </p:txBody>
        </p:sp>
        <p:grpSp>
          <p:nvGrpSpPr>
            <p:cNvPr id="6" name="Group 36"/>
            <p:cNvGrpSpPr/>
            <p:nvPr/>
          </p:nvGrpSpPr>
          <p:grpSpPr>
            <a:xfrm>
              <a:off x="1015652" y="1874781"/>
              <a:ext cx="2446282" cy="449081"/>
              <a:chOff x="1015652" y="2261258"/>
              <a:chExt cx="2446282" cy="449081"/>
            </a:xfrm>
          </p:grpSpPr>
          <p:grpSp>
            <p:nvGrpSpPr>
              <p:cNvPr id="18" name="Group 34"/>
              <p:cNvGrpSpPr/>
              <p:nvPr/>
            </p:nvGrpSpPr>
            <p:grpSpPr>
              <a:xfrm>
                <a:off x="1015652" y="2261258"/>
                <a:ext cx="2446282" cy="302969"/>
                <a:chOff x="1015652" y="2261258"/>
                <a:chExt cx="2446282" cy="302969"/>
              </a:xfrm>
            </p:grpSpPr>
            <p:sp>
              <p:nvSpPr>
                <p:cNvPr id="20" name="Rectangle 19"/>
                <p:cNvSpPr/>
                <p:nvPr/>
              </p:nvSpPr>
              <p:spPr>
                <a:xfrm>
                  <a:off x="1015652" y="2261258"/>
                  <a:ext cx="1802524" cy="30296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Mutation</a:t>
                  </a:r>
                </a:p>
              </p:txBody>
            </p:sp>
            <p:cxnSp>
              <p:nvCxnSpPr>
                <p:cNvPr id="21" name="Straight Arrow Connector 20"/>
                <p:cNvCxnSpPr/>
                <p:nvPr/>
              </p:nvCxnSpPr>
              <p:spPr>
                <a:xfrm>
                  <a:off x="2818176" y="2468593"/>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64578" y="2404815"/>
                <a:ext cx="287258" cy="305524"/>
              </a:xfrm>
              <a:prstGeom prst="rect">
                <a:avLst/>
              </a:prstGeom>
              <a:noFill/>
            </p:spPr>
            <p:txBody>
              <a:bodyPr wrap="none" rtlCol="0">
                <a:spAutoFit/>
              </a:bodyPr>
              <a:lstStyle/>
              <a:p>
                <a:r>
                  <a:rPr lang="en-US" sz="1600" dirty="0"/>
                  <a:t>+</a:t>
                </a:r>
              </a:p>
            </p:txBody>
          </p:sp>
        </p:grpSp>
        <p:grpSp>
          <p:nvGrpSpPr>
            <p:cNvPr id="7" name="Group 41"/>
            <p:cNvGrpSpPr/>
            <p:nvPr/>
          </p:nvGrpSpPr>
          <p:grpSpPr>
            <a:xfrm>
              <a:off x="5844807" y="1830479"/>
              <a:ext cx="2437405" cy="466990"/>
              <a:chOff x="5844807" y="2216956"/>
              <a:chExt cx="2437405" cy="466990"/>
            </a:xfrm>
          </p:grpSpPr>
          <p:sp>
            <p:nvSpPr>
              <p:cNvPr id="15" name="Rectangle 14"/>
              <p:cNvSpPr/>
              <p:nvPr/>
            </p:nvSpPr>
            <p:spPr>
              <a:xfrm>
                <a:off x="6479688" y="2216956"/>
                <a:ext cx="1802524" cy="34727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Genetic Drift</a:t>
                </a:r>
              </a:p>
            </p:txBody>
          </p:sp>
          <p:cxnSp>
            <p:nvCxnSpPr>
              <p:cNvPr id="16" name="Straight Arrow Connector 15"/>
              <p:cNvCxnSpPr/>
              <p:nvPr/>
            </p:nvCxnSpPr>
            <p:spPr>
              <a:xfrm>
                <a:off x="5844807" y="2468592"/>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11842" y="2378422"/>
                <a:ext cx="247184" cy="305524"/>
              </a:xfrm>
              <a:prstGeom prst="rect">
                <a:avLst/>
              </a:prstGeom>
              <a:noFill/>
            </p:spPr>
            <p:txBody>
              <a:bodyPr wrap="none" rtlCol="0">
                <a:spAutoFit/>
              </a:bodyPr>
              <a:lstStyle/>
              <a:p>
                <a:r>
                  <a:rPr lang="en-US" sz="1600" dirty="0"/>
                  <a:t>-</a:t>
                </a:r>
              </a:p>
            </p:txBody>
          </p:sp>
        </p:grpSp>
        <p:grpSp>
          <p:nvGrpSpPr>
            <p:cNvPr id="8" name="Group 46"/>
            <p:cNvGrpSpPr/>
            <p:nvPr/>
          </p:nvGrpSpPr>
          <p:grpSpPr>
            <a:xfrm>
              <a:off x="3059482" y="891251"/>
              <a:ext cx="3218792" cy="771661"/>
              <a:chOff x="3059482" y="1316640"/>
              <a:chExt cx="3218792" cy="771661"/>
            </a:xfrm>
          </p:grpSpPr>
          <p:sp>
            <p:nvSpPr>
              <p:cNvPr id="12" name="Rectangle 11"/>
              <p:cNvSpPr/>
              <p:nvPr/>
            </p:nvSpPr>
            <p:spPr>
              <a:xfrm>
                <a:off x="3059482" y="1316640"/>
                <a:ext cx="3218792" cy="344547"/>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Immigration (gene flow)</a:t>
                </a:r>
              </a:p>
            </p:txBody>
          </p:sp>
          <p:cxnSp>
            <p:nvCxnSpPr>
              <p:cNvPr id="13" name="Straight Arrow Connector 12"/>
              <p:cNvCxnSpPr/>
              <p:nvPr/>
            </p:nvCxnSpPr>
            <p:spPr>
              <a:xfrm flipH="1">
                <a:off x="4657527" y="1671643"/>
                <a:ext cx="2261" cy="4166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52786" y="1671097"/>
                <a:ext cx="287258" cy="305524"/>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8"/>
              <a:ext cx="7924800" cy="1876534"/>
              <a:chOff x="609600" y="914401"/>
              <a:chExt cx="7924800" cy="1876534"/>
            </a:xfrm>
          </p:grpSpPr>
          <p:sp>
            <p:nvSpPr>
              <p:cNvPr id="10" name="Rectangle 9"/>
              <p:cNvSpPr/>
              <p:nvPr/>
            </p:nvSpPr>
            <p:spPr>
              <a:xfrm>
                <a:off x="609600" y="914401"/>
                <a:ext cx="7924800" cy="1876534"/>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707287" y="990601"/>
                <a:ext cx="1576265" cy="749924"/>
              </a:xfrm>
              <a:prstGeom prst="rect">
                <a:avLst/>
              </a:prstGeom>
              <a:noFill/>
            </p:spPr>
            <p:txBody>
              <a:bodyPr wrap="none" rtlCol="0">
                <a:spAutoFit/>
              </a:bodyPr>
              <a:lstStyle/>
              <a:p>
                <a:pPr algn="ctr"/>
                <a:r>
                  <a:rPr lang="en-US" sz="2400" b="1" dirty="0">
                    <a:solidFill>
                      <a:srgbClr val="0000FF"/>
                    </a:solidFill>
                  </a:rPr>
                  <a:t>Population</a:t>
                </a:r>
              </a:p>
              <a:p>
                <a:pPr algn="ctr"/>
                <a:r>
                  <a:rPr lang="en-US" sz="2400" b="1" dirty="0">
                    <a:solidFill>
                      <a:srgbClr val="0000FF"/>
                    </a:solidFill>
                  </a:rPr>
                  <a:t>History</a:t>
                </a:r>
              </a:p>
            </p:txBody>
          </p:sp>
        </p:grpSp>
      </p:grpSp>
      <p:cxnSp>
        <p:nvCxnSpPr>
          <p:cNvPr id="22" name="Straight Arrow Connector 21"/>
          <p:cNvCxnSpPr>
            <a:stCxn id="3" idx="0"/>
          </p:cNvCxnSpPr>
          <p:nvPr/>
        </p:nvCxnSpPr>
        <p:spPr>
          <a:xfrm flipV="1">
            <a:off x="6097391" y="2292898"/>
            <a:ext cx="0" cy="4058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5367256" y="749642"/>
            <a:ext cx="71205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m</a:t>
            </a:r>
          </a:p>
        </p:txBody>
      </p:sp>
      <p:sp>
        <p:nvSpPr>
          <p:cNvPr id="24" name="TextBox 23"/>
          <p:cNvSpPr txBox="1"/>
          <p:nvPr/>
        </p:nvSpPr>
        <p:spPr>
          <a:xfrm>
            <a:off x="4218630" y="1292508"/>
            <a:ext cx="647934" cy="369332"/>
          </a:xfrm>
          <a:prstGeom prst="rect">
            <a:avLst/>
          </a:prstGeom>
          <a:noFill/>
        </p:spPr>
        <p:txBody>
          <a:bodyPr wrap="none" rtlCol="0">
            <a:spAutoFit/>
          </a:bodyPr>
          <a:lstStyle/>
          <a:p>
            <a:r>
              <a:rPr lang="en-US" dirty="0"/>
              <a:t>2</a:t>
            </a:r>
            <a:r>
              <a:rPr lang="en-US" i="1" dirty="0"/>
              <a:t>N</a:t>
            </a:r>
            <a:r>
              <a:rPr lang="en-US" i="1" baseline="-25000" dirty="0"/>
              <a:t>e</a:t>
            </a:r>
            <a:r>
              <a:rPr lang="en-US" i="1" dirty="0"/>
              <a:t>µ</a:t>
            </a:r>
          </a:p>
        </p:txBody>
      </p:sp>
      <mc:AlternateContent xmlns:mc="http://schemas.openxmlformats.org/markup-compatibility/2006" xmlns:a14="http://schemas.microsoft.com/office/drawing/2010/main">
        <mc:Choice Requires="a14">
          <p:sp>
            <p:nvSpPr>
              <p:cNvPr id="25" name="TextBox 24"/>
              <p:cNvSpPr txBox="1"/>
              <p:nvPr/>
            </p:nvSpPr>
            <p:spPr>
              <a:xfrm>
                <a:off x="7277247" y="1001699"/>
                <a:ext cx="620939"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den>
                      </m:f>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7277247" y="1001699"/>
                <a:ext cx="620939" cy="659540"/>
              </a:xfrm>
              <a:prstGeom prst="rect">
                <a:avLst/>
              </a:prstGeom>
              <a:blipFill>
                <a:blip r:embed="rId2"/>
                <a:stretch>
                  <a:fillRect/>
                </a:stretch>
              </a:blipFill>
            </p:spPr>
            <p:txBody>
              <a:bodyPr/>
              <a:lstStyle/>
              <a:p>
                <a:r>
                  <a:rPr lang="en-US">
                    <a:noFill/>
                  </a:rPr>
                  <a:t> </a:t>
                </a:r>
              </a:p>
            </p:txBody>
          </p:sp>
        </mc:Fallback>
      </mc:AlternateContent>
      <p:sp>
        <p:nvSpPr>
          <p:cNvPr id="26" name="TextBox 25"/>
          <p:cNvSpPr txBox="1"/>
          <p:nvPr/>
        </p:nvSpPr>
        <p:spPr>
          <a:xfrm>
            <a:off x="5439082" y="2343253"/>
            <a:ext cx="614271" cy="369332"/>
          </a:xfrm>
          <a:prstGeom prst="rect">
            <a:avLst/>
          </a:prstGeom>
          <a:noFill/>
        </p:spPr>
        <p:txBody>
          <a:bodyPr wrap="none" rtlCol="0">
            <a:spAutoFit/>
          </a:bodyPr>
          <a:lstStyle/>
          <a:p>
            <a:r>
              <a:rPr lang="en-US" dirty="0"/>
              <a:t>2</a:t>
            </a:r>
            <a:r>
              <a:rPr lang="en-US" i="1" dirty="0"/>
              <a:t>N</a:t>
            </a:r>
            <a:r>
              <a:rPr lang="en-US" i="1" baseline="-25000" dirty="0"/>
              <a:t>e</a:t>
            </a:r>
            <a:r>
              <a:rPr lang="en-US" i="1" dirty="0"/>
              <a:t>s</a:t>
            </a:r>
          </a:p>
        </p:txBody>
      </p:sp>
      <p:sp>
        <p:nvSpPr>
          <p:cNvPr id="31" name="TextBox 30"/>
          <p:cNvSpPr txBox="1"/>
          <p:nvPr/>
        </p:nvSpPr>
        <p:spPr>
          <a:xfrm>
            <a:off x="542735" y="2753542"/>
            <a:ext cx="2342757" cy="461665"/>
          </a:xfrm>
          <a:prstGeom prst="rect">
            <a:avLst/>
          </a:prstGeom>
          <a:noFill/>
        </p:spPr>
        <p:txBody>
          <a:bodyPr wrap="none" rtlCol="0">
            <a:spAutoFit/>
          </a:bodyPr>
          <a:lstStyle/>
          <a:p>
            <a:r>
              <a:rPr lang="en-US" sz="2400" u="sng" dirty="0"/>
              <a:t>Human evolution</a:t>
            </a:r>
          </a:p>
        </p:txBody>
      </p:sp>
    </p:spTree>
    <p:extLst>
      <p:ext uri="{BB962C8B-B14F-4D97-AF65-F5344CB8AC3E}">
        <p14:creationId xmlns:p14="http://schemas.microsoft.com/office/powerpoint/2010/main" val="31944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188" y="2481943"/>
            <a:ext cx="7718203" cy="923330"/>
          </a:xfrm>
          <a:prstGeom prst="rect">
            <a:avLst/>
          </a:prstGeom>
          <a:noFill/>
        </p:spPr>
        <p:txBody>
          <a:bodyPr wrap="none" rtlCol="0">
            <a:spAutoFit/>
          </a:bodyPr>
          <a:lstStyle/>
          <a:p>
            <a:r>
              <a:rPr lang="en-US" sz="5400" dirty="0"/>
              <a:t>Thanks for taking my class!</a:t>
            </a:r>
          </a:p>
        </p:txBody>
      </p:sp>
    </p:spTree>
    <p:extLst>
      <p:ext uri="{BB962C8B-B14F-4D97-AF65-F5344CB8AC3E}">
        <p14:creationId xmlns:p14="http://schemas.microsoft.com/office/powerpoint/2010/main" val="3937605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pulation_bottleneck.tif"/>
          <p:cNvPicPr>
            <a:picLocks noChangeAspect="1"/>
          </p:cNvPicPr>
          <p:nvPr/>
        </p:nvPicPr>
        <p:blipFill>
          <a:blip r:embed="rId2" cstate="print"/>
          <a:stretch>
            <a:fillRect/>
          </a:stretch>
        </p:blipFill>
        <p:spPr>
          <a:xfrm>
            <a:off x="4262611" y="1611086"/>
            <a:ext cx="3666778" cy="3108960"/>
          </a:xfrm>
          <a:prstGeom prst="rect">
            <a:avLst/>
          </a:prstGeom>
        </p:spPr>
      </p:pic>
      <p:sp>
        <p:nvSpPr>
          <p:cNvPr id="10" name="TextBox 9"/>
          <p:cNvSpPr txBox="1"/>
          <p:nvPr/>
        </p:nvSpPr>
        <p:spPr>
          <a:xfrm>
            <a:off x="1828801" y="1149422"/>
            <a:ext cx="7736285" cy="461665"/>
          </a:xfrm>
          <a:prstGeom prst="rect">
            <a:avLst/>
          </a:prstGeom>
          <a:noFill/>
        </p:spPr>
        <p:txBody>
          <a:bodyPr wrap="none" rtlCol="0">
            <a:spAutoFit/>
          </a:bodyPr>
          <a:lstStyle/>
          <a:p>
            <a:r>
              <a:rPr lang="en-US" sz="2400" b="1" dirty="0"/>
              <a:t>Population bottleneck</a:t>
            </a:r>
            <a:r>
              <a:rPr lang="en-US" sz="2400" dirty="0"/>
              <a:t>: a severe reduction in population size</a:t>
            </a:r>
          </a:p>
        </p:txBody>
      </p:sp>
      <p:sp>
        <p:nvSpPr>
          <p:cNvPr id="11" name="TextBox 10"/>
          <p:cNvSpPr txBox="1"/>
          <p:nvPr/>
        </p:nvSpPr>
        <p:spPr>
          <a:xfrm>
            <a:off x="655321" y="4811486"/>
            <a:ext cx="10881358" cy="1631216"/>
          </a:xfrm>
          <a:prstGeom prst="rect">
            <a:avLst/>
          </a:prstGeom>
          <a:noFill/>
        </p:spPr>
        <p:txBody>
          <a:bodyPr wrap="square" rtlCol="0">
            <a:spAutoFit/>
          </a:bodyPr>
          <a:lstStyle/>
          <a:p>
            <a:r>
              <a:rPr lang="en-US" sz="2000" u="sng" dirty="0"/>
              <a:t>Genetic consequences of a bottleneck</a:t>
            </a:r>
          </a:p>
          <a:p>
            <a:pPr marL="457200" indent="-457200">
              <a:buAutoNum type="arabicPeriod"/>
            </a:pPr>
            <a:r>
              <a:rPr lang="en-US" sz="2000" dirty="0"/>
              <a:t>The post-bottleneck population will have less genetic variation than the pre-bottleneck population.</a:t>
            </a:r>
          </a:p>
          <a:p>
            <a:pPr marL="914400" lvl="1" indent="-457200">
              <a:buAutoNum type="alphaLcParenR"/>
            </a:pPr>
            <a:r>
              <a:rPr lang="en-US" sz="2000" dirty="0"/>
              <a:t>The survivors will carry a subset of genetic variation.</a:t>
            </a:r>
          </a:p>
          <a:p>
            <a:pPr marL="914400" lvl="1" indent="-457200">
              <a:buAutoNum type="alphaLcParenR"/>
            </a:pPr>
            <a:r>
              <a:rPr lang="en-US" sz="2000" dirty="0"/>
              <a:t>Drift will cause a further loss of diversity, especially while the population is small.</a:t>
            </a:r>
          </a:p>
          <a:p>
            <a:pPr marL="457200" indent="-457200">
              <a:buAutoNum type="arabicPeriod"/>
            </a:pPr>
            <a:r>
              <a:rPr lang="en-US" sz="2000" dirty="0"/>
              <a:t>Allele frequencies will differ between pre- and post-bottleneck population.</a:t>
            </a:r>
            <a:endParaRPr lang="en-US" sz="2100" dirty="0"/>
          </a:p>
        </p:txBody>
      </p:sp>
      <p:sp>
        <p:nvSpPr>
          <p:cNvPr id="6" name="Title 1"/>
          <p:cNvSpPr txBox="1">
            <a:spLocks/>
          </p:cNvSpPr>
          <p:nvPr/>
        </p:nvSpPr>
        <p:spPr>
          <a:xfrm>
            <a:off x="655321" y="427590"/>
            <a:ext cx="9511937" cy="581297"/>
          </a:xfrm>
          <a:prstGeom prst="rect">
            <a:avLst/>
          </a:prstGeom>
        </p:spPr>
        <p:txBody>
          <a:bodyPr>
            <a:normAutofit/>
          </a:bodyPr>
          <a:lstStyle>
            <a:lvl1pPr algn="l" defTabSz="914400" rtl="0" eaLnBrk="1" latinLnBrk="0" hangingPunct="1">
              <a:lnSpc>
                <a:spcPct val="90000"/>
              </a:lnSpc>
              <a:spcBef>
                <a:spcPct val="0"/>
              </a:spcBef>
              <a:buNone/>
              <a:defRPr sz="2800" kern="1200">
                <a:solidFill>
                  <a:schemeClr val="tx1"/>
                </a:solidFill>
                <a:latin typeface="+mn-lt"/>
                <a:ea typeface="+mj-ea"/>
                <a:cs typeface="+mj-cs"/>
              </a:defRPr>
            </a:lvl1pPr>
          </a:lstStyle>
          <a:p>
            <a:r>
              <a:rPr lang="en-US" cap="small" dirty="0"/>
              <a:t>Review</a:t>
            </a:r>
            <a:r>
              <a:rPr lang="en-US" dirty="0"/>
              <a:t>: bottlenecks and founder events</a:t>
            </a:r>
          </a:p>
        </p:txBody>
      </p:sp>
    </p:spTree>
    <p:extLst>
      <p:ext uri="{BB962C8B-B14F-4D97-AF65-F5344CB8AC3E}">
        <p14:creationId xmlns:p14="http://schemas.microsoft.com/office/powerpoint/2010/main" val="19694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AF37CEE-AC58-4D02-BBE9-3C9970498F68}" type="slidenum">
              <a:rPr lang="en-US" smtClean="0">
                <a:latin typeface="Times New Roman" panose="02020603050405020304" pitchFamily="18" charset="0"/>
                <a:cs typeface="Times New Roman" panose="02020603050405020304" pitchFamily="18" charset="0"/>
              </a:rPr>
              <a:pPr/>
              <a:t>8</a:t>
            </a:fld>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809224" y="742337"/>
            <a:ext cx="4902880" cy="1938992"/>
          </a:xfrm>
          <a:prstGeom prst="rect">
            <a:avLst/>
          </a:prstGeom>
        </p:spPr>
        <p:txBody>
          <a:bodyPr wrap="square">
            <a:spAutoFit/>
          </a:bodyPr>
          <a:lstStyle/>
          <a:p>
            <a:pPr marL="457200" indent="-457200">
              <a:buFont typeface="Arial" panose="020B0604020202020204" pitchFamily="34" charset="0"/>
              <a:buChar char="•"/>
            </a:pPr>
            <a:r>
              <a:rPr lang="en-US" sz="2000" dirty="0">
                <a:latin typeface="Calibri"/>
                <a:cs typeface="Calibri"/>
              </a:rPr>
              <a:t>Genetic drift &amp; mutation act together to cause populations to diverge over time</a:t>
            </a:r>
          </a:p>
          <a:p>
            <a:pPr marL="914400" lvl="1" indent="-457200">
              <a:buFont typeface="Arial" panose="020B0604020202020204" pitchFamily="34" charset="0"/>
              <a:buChar char="•"/>
            </a:pPr>
            <a:r>
              <a:rPr lang="en-US" sz="2000" dirty="0">
                <a:cs typeface="Calibri"/>
              </a:rPr>
              <a:t>New </a:t>
            </a:r>
            <a:r>
              <a:rPr lang="en-US" sz="2000" b="1" dirty="0">
                <a:cs typeface="Calibri"/>
              </a:rPr>
              <a:t>mutations</a:t>
            </a:r>
            <a:r>
              <a:rPr lang="en-US" sz="2000" dirty="0">
                <a:cs typeface="Calibri"/>
              </a:rPr>
              <a:t> arise</a:t>
            </a:r>
          </a:p>
          <a:p>
            <a:pPr marL="914400" lvl="1" indent="-457200">
              <a:buFont typeface="Arial" panose="020B0604020202020204" pitchFamily="34" charset="0"/>
              <a:buChar char="•"/>
            </a:pPr>
            <a:r>
              <a:rPr lang="en-US" sz="2000" b="1" dirty="0">
                <a:cs typeface="Calibri"/>
              </a:rPr>
              <a:t>Genetic drift </a:t>
            </a:r>
            <a:r>
              <a:rPr lang="en-US" sz="2000" dirty="0">
                <a:cs typeface="Calibri"/>
              </a:rPr>
              <a:t>causes ancestral variation to be lost</a:t>
            </a:r>
          </a:p>
          <a:p>
            <a:pPr marL="914400" lvl="1" indent="-457200">
              <a:buFont typeface="Arial" panose="020B0604020202020204" pitchFamily="34" charset="0"/>
              <a:buChar char="•"/>
            </a:pPr>
            <a:endParaRPr lang="en-US" sz="2000" dirty="0">
              <a:latin typeface="Calibri"/>
              <a:cs typeface="Calibri"/>
            </a:endParaRPr>
          </a:p>
        </p:txBody>
      </p:sp>
      <p:pic>
        <p:nvPicPr>
          <p:cNvPr id="6" name="Picture 5"/>
          <p:cNvPicPr>
            <a:picLocks noChangeAspect="1"/>
          </p:cNvPicPr>
          <p:nvPr/>
        </p:nvPicPr>
        <p:blipFill rotWithShape="1">
          <a:blip r:embed="rId2"/>
          <a:srcRect l="28556" t="19272" r="50360" b="5913"/>
          <a:stretch/>
        </p:blipFill>
        <p:spPr>
          <a:xfrm>
            <a:off x="6184854" y="733892"/>
            <a:ext cx="3001226" cy="5987583"/>
          </a:xfrm>
          <a:prstGeom prst="rect">
            <a:avLst/>
          </a:prstGeom>
        </p:spPr>
      </p:pic>
      <p:sp>
        <p:nvSpPr>
          <p:cNvPr id="7" name="TextBox 6"/>
          <p:cNvSpPr txBox="1"/>
          <p:nvPr/>
        </p:nvSpPr>
        <p:spPr>
          <a:xfrm>
            <a:off x="369493" y="6063962"/>
            <a:ext cx="5748919" cy="830997"/>
          </a:xfrm>
          <a:prstGeom prst="rect">
            <a:avLst/>
          </a:prstGeom>
          <a:noFill/>
        </p:spPr>
        <p:txBody>
          <a:bodyPr wrap="square" rtlCol="0">
            <a:spAutoFit/>
          </a:bodyPr>
          <a:lstStyle/>
          <a:p>
            <a:r>
              <a:rPr lang="en-US" sz="1600" dirty="0" err="1"/>
              <a:t>Omland</a:t>
            </a:r>
            <a:r>
              <a:rPr lang="en-US" sz="1600" dirty="0"/>
              <a:t>, Baker &amp; Peters. 2006. Genetic signatures of intermediate divergence: population history of Old and New World Holarctic ravens (</a:t>
            </a:r>
            <a:r>
              <a:rPr lang="en-US" sz="1600" dirty="0" err="1"/>
              <a:t>Corvus</a:t>
            </a:r>
            <a:r>
              <a:rPr lang="en-US" sz="1600" dirty="0"/>
              <a:t> </a:t>
            </a:r>
            <a:r>
              <a:rPr lang="en-US" sz="1600" dirty="0" err="1"/>
              <a:t>corax</a:t>
            </a:r>
            <a:r>
              <a:rPr lang="en-US" sz="1600" dirty="0"/>
              <a:t>). Molecular Ecology 15:795-808.</a:t>
            </a:r>
          </a:p>
        </p:txBody>
      </p:sp>
      <p:sp>
        <p:nvSpPr>
          <p:cNvPr id="10" name="TextBox 9"/>
          <p:cNvSpPr txBox="1"/>
          <p:nvPr/>
        </p:nvSpPr>
        <p:spPr>
          <a:xfrm>
            <a:off x="665532" y="221896"/>
            <a:ext cx="4910319" cy="523220"/>
          </a:xfrm>
          <a:prstGeom prst="rect">
            <a:avLst/>
          </a:prstGeom>
          <a:noFill/>
        </p:spPr>
        <p:txBody>
          <a:bodyPr wrap="none" rtlCol="0">
            <a:spAutoFit/>
          </a:bodyPr>
          <a:lstStyle/>
          <a:p>
            <a:r>
              <a:rPr lang="en-US" sz="2800" cap="small" dirty="0"/>
              <a:t>Review</a:t>
            </a:r>
            <a:r>
              <a:rPr lang="en-US" sz="2800" dirty="0"/>
              <a:t>: Genetic drift &amp; mutation</a:t>
            </a:r>
          </a:p>
        </p:txBody>
      </p:sp>
      <p:sp>
        <p:nvSpPr>
          <p:cNvPr id="20" name="TextBox 19"/>
          <p:cNvSpPr txBox="1"/>
          <p:nvPr/>
        </p:nvSpPr>
        <p:spPr>
          <a:xfrm>
            <a:off x="9186080" y="35791"/>
            <a:ext cx="2977081" cy="707886"/>
          </a:xfrm>
          <a:prstGeom prst="rect">
            <a:avLst/>
          </a:prstGeom>
          <a:noFill/>
        </p:spPr>
        <p:txBody>
          <a:bodyPr wrap="square" rtlCol="0">
            <a:spAutoFit/>
          </a:bodyPr>
          <a:lstStyle/>
          <a:p>
            <a:pPr algn="ctr"/>
            <a:r>
              <a:rPr lang="en-US" sz="2000" dirty="0"/>
              <a:t>Founder Event</a:t>
            </a:r>
          </a:p>
          <a:p>
            <a:pPr algn="ctr"/>
            <a:r>
              <a:rPr lang="en-US" sz="2000" dirty="0"/>
              <a:t>(bottleneck)</a:t>
            </a:r>
          </a:p>
        </p:txBody>
      </p:sp>
      <p:sp>
        <p:nvSpPr>
          <p:cNvPr id="27" name="Rectangle 26"/>
          <p:cNvSpPr/>
          <p:nvPr/>
        </p:nvSpPr>
        <p:spPr>
          <a:xfrm>
            <a:off x="6184854" y="2667882"/>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18411" y="4341710"/>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9101890" y="766482"/>
            <a:ext cx="3085416" cy="5909762"/>
            <a:chOff x="9101890" y="766482"/>
            <a:chExt cx="3085416" cy="5909762"/>
          </a:xfrm>
        </p:grpSpPr>
        <p:grpSp>
          <p:nvGrpSpPr>
            <p:cNvPr id="26" name="Group 25"/>
            <p:cNvGrpSpPr/>
            <p:nvPr/>
          </p:nvGrpSpPr>
          <p:grpSpPr>
            <a:xfrm>
              <a:off x="9186080" y="766482"/>
              <a:ext cx="3001226" cy="5909762"/>
              <a:chOff x="9186080" y="766482"/>
              <a:chExt cx="3001226" cy="5909762"/>
            </a:xfrm>
          </p:grpSpPr>
          <p:pic>
            <p:nvPicPr>
              <p:cNvPr id="11" name="Picture 10"/>
              <p:cNvPicPr>
                <a:picLocks noChangeAspect="1"/>
              </p:cNvPicPr>
              <p:nvPr/>
            </p:nvPicPr>
            <p:blipFill rotWithShape="1">
              <a:blip r:embed="rId2"/>
              <a:srcRect l="28556" t="20246" r="50360" b="5912"/>
              <a:stretch/>
            </p:blipFill>
            <p:spPr>
              <a:xfrm>
                <a:off x="9186080" y="766482"/>
                <a:ext cx="3001226" cy="5909762"/>
              </a:xfrm>
              <a:prstGeom prst="rect">
                <a:avLst/>
              </a:prstGeom>
            </p:spPr>
          </p:pic>
          <p:sp>
            <p:nvSpPr>
              <p:cNvPr id="14" name="Oval 13"/>
              <p:cNvSpPr/>
              <p:nvPr/>
            </p:nvSpPr>
            <p:spPr>
              <a:xfrm>
                <a:off x="10265537" y="3266994"/>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6" name="Oval 15"/>
              <p:cNvSpPr/>
              <p:nvPr/>
            </p:nvSpPr>
            <p:spPr>
              <a:xfrm>
                <a:off x="9956253" y="5117856"/>
                <a:ext cx="274320" cy="27432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7" name="Oval 16"/>
              <p:cNvSpPr/>
              <p:nvPr/>
            </p:nvSpPr>
            <p:spPr>
              <a:xfrm>
                <a:off x="9677964" y="5627144"/>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8" name="Oval 17"/>
              <p:cNvSpPr/>
              <p:nvPr/>
            </p:nvSpPr>
            <p:spPr>
              <a:xfrm>
                <a:off x="10001587" y="5732031"/>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1" name="Oval 20"/>
              <p:cNvSpPr/>
              <p:nvPr/>
            </p:nvSpPr>
            <p:spPr>
              <a:xfrm>
                <a:off x="9957841" y="1482924"/>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2" name="Oval 21"/>
              <p:cNvSpPr/>
              <p:nvPr/>
            </p:nvSpPr>
            <p:spPr>
              <a:xfrm>
                <a:off x="10448033" y="1793135"/>
                <a:ext cx="182880" cy="18288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4" name="Oval 23"/>
              <p:cNvSpPr/>
              <p:nvPr/>
            </p:nvSpPr>
            <p:spPr>
              <a:xfrm>
                <a:off x="11345016" y="1456030"/>
                <a:ext cx="365760" cy="36576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grpSp>
        <p:sp>
          <p:nvSpPr>
            <p:cNvPr id="29" name="Rectangle 28"/>
            <p:cNvSpPr/>
            <p:nvPr/>
          </p:nvSpPr>
          <p:spPr>
            <a:xfrm>
              <a:off x="9168333" y="2619856"/>
              <a:ext cx="1964064" cy="142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101890" y="4293684"/>
              <a:ext cx="2245659" cy="230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428114" y="6291762"/>
            <a:ext cx="2839752" cy="400110"/>
          </a:xfrm>
          <a:prstGeom prst="rect">
            <a:avLst/>
          </a:prstGeom>
          <a:solidFill>
            <a:schemeClr val="bg1"/>
          </a:solidFill>
          <a:ln>
            <a:solidFill>
              <a:schemeClr val="tx1"/>
            </a:solidFill>
          </a:ln>
        </p:spPr>
        <p:txBody>
          <a:bodyPr wrap="none">
            <a:spAutoFit/>
          </a:bodyPr>
          <a:lstStyle/>
          <a:p>
            <a:r>
              <a:rPr lang="en-US" sz="2000" b="1" dirty="0"/>
              <a:t>Multiregional hypothesis</a:t>
            </a:r>
            <a:endParaRPr lang="en-US" sz="2000" dirty="0"/>
          </a:p>
        </p:txBody>
      </p:sp>
      <p:sp>
        <p:nvSpPr>
          <p:cNvPr id="33" name="Rectangle 32"/>
          <p:cNvSpPr/>
          <p:nvPr/>
        </p:nvSpPr>
        <p:spPr>
          <a:xfrm>
            <a:off x="9352056" y="6288746"/>
            <a:ext cx="2793201" cy="400110"/>
          </a:xfrm>
          <a:prstGeom prst="rect">
            <a:avLst/>
          </a:prstGeom>
          <a:solidFill>
            <a:schemeClr val="bg1"/>
          </a:solidFill>
          <a:ln>
            <a:solidFill>
              <a:schemeClr val="tx1"/>
            </a:solidFill>
          </a:ln>
        </p:spPr>
        <p:txBody>
          <a:bodyPr wrap="none">
            <a:spAutoFit/>
          </a:bodyPr>
          <a:lstStyle/>
          <a:p>
            <a:r>
              <a:rPr lang="en-US" sz="2000" b="1" dirty="0"/>
              <a:t>Replacement hypothesis</a:t>
            </a:r>
            <a:endParaRPr lang="en-US" sz="2000" dirty="0"/>
          </a:p>
        </p:txBody>
      </p:sp>
    </p:spTree>
    <p:extLst>
      <p:ext uri="{BB962C8B-B14F-4D97-AF65-F5344CB8AC3E}">
        <p14:creationId xmlns:p14="http://schemas.microsoft.com/office/powerpoint/2010/main" val="15465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0148" y="496037"/>
            <a:ext cx="3859742" cy="6309360"/>
          </a:xfrm>
          <a:prstGeom prst="rect">
            <a:avLst/>
          </a:prstGeom>
        </p:spPr>
      </p:pic>
      <p:sp>
        <p:nvSpPr>
          <p:cNvPr id="3" name="TextBox 2"/>
          <p:cNvSpPr txBox="1"/>
          <p:nvPr/>
        </p:nvSpPr>
        <p:spPr>
          <a:xfrm>
            <a:off x="260503" y="6116455"/>
            <a:ext cx="1719489" cy="584775"/>
          </a:xfrm>
          <a:prstGeom prst="rect">
            <a:avLst/>
          </a:prstGeom>
          <a:noFill/>
        </p:spPr>
        <p:txBody>
          <a:bodyPr wrap="square" rtlCol="0">
            <a:spAutoFit/>
          </a:bodyPr>
          <a:lstStyle/>
          <a:p>
            <a:r>
              <a:rPr lang="en-US" sz="1600" dirty="0" err="1"/>
              <a:t>Cann</a:t>
            </a:r>
            <a:r>
              <a:rPr lang="en-US" sz="1600" dirty="0"/>
              <a:t> et al. 1987. Nature 325:31-36.</a:t>
            </a:r>
          </a:p>
        </p:txBody>
      </p:sp>
      <p:sp>
        <p:nvSpPr>
          <p:cNvPr id="4" name="TextBox 3"/>
          <p:cNvSpPr txBox="1"/>
          <p:nvPr/>
        </p:nvSpPr>
        <p:spPr>
          <a:xfrm>
            <a:off x="140015" y="803045"/>
            <a:ext cx="2780606" cy="1015663"/>
          </a:xfrm>
          <a:prstGeom prst="rect">
            <a:avLst/>
          </a:prstGeom>
          <a:noFill/>
        </p:spPr>
        <p:txBody>
          <a:bodyPr wrap="square" rtlCol="0">
            <a:spAutoFit/>
          </a:bodyPr>
          <a:lstStyle/>
          <a:p>
            <a:pPr algn="ctr"/>
            <a:r>
              <a:rPr lang="en-US" sz="2000" dirty="0"/>
              <a:t>Restriction fragment length polymorphisms in total mitochondrial DNA</a:t>
            </a:r>
          </a:p>
        </p:txBody>
      </p:sp>
      <p:sp>
        <p:nvSpPr>
          <p:cNvPr id="15" name="TextBox 14"/>
          <p:cNvSpPr txBox="1"/>
          <p:nvPr/>
        </p:nvSpPr>
        <p:spPr>
          <a:xfrm>
            <a:off x="368283" y="183404"/>
            <a:ext cx="5446427" cy="523220"/>
          </a:xfrm>
          <a:prstGeom prst="rect">
            <a:avLst/>
          </a:prstGeom>
          <a:noFill/>
        </p:spPr>
        <p:txBody>
          <a:bodyPr wrap="none" rtlCol="0">
            <a:spAutoFit/>
          </a:bodyPr>
          <a:lstStyle/>
          <a:p>
            <a:r>
              <a:rPr lang="en-US" sz="2800" dirty="0" err="1"/>
              <a:t>mtDNA</a:t>
            </a:r>
            <a:r>
              <a:rPr lang="en-US" sz="2800" dirty="0"/>
              <a:t> phylogeny: maternal lineage</a:t>
            </a:r>
          </a:p>
        </p:txBody>
      </p:sp>
      <p:grpSp>
        <p:nvGrpSpPr>
          <p:cNvPr id="17" name="Group 16"/>
          <p:cNvGrpSpPr/>
          <p:nvPr/>
        </p:nvGrpSpPr>
        <p:grpSpPr>
          <a:xfrm>
            <a:off x="6494866" y="249258"/>
            <a:ext cx="5497184" cy="6517826"/>
            <a:chOff x="6325047" y="249258"/>
            <a:chExt cx="5497184" cy="6517826"/>
          </a:xfrm>
        </p:grpSpPr>
        <p:pic>
          <p:nvPicPr>
            <p:cNvPr id="6" name="Picture 5"/>
            <p:cNvPicPr>
              <a:picLocks noChangeAspect="1"/>
            </p:cNvPicPr>
            <p:nvPr/>
          </p:nvPicPr>
          <p:blipFill rotWithShape="1">
            <a:blip r:embed="rId3"/>
            <a:srcRect t="774" r="30212" b="22533"/>
            <a:stretch/>
          </p:blipFill>
          <p:spPr>
            <a:xfrm>
              <a:off x="6574903" y="249258"/>
              <a:ext cx="3965131" cy="6517826"/>
            </a:xfrm>
            <a:prstGeom prst="rect">
              <a:avLst/>
            </a:prstGeom>
          </p:spPr>
        </p:pic>
        <p:grpSp>
          <p:nvGrpSpPr>
            <p:cNvPr id="14" name="Group 13"/>
            <p:cNvGrpSpPr/>
            <p:nvPr/>
          </p:nvGrpSpPr>
          <p:grpSpPr>
            <a:xfrm>
              <a:off x="10538666" y="339282"/>
              <a:ext cx="1283565" cy="1200329"/>
              <a:chOff x="10306593" y="2168434"/>
              <a:chExt cx="1283565" cy="1200329"/>
            </a:xfrm>
          </p:grpSpPr>
          <p:sp>
            <p:nvSpPr>
              <p:cNvPr id="7" name="TextBox 6"/>
              <p:cNvSpPr txBox="1"/>
              <p:nvPr/>
            </p:nvSpPr>
            <p:spPr>
              <a:xfrm>
                <a:off x="10633165" y="2168434"/>
                <a:ext cx="956993" cy="1200329"/>
              </a:xfrm>
              <a:prstGeom prst="rect">
                <a:avLst/>
              </a:prstGeom>
              <a:noFill/>
            </p:spPr>
            <p:txBody>
              <a:bodyPr wrap="none" rtlCol="0">
                <a:spAutoFit/>
              </a:bodyPr>
              <a:lstStyle/>
              <a:p>
                <a:r>
                  <a:rPr lang="en-US" dirty="0"/>
                  <a:t>Africa</a:t>
                </a:r>
              </a:p>
              <a:p>
                <a:r>
                  <a:rPr lang="en-US" dirty="0"/>
                  <a:t>Asia</a:t>
                </a:r>
              </a:p>
              <a:p>
                <a:r>
                  <a:rPr lang="en-US" dirty="0"/>
                  <a:t>America</a:t>
                </a:r>
              </a:p>
              <a:p>
                <a:r>
                  <a:rPr lang="en-US" dirty="0"/>
                  <a:t>Europe</a:t>
                </a:r>
              </a:p>
            </p:txBody>
          </p:sp>
          <p:sp>
            <p:nvSpPr>
              <p:cNvPr id="8" name="Oval 7"/>
              <p:cNvSpPr/>
              <p:nvPr/>
            </p:nvSpPr>
            <p:spPr>
              <a:xfrm>
                <a:off x="10450285" y="22598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450285" y="2534194"/>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450285" y="2808514"/>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60612" y="3082834"/>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06593" y="2168434"/>
                <a:ext cx="1283565"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6325047" y="496037"/>
              <a:ext cx="2232421" cy="707886"/>
            </a:xfrm>
            <a:prstGeom prst="rect">
              <a:avLst/>
            </a:prstGeom>
            <a:noFill/>
          </p:spPr>
          <p:txBody>
            <a:bodyPr wrap="square" rtlCol="0">
              <a:spAutoFit/>
            </a:bodyPr>
            <a:lstStyle/>
            <a:p>
              <a:pPr algn="ctr"/>
              <a:r>
                <a:rPr lang="en-US" sz="2000" dirty="0"/>
                <a:t>Full mitochondrial genomes (Lab 5)</a:t>
              </a:r>
            </a:p>
          </p:txBody>
        </p:sp>
      </p:grpSp>
    </p:spTree>
    <p:extLst>
      <p:ext uri="{BB962C8B-B14F-4D97-AF65-F5344CB8AC3E}">
        <p14:creationId xmlns:p14="http://schemas.microsoft.com/office/powerpoint/2010/main" val="27244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16808</TotalTime>
  <Words>2753</Words>
  <Application>Microsoft Macintosh PowerPoint</Application>
  <PresentationFormat>Widescreen</PresentationFormat>
  <Paragraphs>387</Paragraphs>
  <Slides>63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Cambria Math</vt:lpstr>
      <vt:lpstr>Times New Roman</vt:lpstr>
      <vt:lpstr>Zapf Dingbats</vt:lpstr>
      <vt:lpstr>Office Theme</vt:lpstr>
      <vt:lpstr>Human Population Genetics</vt:lpstr>
      <vt:lpstr>Learning Outcomes</vt:lpstr>
      <vt:lpstr>PowerPoint Presentation</vt:lpstr>
      <vt:lpstr>PowerPoint Presentation</vt:lpstr>
      <vt:lpstr>PowerPoint Presentation</vt:lpstr>
      <vt:lpstr>Review: Four fundamental aspects of genetic drift (Lecture 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III—Population Subdivision 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Wright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02.4-Mutation Part I</dc:title>
  <dc:creator>Peters, Jeffrey L.</dc:creator>
  <cp:lastModifiedBy>Kevin McCracken</cp:lastModifiedBy>
  <cp:revision>454</cp:revision>
  <dcterms:created xsi:type="dcterms:W3CDTF">2021-01-19T17:08:29Z</dcterms:created>
  <dcterms:modified xsi:type="dcterms:W3CDTF">2023-07-26T11:43:54Z</dcterms:modified>
</cp:coreProperties>
</file>