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28" r:id="rId3"/>
    <p:sldId id="329" r:id="rId4"/>
    <p:sldId id="316" r:id="rId5"/>
    <p:sldId id="258" r:id="rId6"/>
    <p:sldId id="296" r:id="rId7"/>
    <p:sldId id="294" r:id="rId8"/>
    <p:sldId id="295" r:id="rId9"/>
    <p:sldId id="297" r:id="rId10"/>
    <p:sldId id="345" r:id="rId11"/>
    <p:sldId id="299" r:id="rId12"/>
    <p:sldId id="355" r:id="rId13"/>
    <p:sldId id="310" r:id="rId14"/>
    <p:sldId id="319" r:id="rId15"/>
    <p:sldId id="320" r:id="rId16"/>
    <p:sldId id="321" r:id="rId17"/>
    <p:sldId id="302" r:id="rId18"/>
    <p:sldId id="303" r:id="rId19"/>
    <p:sldId id="304" r:id="rId20"/>
    <p:sldId id="291" r:id="rId21"/>
    <p:sldId id="306" r:id="rId22"/>
    <p:sldId id="317" r:id="rId23"/>
    <p:sldId id="285" r:id="rId24"/>
    <p:sldId id="308" r:id="rId25"/>
    <p:sldId id="307" r:id="rId26"/>
    <p:sldId id="301" r:id="rId27"/>
    <p:sldId id="286" r:id="rId28"/>
    <p:sldId id="288" r:id="rId29"/>
    <p:sldId id="353" r:id="rId30"/>
    <p:sldId id="289" r:id="rId31"/>
    <p:sldId id="323" r:id="rId32"/>
    <p:sldId id="352" r:id="rId33"/>
    <p:sldId id="354" r:id="rId34"/>
    <p:sldId id="336" r:id="rId35"/>
    <p:sldId id="337" r:id="rId36"/>
    <p:sldId id="338" r:id="rId37"/>
    <p:sldId id="339" r:id="rId38"/>
    <p:sldId id="340" r:id="rId39"/>
    <p:sldId id="341" r:id="rId40"/>
    <p:sldId id="342" r:id="rId41"/>
    <p:sldId id="360" r:id="rId42"/>
    <p:sldId id="31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autoAdjust="0"/>
    <p:restoredTop sz="94839"/>
  </p:normalViewPr>
  <p:slideViewPr>
    <p:cSldViewPr snapToGrid="0" snapToObjects="1">
      <p:cViewPr varScale="1">
        <p:scale>
          <a:sx n="205" d="100"/>
          <a:sy n="205" d="100"/>
        </p:scale>
        <p:origin x="77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5337007874015701"/>
          <c:y val="6.0544254884806102E-2"/>
          <c:w val="0.79053958880139896"/>
          <c:h val="0.751289098416839"/>
        </c:manualLayout>
      </c:layout>
      <c:scatterChart>
        <c:scatterStyle val="lineMarker"/>
        <c:varyColors val="0"/>
        <c:ser>
          <c:idx val="0"/>
          <c:order val="0"/>
          <c:tx>
            <c:strRef>
              <c:f>Sheet1!$E$1</c:f>
              <c:strCache>
                <c:ptCount val="1"/>
              </c:strCache>
            </c:strRef>
          </c:tx>
          <c:marker>
            <c:symbol val="none"/>
          </c:marker>
          <c:xVal>
            <c:numRef>
              <c:f>Sheet1!$D$2:$D$5002</c:f>
              <c:numCache>
                <c:formatCode>General</c:formatCode>
                <c:ptCount val="5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numCache>
            </c:numRef>
          </c:xVal>
          <c:yVal>
            <c:numRef>
              <c:f>Sheet1!$E$2:$E$5002</c:f>
              <c:numCache>
                <c:formatCode>General</c:formatCode>
                <c:ptCount val="5001"/>
                <c:pt idx="0">
                  <c:v>0</c:v>
                </c:pt>
                <c:pt idx="1">
                  <c:v>1E-3</c:v>
                </c:pt>
                <c:pt idx="2">
                  <c:v>1.9989999999999999E-3</c:v>
                </c:pt>
                <c:pt idx="3">
                  <c:v>2.997001E-3</c:v>
                </c:pt>
                <c:pt idx="4">
                  <c:v>3.9940039990000002E-3</c:v>
                </c:pt>
                <c:pt idx="5">
                  <c:v>4.9900099950010096E-3</c:v>
                </c:pt>
                <c:pt idx="6">
                  <c:v>5.9850199850060102E-3</c:v>
                </c:pt>
                <c:pt idx="7">
                  <c:v>6.979034965021E-3</c:v>
                </c:pt>
                <c:pt idx="8">
                  <c:v>7.9720559300559806E-3</c:v>
                </c:pt>
                <c:pt idx="9">
                  <c:v>8.9640838741259308E-3</c:v>
                </c:pt>
                <c:pt idx="10">
                  <c:v>9.9551197902517999E-3</c:v>
                </c:pt>
                <c:pt idx="11">
                  <c:v>1.0945164670461501E-2</c:v>
                </c:pt>
                <c:pt idx="12">
                  <c:v>1.1934219505791099E-2</c:v>
                </c:pt>
                <c:pt idx="13">
                  <c:v>1.29222852862853E-2</c:v>
                </c:pt>
                <c:pt idx="14">
                  <c:v>1.3909363000999E-2</c:v>
                </c:pt>
                <c:pt idx="15">
                  <c:v>1.4895453637997999E-2</c:v>
                </c:pt>
                <c:pt idx="16">
                  <c:v>1.5880558184359999E-2</c:v>
                </c:pt>
                <c:pt idx="17">
                  <c:v>1.68646776261757E-2</c:v>
                </c:pt>
                <c:pt idx="18">
                  <c:v>1.78478129485495E-2</c:v>
                </c:pt>
                <c:pt idx="19">
                  <c:v>1.8829965135600899E-2</c:v>
                </c:pt>
                <c:pt idx="20">
                  <c:v>1.9811135170465299E-2</c:v>
                </c:pt>
                <c:pt idx="21">
                  <c:v>2.0791324035294802E-2</c:v>
                </c:pt>
                <c:pt idx="22">
                  <c:v>2.1770532711259599E-2</c:v>
                </c:pt>
                <c:pt idx="23">
                  <c:v>2.27487621785483E-2</c:v>
                </c:pt>
                <c:pt idx="24">
                  <c:v>2.37260134163698E-2</c:v>
                </c:pt>
                <c:pt idx="25">
                  <c:v>2.47022874029534E-2</c:v>
                </c:pt>
                <c:pt idx="26">
                  <c:v>2.5677585115550499E-2</c:v>
                </c:pt>
                <c:pt idx="27">
                  <c:v>2.66519075304349E-2</c:v>
                </c:pt>
                <c:pt idx="28">
                  <c:v>2.76252556229045E-2</c:v>
                </c:pt>
                <c:pt idx="29">
                  <c:v>2.8597630367281499E-2</c:v>
                </c:pt>
                <c:pt idx="30">
                  <c:v>2.9569032736914299E-2</c:v>
                </c:pt>
                <c:pt idx="31">
                  <c:v>3.05394637041774E-2</c:v>
                </c:pt>
                <c:pt idx="32">
                  <c:v>3.1508924240473198E-2</c:v>
                </c:pt>
                <c:pt idx="33">
                  <c:v>3.2477415316232702E-2</c:v>
                </c:pt>
                <c:pt idx="34">
                  <c:v>3.3444937900916502E-2</c:v>
                </c:pt>
                <c:pt idx="35">
                  <c:v>3.44114929630156E-2</c:v>
                </c:pt>
                <c:pt idx="36">
                  <c:v>3.5377081470052599E-2</c:v>
                </c:pt>
                <c:pt idx="37">
                  <c:v>3.6341704388582502E-2</c:v>
                </c:pt>
                <c:pt idx="38">
                  <c:v>3.7305362684194002E-2</c:v>
                </c:pt>
                <c:pt idx="39">
                  <c:v>3.8268057321509702E-2</c:v>
                </c:pt>
                <c:pt idx="40">
                  <c:v>3.92297892641882E-2</c:v>
                </c:pt>
                <c:pt idx="41">
                  <c:v>4.0190559474923997E-2</c:v>
                </c:pt>
                <c:pt idx="42">
                  <c:v>4.1150368915449098E-2</c:v>
                </c:pt>
                <c:pt idx="43">
                  <c:v>4.2109218546533697E-2</c:v>
                </c:pt>
                <c:pt idx="44">
                  <c:v>4.3067109327987102E-2</c:v>
                </c:pt>
                <c:pt idx="45">
                  <c:v>4.4024042218659097E-2</c:v>
                </c:pt>
                <c:pt idx="46">
                  <c:v>4.4980018176440498E-2</c:v>
                </c:pt>
                <c:pt idx="47">
                  <c:v>4.5935038158263997E-2</c:v>
                </c:pt>
                <c:pt idx="48">
                  <c:v>4.6889103120105698E-2</c:v>
                </c:pt>
                <c:pt idx="49">
                  <c:v>4.7842214016985699E-2</c:v>
                </c:pt>
                <c:pt idx="50">
                  <c:v>4.8794371802968702E-2</c:v>
                </c:pt>
                <c:pt idx="51">
                  <c:v>4.97455774311657E-2</c:v>
                </c:pt>
                <c:pt idx="52">
                  <c:v>5.0695831853734601E-2</c:v>
                </c:pt>
                <c:pt idx="53">
                  <c:v>5.1645136021880797E-2</c:v>
                </c:pt>
                <c:pt idx="54">
                  <c:v>5.2593490885858997E-2</c:v>
                </c:pt>
                <c:pt idx="55">
                  <c:v>5.3540897394973003E-2</c:v>
                </c:pt>
                <c:pt idx="56">
                  <c:v>5.4487356497578097E-2</c:v>
                </c:pt>
                <c:pt idx="57">
                  <c:v>5.5432869141080497E-2</c:v>
                </c:pt>
                <c:pt idx="58">
                  <c:v>5.6377436271939398E-2</c:v>
                </c:pt>
                <c:pt idx="59">
                  <c:v>5.7321058835667502E-2</c:v>
                </c:pt>
                <c:pt idx="60">
                  <c:v>5.8263737776831803E-2</c:v>
                </c:pt>
                <c:pt idx="61">
                  <c:v>5.9205474039055003E-2</c:v>
                </c:pt>
                <c:pt idx="62">
                  <c:v>6.0146268565015898E-2</c:v>
                </c:pt>
                <c:pt idx="63">
                  <c:v>6.1086122296450898E-2</c:v>
                </c:pt>
                <c:pt idx="64">
                  <c:v>6.2025036174154398E-2</c:v>
                </c:pt>
                <c:pt idx="65">
                  <c:v>6.2963011137980404E-2</c:v>
                </c:pt>
                <c:pt idx="66">
                  <c:v>6.3900048126842302E-2</c:v>
                </c:pt>
                <c:pt idx="67">
                  <c:v>6.4836148078715503E-2</c:v>
                </c:pt>
                <c:pt idx="68">
                  <c:v>6.57713119306369E-2</c:v>
                </c:pt>
                <c:pt idx="69">
                  <c:v>6.6705540618706094E-2</c:v>
                </c:pt>
                <c:pt idx="70">
                  <c:v>6.7638835078087406E-2</c:v>
                </c:pt>
                <c:pt idx="71">
                  <c:v>6.8571196243009294E-2</c:v>
                </c:pt>
                <c:pt idx="72">
                  <c:v>6.9502625046766395E-2</c:v>
                </c:pt>
                <c:pt idx="73">
                  <c:v>7.0433122421719604E-2</c:v>
                </c:pt>
                <c:pt idx="74">
                  <c:v>7.1362689299297899E-2</c:v>
                </c:pt>
                <c:pt idx="75">
                  <c:v>7.2291326609998596E-2</c:v>
                </c:pt>
                <c:pt idx="76">
                  <c:v>7.3219035283388495E-2</c:v>
                </c:pt>
                <c:pt idx="77">
                  <c:v>7.4145816248105206E-2</c:v>
                </c:pt>
                <c:pt idx="78">
                  <c:v>7.5071670431857099E-2</c:v>
                </c:pt>
                <c:pt idx="79">
                  <c:v>7.5996598761425296E-2</c:v>
                </c:pt>
                <c:pt idx="80">
                  <c:v>7.6920602162663804E-2</c:v>
                </c:pt>
                <c:pt idx="81">
                  <c:v>7.7843681560501199E-2</c:v>
                </c:pt>
                <c:pt idx="82">
                  <c:v>7.8765837878940703E-2</c:v>
                </c:pt>
                <c:pt idx="83">
                  <c:v>7.9687072041061804E-2</c:v>
                </c:pt>
                <c:pt idx="84">
                  <c:v>8.0607384969020701E-2</c:v>
                </c:pt>
                <c:pt idx="85">
                  <c:v>8.1526777584051704E-2</c:v>
                </c:pt>
                <c:pt idx="86">
                  <c:v>8.2445250806467502E-2</c:v>
                </c:pt>
                <c:pt idx="87">
                  <c:v>8.3362805555661196E-2</c:v>
                </c:pt>
                <c:pt idx="88">
                  <c:v>8.4279442750105502E-2</c:v>
                </c:pt>
                <c:pt idx="89">
                  <c:v>8.5195163307355395E-2</c:v>
                </c:pt>
                <c:pt idx="90">
                  <c:v>8.6109968144048102E-2</c:v>
                </c:pt>
                <c:pt idx="91">
                  <c:v>8.7023858175903995E-2</c:v>
                </c:pt>
                <c:pt idx="92">
                  <c:v>8.7936834317728002E-2</c:v>
                </c:pt>
                <c:pt idx="93">
                  <c:v>8.8848897483410294E-2</c:v>
                </c:pt>
                <c:pt idx="94">
                  <c:v>8.9760048585926996E-2</c:v>
                </c:pt>
                <c:pt idx="95">
                  <c:v>9.0670288537341007E-2</c:v>
                </c:pt>
                <c:pt idx="96">
                  <c:v>9.1579618248803604E-2</c:v>
                </c:pt>
                <c:pt idx="97">
                  <c:v>9.2488038630554603E-2</c:v>
                </c:pt>
                <c:pt idx="98">
                  <c:v>9.3395550591924295E-2</c:v>
                </c:pt>
                <c:pt idx="99">
                  <c:v>9.4302155041332297E-2</c:v>
                </c:pt>
                <c:pt idx="100">
                  <c:v>9.5207852886291106E-2</c:v>
                </c:pt>
                <c:pt idx="101">
                  <c:v>9.6112645033404595E-2</c:v>
                </c:pt>
                <c:pt idx="102">
                  <c:v>9.7016532388371199E-2</c:v>
                </c:pt>
                <c:pt idx="103">
                  <c:v>9.7919515855982894E-2</c:v>
                </c:pt>
                <c:pt idx="104">
                  <c:v>9.8821596340127105E-2</c:v>
                </c:pt>
                <c:pt idx="105">
                  <c:v>9.9722774743786699E-2</c:v>
                </c:pt>
                <c:pt idx="106">
                  <c:v>0.100623051969043</c:v>
                </c:pt>
                <c:pt idx="107">
                  <c:v>0.101522428917074</c:v>
                </c:pt>
                <c:pt idx="108">
                  <c:v>0.10242090648815701</c:v>
                </c:pt>
                <c:pt idx="109">
                  <c:v>0.10331848558166901</c:v>
                </c:pt>
                <c:pt idx="110">
                  <c:v>0.104215167096087</c:v>
                </c:pt>
                <c:pt idx="111">
                  <c:v>0.105110951928991</c:v>
                </c:pt>
                <c:pt idx="112">
                  <c:v>0.106005840977062</c:v>
                </c:pt>
                <c:pt idx="113">
                  <c:v>0.106899835136085</c:v>
                </c:pt>
                <c:pt idx="114">
                  <c:v>0.10779293530094899</c:v>
                </c:pt>
                <c:pt idx="115">
                  <c:v>0.108685142365648</c:v>
                </c:pt>
                <c:pt idx="116">
                  <c:v>0.10957645722328201</c:v>
                </c:pt>
                <c:pt idx="117">
                  <c:v>0.110466880766059</c:v>
                </c:pt>
                <c:pt idx="118">
                  <c:v>0.11135641388529301</c:v>
                </c:pt>
                <c:pt idx="119">
                  <c:v>0.11224505747140801</c:v>
                </c:pt>
                <c:pt idx="120">
                  <c:v>0.113132812413936</c:v>
                </c:pt>
                <c:pt idx="121">
                  <c:v>0.114019679601522</c:v>
                </c:pt>
                <c:pt idx="122">
                  <c:v>0.11490565992192101</c:v>
                </c:pt>
                <c:pt idx="123">
                  <c:v>0.115790754261999</c:v>
                </c:pt>
                <c:pt idx="124">
                  <c:v>0.116674963507737</c:v>
                </c:pt>
                <c:pt idx="125">
                  <c:v>0.11755828854422901</c:v>
                </c:pt>
                <c:pt idx="126">
                  <c:v>0.118440730255685</c:v>
                </c:pt>
                <c:pt idx="127">
                  <c:v>0.119322289525429</c:v>
                </c:pt>
                <c:pt idx="128">
                  <c:v>0.120202967235904</c:v>
                </c:pt>
                <c:pt idx="129">
                  <c:v>0.121082764268668</c:v>
                </c:pt>
                <c:pt idx="130">
                  <c:v>0.121961681504399</c:v>
                </c:pt>
                <c:pt idx="131">
                  <c:v>0.122839719822895</c:v>
                </c:pt>
                <c:pt idx="132">
                  <c:v>0.123716880103072</c:v>
                </c:pt>
                <c:pt idx="133">
                  <c:v>0.124593163222969</c:v>
                </c:pt>
                <c:pt idx="134">
                  <c:v>0.12546857005974599</c:v>
                </c:pt>
                <c:pt idx="135">
                  <c:v>0.126343101489686</c:v>
                </c:pt>
                <c:pt idx="136">
                  <c:v>0.12721675838819599</c:v>
                </c:pt>
                <c:pt idx="137">
                  <c:v>0.12808954162980801</c:v>
                </c:pt>
                <c:pt idx="138">
                  <c:v>0.128961452088178</c:v>
                </c:pt>
                <c:pt idx="139">
                  <c:v>0.12983249063609001</c:v>
                </c:pt>
                <c:pt idx="140">
                  <c:v>0.13070265814545401</c:v>
                </c:pt>
                <c:pt idx="141">
                  <c:v>0.13157195548730899</c:v>
                </c:pt>
                <c:pt idx="142">
                  <c:v>0.132440383531822</c:v>
                </c:pt>
                <c:pt idx="143">
                  <c:v>0.133307943148289</c:v>
                </c:pt>
                <c:pt idx="144">
                  <c:v>0.134174635205141</c:v>
                </c:pt>
                <c:pt idx="145">
                  <c:v>0.13504046056993599</c:v>
                </c:pt>
                <c:pt idx="146">
                  <c:v>0.13590542010936599</c:v>
                </c:pt>
                <c:pt idx="147">
                  <c:v>0.13676951468925699</c:v>
                </c:pt>
                <c:pt idx="148">
                  <c:v>0.137632745174568</c:v>
                </c:pt>
                <c:pt idx="149">
                  <c:v>0.138495112429393</c:v>
                </c:pt>
                <c:pt idx="150">
                  <c:v>0.139356617316964</c:v>
                </c:pt>
                <c:pt idx="151">
                  <c:v>0.14021726069964699</c:v>
                </c:pt>
                <c:pt idx="152">
                  <c:v>0.141077043438947</c:v>
                </c:pt>
                <c:pt idx="153">
                  <c:v>0.14193596639550801</c:v>
                </c:pt>
                <c:pt idx="154">
                  <c:v>0.14279403042911301</c:v>
                </c:pt>
                <c:pt idx="155">
                  <c:v>0.14365123639868299</c:v>
                </c:pt>
                <c:pt idx="156">
                  <c:v>0.14450758516228501</c:v>
                </c:pt>
                <c:pt idx="157">
                  <c:v>0.145363077577123</c:v>
                </c:pt>
                <c:pt idx="158">
                  <c:v>0.14621771449954499</c:v>
                </c:pt>
                <c:pt idx="159">
                  <c:v>0.147071496785046</c:v>
                </c:pt>
                <c:pt idx="160">
                  <c:v>0.147924425288261</c:v>
                </c:pt>
                <c:pt idx="161">
                  <c:v>0.148776500862973</c:v>
                </c:pt>
                <c:pt idx="162">
                  <c:v>0.149627724362109</c:v>
                </c:pt>
                <c:pt idx="163">
                  <c:v>0.150478096637747</c:v>
                </c:pt>
                <c:pt idx="164">
                  <c:v>0.15132761854110999</c:v>
                </c:pt>
                <c:pt idx="165">
                  <c:v>0.15217629092256901</c:v>
                </c:pt>
                <c:pt idx="166">
                  <c:v>0.153024114631646</c:v>
                </c:pt>
                <c:pt idx="167">
                  <c:v>0.153871090517014</c:v>
                </c:pt>
                <c:pt idx="168">
                  <c:v>0.15471721942649799</c:v>
                </c:pt>
                <c:pt idx="169">
                  <c:v>0.15556250220707099</c:v>
                </c:pt>
                <c:pt idx="170">
                  <c:v>0.156406939704864</c:v>
                </c:pt>
                <c:pt idx="171">
                  <c:v>0.15725053276515899</c:v>
                </c:pt>
                <c:pt idx="172">
                  <c:v>0.15809328223239399</c:v>
                </c:pt>
                <c:pt idx="173">
                  <c:v>0.15893518895016201</c:v>
                </c:pt>
                <c:pt idx="174">
                  <c:v>0.15977625376121099</c:v>
                </c:pt>
                <c:pt idx="175">
                  <c:v>0.16061647750745001</c:v>
                </c:pt>
                <c:pt idx="176">
                  <c:v>0.161455861029943</c:v>
                </c:pt>
                <c:pt idx="177">
                  <c:v>0.162294405168913</c:v>
                </c:pt>
                <c:pt idx="178">
                  <c:v>0.16313211076374401</c:v>
                </c:pt>
                <c:pt idx="179">
                  <c:v>0.16396897865297999</c:v>
                </c:pt>
                <c:pt idx="180">
                  <c:v>0.16480500967432701</c:v>
                </c:pt>
                <c:pt idx="181">
                  <c:v>0.16564020466465301</c:v>
                </c:pt>
                <c:pt idx="182">
                  <c:v>0.16647456445998801</c:v>
                </c:pt>
                <c:pt idx="183">
                  <c:v>0.16730808989552801</c:v>
                </c:pt>
                <c:pt idx="184">
                  <c:v>0.16814078180563299</c:v>
                </c:pt>
                <c:pt idx="185">
                  <c:v>0.168972641023827</c:v>
                </c:pt>
                <c:pt idx="186">
                  <c:v>0.169803668382803</c:v>
                </c:pt>
                <c:pt idx="187">
                  <c:v>0.17063386471441999</c:v>
                </c:pt>
                <c:pt idx="188">
                  <c:v>0.17146323084970599</c:v>
                </c:pt>
                <c:pt idx="189">
                  <c:v>0.17229176761885601</c:v>
                </c:pt>
                <c:pt idx="190">
                  <c:v>0.17311947585123699</c:v>
                </c:pt>
                <c:pt idx="191">
                  <c:v>0.173946356375386</c:v>
                </c:pt>
                <c:pt idx="192">
                  <c:v>0.174772410019011</c:v>
                </c:pt>
                <c:pt idx="193">
                  <c:v>0.175597637608992</c:v>
                </c:pt>
                <c:pt idx="194">
                  <c:v>0.176422039971383</c:v>
                </c:pt>
                <c:pt idx="195">
                  <c:v>0.177245617931411</c:v>
                </c:pt>
                <c:pt idx="196">
                  <c:v>0.17806837231347999</c:v>
                </c:pt>
                <c:pt idx="197">
                  <c:v>0.17889030394116601</c:v>
                </c:pt>
                <c:pt idx="198">
                  <c:v>0.17971141363722501</c:v>
                </c:pt>
                <c:pt idx="199">
                  <c:v>0.180531702223588</c:v>
                </c:pt>
                <c:pt idx="200">
                  <c:v>0.18135117052136401</c:v>
                </c:pt>
                <c:pt idx="201">
                  <c:v>0.182169819350843</c:v>
                </c:pt>
                <c:pt idx="202">
                  <c:v>0.18298764953149199</c:v>
                </c:pt>
                <c:pt idx="203">
                  <c:v>0.18380466188196101</c:v>
                </c:pt>
                <c:pt idx="204">
                  <c:v>0.18462085722007901</c:v>
                </c:pt>
                <c:pt idx="205">
                  <c:v>0.185436236362859</c:v>
                </c:pt>
                <c:pt idx="206">
                  <c:v>0.186250800126496</c:v>
                </c:pt>
                <c:pt idx="207">
                  <c:v>0.18706454932636901</c:v>
                </c:pt>
                <c:pt idx="208">
                  <c:v>0.187877484777043</c:v>
                </c:pt>
                <c:pt idx="209">
                  <c:v>0.188689607292266</c:v>
                </c:pt>
                <c:pt idx="210">
                  <c:v>0.18950091768497301</c:v>
                </c:pt>
                <c:pt idx="211">
                  <c:v>0.19031141676728899</c:v>
                </c:pt>
                <c:pt idx="212">
                  <c:v>0.19112110535052099</c:v>
                </c:pt>
                <c:pt idx="213">
                  <c:v>0.19192998424517099</c:v>
                </c:pt>
                <c:pt idx="214">
                  <c:v>0.192738054260926</c:v>
                </c:pt>
                <c:pt idx="215">
                  <c:v>0.19354531620666501</c:v>
                </c:pt>
                <c:pt idx="216">
                  <c:v>0.19435177089045799</c:v>
                </c:pt>
                <c:pt idx="217">
                  <c:v>0.19515741911956799</c:v>
                </c:pt>
                <c:pt idx="218">
                  <c:v>0.195962261700448</c:v>
                </c:pt>
                <c:pt idx="219">
                  <c:v>0.19676629943874799</c:v>
                </c:pt>
                <c:pt idx="220">
                  <c:v>0.197569533139309</c:v>
                </c:pt>
                <c:pt idx="221">
                  <c:v>0.19837196360616899</c:v>
                </c:pt>
                <c:pt idx="222">
                  <c:v>0.19917359164256301</c:v>
                </c:pt>
                <c:pt idx="223">
                  <c:v>0.199974418050921</c:v>
                </c:pt>
                <c:pt idx="224">
                  <c:v>0.20077444363287</c:v>
                </c:pt>
                <c:pt idx="225">
                  <c:v>0.201573669189237</c:v>
                </c:pt>
                <c:pt idx="226">
                  <c:v>0.20237209552004801</c:v>
                </c:pt>
                <c:pt idx="227">
                  <c:v>0.20316972342452799</c:v>
                </c:pt>
                <c:pt idx="228">
                  <c:v>0.203966553701103</c:v>
                </c:pt>
                <c:pt idx="229">
                  <c:v>0.204762587147402</c:v>
                </c:pt>
                <c:pt idx="230">
                  <c:v>0.20555782456025501</c:v>
                </c:pt>
                <c:pt idx="231">
                  <c:v>0.20635226673569401</c:v>
                </c:pt>
                <c:pt idx="232">
                  <c:v>0.207145914468959</c:v>
                </c:pt>
                <c:pt idx="233">
                  <c:v>0.20793876855449001</c:v>
                </c:pt>
                <c:pt idx="234">
                  <c:v>0.20873082978593499</c:v>
                </c:pt>
                <c:pt idx="235">
                  <c:v>0.20952209895614901</c:v>
                </c:pt>
                <c:pt idx="236">
                  <c:v>0.21031257685719301</c:v>
                </c:pt>
                <c:pt idx="237">
                  <c:v>0.21110226428033599</c:v>
                </c:pt>
                <c:pt idx="238">
                  <c:v>0.21189116201605601</c:v>
                </c:pt>
                <c:pt idx="239">
                  <c:v>0.21267927085404001</c:v>
                </c:pt>
                <c:pt idx="240">
                  <c:v>0.21346659158318601</c:v>
                </c:pt>
                <c:pt idx="241">
                  <c:v>0.21425312499160201</c:v>
                </c:pt>
                <c:pt idx="242">
                  <c:v>0.215038871866611</c:v>
                </c:pt>
                <c:pt idx="243">
                  <c:v>0.215823832994744</c:v>
                </c:pt>
                <c:pt idx="244">
                  <c:v>0.21660800916174899</c:v>
                </c:pt>
                <c:pt idx="245">
                  <c:v>0.21739140115258801</c:v>
                </c:pt>
                <c:pt idx="246">
                  <c:v>0.218174009751435</c:v>
                </c:pt>
                <c:pt idx="247">
                  <c:v>0.21895583574168401</c:v>
                </c:pt>
                <c:pt idx="248">
                  <c:v>0.21973687990594201</c:v>
                </c:pt>
                <c:pt idx="249">
                  <c:v>0.22051714302603601</c:v>
                </c:pt>
                <c:pt idx="250">
                  <c:v>0.22129662588301</c:v>
                </c:pt>
                <c:pt idx="251">
                  <c:v>0.222075329257127</c:v>
                </c:pt>
                <c:pt idx="252">
                  <c:v>0.22285325392787</c:v>
                </c:pt>
                <c:pt idx="253">
                  <c:v>0.22363040067394199</c:v>
                </c:pt>
                <c:pt idx="254">
                  <c:v>0.224406770273268</c:v>
                </c:pt>
                <c:pt idx="255">
                  <c:v>0.225182363502995</c:v>
                </c:pt>
                <c:pt idx="256">
                  <c:v>0.22595718113949201</c:v>
                </c:pt>
                <c:pt idx="257">
                  <c:v>0.22673122395835199</c:v>
                </c:pt>
                <c:pt idx="258">
                  <c:v>0.22750449273439399</c:v>
                </c:pt>
                <c:pt idx="259">
                  <c:v>0.22827698824165901</c:v>
                </c:pt>
                <c:pt idx="260">
                  <c:v>0.229048711253418</c:v>
                </c:pt>
                <c:pt idx="261">
                  <c:v>0.22981966254216499</c:v>
                </c:pt>
                <c:pt idx="262">
                  <c:v>0.230589842879622</c:v>
                </c:pt>
                <c:pt idx="263">
                  <c:v>0.23135925303674301</c:v>
                </c:pt>
                <c:pt idx="264">
                  <c:v>0.23212789378370599</c:v>
                </c:pt>
                <c:pt idx="265">
                  <c:v>0.232895765889922</c:v>
                </c:pt>
                <c:pt idx="266">
                  <c:v>0.233662870124032</c:v>
                </c:pt>
                <c:pt idx="267">
                  <c:v>0.23442920725390801</c:v>
                </c:pt>
                <c:pt idx="268">
                  <c:v>0.23519477804665401</c:v>
                </c:pt>
                <c:pt idx="269">
                  <c:v>0.235959583268608</c:v>
                </c:pt>
                <c:pt idx="270">
                  <c:v>0.236723623685339</c:v>
                </c:pt>
                <c:pt idx="271">
                  <c:v>0.23748690006165399</c:v>
                </c:pt>
                <c:pt idx="272">
                  <c:v>0.23824941316159201</c:v>
                </c:pt>
                <c:pt idx="273">
                  <c:v>0.23901116374843101</c:v>
                </c:pt>
                <c:pt idx="274">
                  <c:v>0.23977215258468201</c:v>
                </c:pt>
                <c:pt idx="275">
                  <c:v>0.24053238043209799</c:v>
                </c:pt>
                <c:pt idx="276">
                  <c:v>0.24129184805166501</c:v>
                </c:pt>
                <c:pt idx="277">
                  <c:v>0.24205055620361299</c:v>
                </c:pt>
                <c:pt idx="278">
                  <c:v>0.24280850564740999</c:v>
                </c:pt>
                <c:pt idx="279">
                  <c:v>0.24356569714176299</c:v>
                </c:pt>
                <c:pt idx="280">
                  <c:v>0.244322131444621</c:v>
                </c:pt>
                <c:pt idx="281">
                  <c:v>0.24507780931317599</c:v>
                </c:pt>
                <c:pt idx="282">
                  <c:v>0.24583273150386301</c:v>
                </c:pt>
                <c:pt idx="283">
                  <c:v>0.24658689877235901</c:v>
                </c:pt>
                <c:pt idx="284">
                  <c:v>0.24734031187358699</c:v>
                </c:pt>
                <c:pt idx="285">
                  <c:v>0.248092971561713</c:v>
                </c:pt>
                <c:pt idx="286">
                  <c:v>0.248844878590152</c:v>
                </c:pt>
                <c:pt idx="287">
                  <c:v>0.249596033711562</c:v>
                </c:pt>
                <c:pt idx="288">
                  <c:v>0.25034643767784998</c:v>
                </c:pt>
                <c:pt idx="289">
                  <c:v>0.25109609124017201</c:v>
                </c:pt>
                <c:pt idx="290">
                  <c:v>0.25184499514893199</c:v>
                </c:pt>
                <c:pt idx="291">
                  <c:v>0.25259315015378198</c:v>
                </c:pt>
                <c:pt idx="292">
                  <c:v>0.25334055700362901</c:v>
                </c:pt>
                <c:pt idx="293">
                  <c:v>0.25408721644662502</c:v>
                </c:pt>
                <c:pt idx="294">
                  <c:v>0.25483312923017898</c:v>
                </c:pt>
                <c:pt idx="295">
                  <c:v>0.25557829610094901</c:v>
                </c:pt>
                <c:pt idx="296">
                  <c:v>0.256322717804848</c:v>
                </c:pt>
                <c:pt idx="297">
                  <c:v>0.25706639508704299</c:v>
                </c:pt>
                <c:pt idx="298">
                  <c:v>0.257809328691956</c:v>
                </c:pt>
                <c:pt idx="299">
                  <c:v>0.25855151936326398</c:v>
                </c:pt>
                <c:pt idx="300">
                  <c:v>0.25929296784390099</c:v>
                </c:pt>
                <c:pt idx="301">
                  <c:v>0.260033674876057</c:v>
                </c:pt>
                <c:pt idx="302">
                  <c:v>0.26077364120118002</c:v>
                </c:pt>
                <c:pt idx="303">
                  <c:v>0.26151286755997999</c:v>
                </c:pt>
                <c:pt idx="304">
                  <c:v>0.262251354692419</c:v>
                </c:pt>
                <c:pt idx="305">
                  <c:v>0.26298910333772701</c:v>
                </c:pt>
                <c:pt idx="306">
                  <c:v>0.26372611423438902</c:v>
                </c:pt>
                <c:pt idx="307">
                  <c:v>0.26446238812015499</c:v>
                </c:pt>
                <c:pt idx="308">
                  <c:v>0.26519792573203499</c:v>
                </c:pt>
                <c:pt idx="309">
                  <c:v>0.265932727806303</c:v>
                </c:pt>
                <c:pt idx="310">
                  <c:v>0.266666795078497</c:v>
                </c:pt>
                <c:pt idx="311">
                  <c:v>0.26740012828341803</c:v>
                </c:pt>
                <c:pt idx="312">
                  <c:v>0.268132728155134</c:v>
                </c:pt>
                <c:pt idx="313">
                  <c:v>0.26886459542697899</c:v>
                </c:pt>
                <c:pt idx="314">
                  <c:v>0.26959573083155203</c:v>
                </c:pt>
                <c:pt idx="315">
                  <c:v>0.27032613510072101</c:v>
                </c:pt>
                <c:pt idx="316">
                  <c:v>0.27105580896561998</c:v>
                </c:pt>
                <c:pt idx="317">
                  <c:v>0.27178475315665501</c:v>
                </c:pt>
                <c:pt idx="318">
                  <c:v>0.27251296840349798</c:v>
                </c:pt>
                <c:pt idx="319">
                  <c:v>0.27324045543509401</c:v>
                </c:pt>
                <c:pt idx="320">
                  <c:v>0.27396721497965998</c:v>
                </c:pt>
                <c:pt idx="321">
                  <c:v>0.27469324776468002</c:v>
                </c:pt>
                <c:pt idx="322">
                  <c:v>0.27541855451691499</c:v>
                </c:pt>
                <c:pt idx="323">
                  <c:v>0.27614313596239798</c:v>
                </c:pt>
                <c:pt idx="324">
                  <c:v>0.27686699282643601</c:v>
                </c:pt>
                <c:pt idx="325">
                  <c:v>0.27759012583360898</c:v>
                </c:pt>
                <c:pt idx="326">
                  <c:v>0.27831253570777598</c:v>
                </c:pt>
                <c:pt idx="327">
                  <c:v>0.279034223172068</c:v>
                </c:pt>
                <c:pt idx="328">
                  <c:v>0.27975518894889601</c:v>
                </c:pt>
                <c:pt idx="329">
                  <c:v>0.28047543375994699</c:v>
                </c:pt>
                <c:pt idx="330">
                  <c:v>0.28119495832618702</c:v>
                </c:pt>
                <c:pt idx="331">
                  <c:v>0.281913763367861</c:v>
                </c:pt>
                <c:pt idx="332">
                  <c:v>0.282631849604493</c:v>
                </c:pt>
                <c:pt idx="333">
                  <c:v>0.28334921775488903</c:v>
                </c:pt>
                <c:pt idx="334">
                  <c:v>0.284065868537133</c:v>
                </c:pt>
                <c:pt idx="335">
                  <c:v>0.28478180266859598</c:v>
                </c:pt>
                <c:pt idx="336">
                  <c:v>0.28549702086592799</c:v>
                </c:pt>
                <c:pt idx="337">
                  <c:v>0.28621152384506199</c:v>
                </c:pt>
                <c:pt idx="338">
                  <c:v>0.28692531232121699</c:v>
                </c:pt>
                <c:pt idx="339">
                  <c:v>0.28763838700889599</c:v>
                </c:pt>
                <c:pt idx="340">
                  <c:v>0.28835074862188698</c:v>
                </c:pt>
                <c:pt idx="341">
                  <c:v>0.28906239787326499</c:v>
                </c:pt>
                <c:pt idx="342">
                  <c:v>0.28977333547539103</c:v>
                </c:pt>
                <c:pt idx="343">
                  <c:v>0.290483562139917</c:v>
                </c:pt>
                <c:pt idx="344">
                  <c:v>0.29119307857777599</c:v>
                </c:pt>
                <c:pt idx="345">
                  <c:v>0.29190188549919799</c:v>
                </c:pt>
                <c:pt idx="346">
                  <c:v>0.292609983613699</c:v>
                </c:pt>
                <c:pt idx="347">
                  <c:v>0.29331737363008598</c:v>
                </c:pt>
                <c:pt idx="348">
                  <c:v>0.294024056256456</c:v>
                </c:pt>
                <c:pt idx="349">
                  <c:v>0.294730032200199</c:v>
                </c:pt>
                <c:pt idx="350">
                  <c:v>0.29543530216799901</c:v>
                </c:pt>
                <c:pt idx="351">
                  <c:v>0.29613986686583099</c:v>
                </c:pt>
                <c:pt idx="352">
                  <c:v>0.296843726998965</c:v>
                </c:pt>
                <c:pt idx="353">
                  <c:v>0.29754688327196599</c:v>
                </c:pt>
                <c:pt idx="354">
                  <c:v>0.298249336388694</c:v>
                </c:pt>
                <c:pt idx="355">
                  <c:v>0.298951087052306</c:v>
                </c:pt>
                <c:pt idx="356">
                  <c:v>0.29965213596525297</c:v>
                </c:pt>
                <c:pt idx="357">
                  <c:v>0.30035248382928798</c:v>
                </c:pt>
                <c:pt idx="358">
                  <c:v>0.301052131345459</c:v>
                </c:pt>
                <c:pt idx="359">
                  <c:v>0.30175107921411298</c:v>
                </c:pt>
                <c:pt idx="360">
                  <c:v>0.302449328134899</c:v>
                </c:pt>
                <c:pt idx="361">
                  <c:v>0.303146878806764</c:v>
                </c:pt>
                <c:pt idx="362">
                  <c:v>0.30384373192795799</c:v>
                </c:pt>
                <c:pt idx="363">
                  <c:v>0.30453988819602901</c:v>
                </c:pt>
                <c:pt idx="364">
                  <c:v>0.305235348307833</c:v>
                </c:pt>
                <c:pt idx="365">
                  <c:v>0.30593011295952499</c:v>
                </c:pt>
                <c:pt idx="366">
                  <c:v>0.30662418284656601</c:v>
                </c:pt>
                <c:pt idx="367">
                  <c:v>0.30731755866371901</c:v>
                </c:pt>
                <c:pt idx="368">
                  <c:v>0.30801024110505598</c:v>
                </c:pt>
                <c:pt idx="369">
                  <c:v>0.30870223086395099</c:v>
                </c:pt>
                <c:pt idx="370">
                  <c:v>0.309393528633087</c:v>
                </c:pt>
                <c:pt idx="371">
                  <c:v>0.31008413510445398</c:v>
                </c:pt>
                <c:pt idx="372">
                  <c:v>0.31077405096934901</c:v>
                </c:pt>
                <c:pt idx="373">
                  <c:v>0.31146327691837999</c:v>
                </c:pt>
                <c:pt idx="374">
                  <c:v>0.312151813641461</c:v>
                </c:pt>
                <c:pt idx="375">
                  <c:v>0.31283966182782003</c:v>
                </c:pt>
                <c:pt idx="376">
                  <c:v>0.31352682216599198</c:v>
                </c:pt>
                <c:pt idx="377">
                  <c:v>0.31421329534382603</c:v>
                </c:pt>
                <c:pt idx="378">
                  <c:v>0.31489908204848199</c:v>
                </c:pt>
                <c:pt idx="379">
                  <c:v>0.31558418296643398</c:v>
                </c:pt>
                <c:pt idx="380">
                  <c:v>0.31626859878346802</c:v>
                </c:pt>
                <c:pt idx="381">
                  <c:v>0.31695233018468399</c:v>
                </c:pt>
                <c:pt idx="382">
                  <c:v>0.31763537785449902</c:v>
                </c:pt>
                <c:pt idx="383">
                  <c:v>0.31831774247664502</c:v>
                </c:pt>
                <c:pt idx="384">
                  <c:v>0.31899942473416798</c:v>
                </c:pt>
                <c:pt idx="385">
                  <c:v>0.31968042530943402</c:v>
                </c:pt>
                <c:pt idx="386">
                  <c:v>0.32036074488412503</c:v>
                </c:pt>
                <c:pt idx="387">
                  <c:v>0.32104038413924102</c:v>
                </c:pt>
                <c:pt idx="388">
                  <c:v>0.32171934375510097</c:v>
                </c:pt>
                <c:pt idx="389">
                  <c:v>0.32239762441134601</c:v>
                </c:pt>
                <c:pt idx="390">
                  <c:v>0.32307522678693501</c:v>
                </c:pt>
                <c:pt idx="391">
                  <c:v>0.32375215156014803</c:v>
                </c:pt>
                <c:pt idx="392">
                  <c:v>0.32442839940858798</c:v>
                </c:pt>
                <c:pt idx="393">
                  <c:v>0.32510397100917898</c:v>
                </c:pt>
                <c:pt idx="394">
                  <c:v>0.32577886703816999</c:v>
                </c:pt>
                <c:pt idx="395">
                  <c:v>0.326453088171132</c:v>
                </c:pt>
                <c:pt idx="396">
                  <c:v>0.32712663508296103</c:v>
                </c:pt>
                <c:pt idx="397">
                  <c:v>0.32779950844787797</c:v>
                </c:pt>
                <c:pt idx="398">
                  <c:v>0.32847170893943001</c:v>
                </c:pt>
                <c:pt idx="399">
                  <c:v>0.32914323723048999</c:v>
                </c:pt>
                <c:pt idx="400">
                  <c:v>0.329814093993261</c:v>
                </c:pt>
                <c:pt idx="401">
                  <c:v>0.33048427989926799</c:v>
                </c:pt>
                <c:pt idx="402">
                  <c:v>0.33115379561936797</c:v>
                </c:pt>
                <c:pt idx="403">
                  <c:v>0.33182264182374899</c:v>
                </c:pt>
                <c:pt idx="404">
                  <c:v>0.33249081918192402</c:v>
                </c:pt>
                <c:pt idx="405">
                  <c:v>0.33315832836274301</c:v>
                </c:pt>
                <c:pt idx="406">
                  <c:v>0.33382517003438</c:v>
                </c:pt>
                <c:pt idx="407">
                  <c:v>0.33449134486434501</c:v>
                </c:pt>
                <c:pt idx="408">
                  <c:v>0.33515685351948099</c:v>
                </c:pt>
                <c:pt idx="409">
                  <c:v>0.33582169666596201</c:v>
                </c:pt>
                <c:pt idx="410">
                  <c:v>0.33648587496929599</c:v>
                </c:pt>
                <c:pt idx="411">
                  <c:v>0.33714938909432601</c:v>
                </c:pt>
                <c:pt idx="412">
                  <c:v>0.337812239705232</c:v>
                </c:pt>
                <c:pt idx="413">
                  <c:v>0.33847442746552697</c:v>
                </c:pt>
                <c:pt idx="414">
                  <c:v>0.33913595303806099</c:v>
                </c:pt>
                <c:pt idx="415">
                  <c:v>0.33979681708502302</c:v>
                </c:pt>
                <c:pt idx="416">
                  <c:v>0.340457020267938</c:v>
                </c:pt>
                <c:pt idx="417">
                  <c:v>0.34111656324767098</c:v>
                </c:pt>
                <c:pt idx="418">
                  <c:v>0.341775446684422</c:v>
                </c:pt>
                <c:pt idx="419">
                  <c:v>0.34243367123773799</c:v>
                </c:pt>
                <c:pt idx="420">
                  <c:v>0.34309123756650001</c:v>
                </c:pt>
                <c:pt idx="421">
                  <c:v>0.34374814632893302</c:v>
                </c:pt>
                <c:pt idx="422">
                  <c:v>0.34440439818260499</c:v>
                </c:pt>
                <c:pt idx="423">
                  <c:v>0.34505999378442298</c:v>
                </c:pt>
                <c:pt idx="424">
                  <c:v>0.345714933790638</c:v>
                </c:pt>
                <c:pt idx="425">
                  <c:v>0.34636921885684802</c:v>
                </c:pt>
                <c:pt idx="426">
                  <c:v>0.34702284963799102</c:v>
                </c:pt>
                <c:pt idx="427">
                  <c:v>0.34767582678835202</c:v>
                </c:pt>
                <c:pt idx="428">
                  <c:v>0.348328150961564</c:v>
                </c:pt>
                <c:pt idx="429">
                  <c:v>0.34897982281060302</c:v>
                </c:pt>
                <c:pt idx="430">
                  <c:v>0.34963084298779201</c:v>
                </c:pt>
                <c:pt idx="431">
                  <c:v>0.35028121214480401</c:v>
                </c:pt>
                <c:pt idx="432">
                  <c:v>0.35093093093265898</c:v>
                </c:pt>
                <c:pt idx="433">
                  <c:v>0.35158000000172601</c:v>
                </c:pt>
                <c:pt idx="434">
                  <c:v>0.352228420001725</c:v>
                </c:pt>
                <c:pt idx="435">
                  <c:v>0.35287619158172301</c:v>
                </c:pt>
                <c:pt idx="436">
                  <c:v>0.35352331539014098</c:v>
                </c:pt>
                <c:pt idx="437">
                  <c:v>0.35416979207475102</c:v>
                </c:pt>
                <c:pt idx="438">
                  <c:v>0.35481562228267699</c:v>
                </c:pt>
                <c:pt idx="439">
                  <c:v>0.35546080666039398</c:v>
                </c:pt>
                <c:pt idx="440">
                  <c:v>0.35610534585373299</c:v>
                </c:pt>
                <c:pt idx="441">
                  <c:v>0.35674924050787898</c:v>
                </c:pt>
                <c:pt idx="442">
                  <c:v>0.35739249126737199</c:v>
                </c:pt>
                <c:pt idx="443">
                  <c:v>0.35803509877610401</c:v>
                </c:pt>
                <c:pt idx="444">
                  <c:v>0.35867706367732799</c:v>
                </c:pt>
                <c:pt idx="445">
                  <c:v>0.35931838661365101</c:v>
                </c:pt>
                <c:pt idx="446">
                  <c:v>0.35995906822703699</c:v>
                </c:pt>
                <c:pt idx="447">
                  <c:v>0.36059910915880999</c:v>
                </c:pt>
                <c:pt idx="448">
                  <c:v>0.36123851004965202</c:v>
                </c:pt>
                <c:pt idx="449">
                  <c:v>0.36187727153960197</c:v>
                </c:pt>
                <c:pt idx="450">
                  <c:v>0.36251539426806201</c:v>
                </c:pt>
                <c:pt idx="451">
                  <c:v>0.36315287887379399</c:v>
                </c:pt>
                <c:pt idx="452">
                  <c:v>0.36378972599492099</c:v>
                </c:pt>
                <c:pt idx="453">
                  <c:v>0.364425936268926</c:v>
                </c:pt>
                <c:pt idx="454">
                  <c:v>0.36506151033265699</c:v>
                </c:pt>
                <c:pt idx="455">
                  <c:v>0.36569644882232399</c:v>
                </c:pt>
                <c:pt idx="456">
                  <c:v>0.36633075237350099</c:v>
                </c:pt>
                <c:pt idx="457">
                  <c:v>0.36696442162112802</c:v>
                </c:pt>
                <c:pt idx="458">
                  <c:v>0.36759745719950698</c:v>
                </c:pt>
                <c:pt idx="459">
                  <c:v>0.36822985974230699</c:v>
                </c:pt>
                <c:pt idx="460">
                  <c:v>0.36886162988256499</c:v>
                </c:pt>
                <c:pt idx="461">
                  <c:v>0.36949276825268301</c:v>
                </c:pt>
                <c:pt idx="462">
                  <c:v>0.37012327548443003</c:v>
                </c:pt>
                <c:pt idx="463">
                  <c:v>0.370753152208945</c:v>
                </c:pt>
                <c:pt idx="464">
                  <c:v>0.37138239905673598</c:v>
                </c:pt>
                <c:pt idx="465">
                  <c:v>0.37201101665767999</c:v>
                </c:pt>
                <c:pt idx="466">
                  <c:v>0.37263900564102198</c:v>
                </c:pt>
                <c:pt idx="467">
                  <c:v>0.37326636663538099</c:v>
                </c:pt>
                <c:pt idx="468">
                  <c:v>0.373893100268746</c:v>
                </c:pt>
                <c:pt idx="469">
                  <c:v>0.37451920716847698</c:v>
                </c:pt>
                <c:pt idx="470">
                  <c:v>0.37514468796130801</c:v>
                </c:pt>
                <c:pt idx="471">
                  <c:v>0.375769543273347</c:v>
                </c:pt>
                <c:pt idx="472">
                  <c:v>0.37639377373007399</c:v>
                </c:pt>
                <c:pt idx="473">
                  <c:v>0.37701737995634399</c:v>
                </c:pt>
                <c:pt idx="474">
                  <c:v>0.377640362576387</c:v>
                </c:pt>
                <c:pt idx="475">
                  <c:v>0.37826272221381102</c:v>
                </c:pt>
                <c:pt idx="476">
                  <c:v>0.37888445949159699</c:v>
                </c:pt>
                <c:pt idx="477">
                  <c:v>0.37950557503210602</c:v>
                </c:pt>
                <c:pt idx="478">
                  <c:v>0.380126069457074</c:v>
                </c:pt>
                <c:pt idx="479">
                  <c:v>0.38074594338761703</c:v>
                </c:pt>
                <c:pt idx="480">
                  <c:v>0.38136519744422898</c:v>
                </c:pt>
                <c:pt idx="481">
                  <c:v>0.381983832246785</c:v>
                </c:pt>
                <c:pt idx="482">
                  <c:v>0.38260184841453798</c:v>
                </c:pt>
                <c:pt idx="483">
                  <c:v>0.383219246566123</c:v>
                </c:pt>
                <c:pt idx="484">
                  <c:v>0.38383602731955802</c:v>
                </c:pt>
                <c:pt idx="485">
                  <c:v>0.38445219129223801</c:v>
                </c:pt>
                <c:pt idx="486">
                  <c:v>0.38506773910094599</c:v>
                </c:pt>
                <c:pt idx="487">
                  <c:v>0.38568267136184498</c:v>
                </c:pt>
                <c:pt idx="488">
                  <c:v>0.38629698869048301</c:v>
                </c:pt>
                <c:pt idx="489">
                  <c:v>0.38691069170179199</c:v>
                </c:pt>
                <c:pt idx="490">
                  <c:v>0.38752378101009</c:v>
                </c:pt>
                <c:pt idx="491">
                  <c:v>0.38813625722908002</c:v>
                </c:pt>
                <c:pt idx="492">
                  <c:v>0.38874812097185102</c:v>
                </c:pt>
                <c:pt idx="493">
                  <c:v>0.38935937285088001</c:v>
                </c:pt>
                <c:pt idx="494">
                  <c:v>0.38997001347802801</c:v>
                </c:pt>
                <c:pt idx="495">
                  <c:v>0.390580043464551</c:v>
                </c:pt>
                <c:pt idx="496">
                  <c:v>0.39118946342108601</c:v>
                </c:pt>
                <c:pt idx="497">
                  <c:v>0.39179827395766498</c:v>
                </c:pt>
                <c:pt idx="498">
                  <c:v>0.39240647568370701</c:v>
                </c:pt>
                <c:pt idx="499">
                  <c:v>0.39301406920802401</c:v>
                </c:pt>
                <c:pt idx="500">
                  <c:v>0.39362105513881501</c:v>
                </c:pt>
                <c:pt idx="501">
                  <c:v>0.394227434083677</c:v>
                </c:pt>
                <c:pt idx="502">
                  <c:v>0.39483320664959298</c:v>
                </c:pt>
                <c:pt idx="503">
                  <c:v>0.39543837344294402</c:v>
                </c:pt>
                <c:pt idx="504">
                  <c:v>0.396042935069501</c:v>
                </c:pt>
                <c:pt idx="505">
                  <c:v>0.396646892134431</c:v>
                </c:pt>
                <c:pt idx="506">
                  <c:v>0.39725024524229602</c:v>
                </c:pt>
                <c:pt idx="507">
                  <c:v>0.39785299499705501</c:v>
                </c:pt>
                <c:pt idx="508">
                  <c:v>0.39845514200205701</c:v>
                </c:pt>
                <c:pt idx="509">
                  <c:v>0.39905668686005502</c:v>
                </c:pt>
                <c:pt idx="510">
                  <c:v>0.399657630173195</c:v>
                </c:pt>
                <c:pt idx="511">
                  <c:v>0.40025797254302198</c:v>
                </c:pt>
                <c:pt idx="512">
                  <c:v>0.40085771457047897</c:v>
                </c:pt>
                <c:pt idx="513">
                  <c:v>0.40145685685590798</c:v>
                </c:pt>
                <c:pt idx="514">
                  <c:v>0.40205539999905299</c:v>
                </c:pt>
                <c:pt idx="515">
                  <c:v>0.402653344599053</c:v>
                </c:pt>
                <c:pt idx="516">
                  <c:v>0.40325069125445501</c:v>
                </c:pt>
                <c:pt idx="517">
                  <c:v>0.40384744056319899</c:v>
                </c:pt>
                <c:pt idx="518">
                  <c:v>0.404443593122637</c:v>
                </c:pt>
                <c:pt idx="519">
                  <c:v>0.40503914952951398</c:v>
                </c:pt>
                <c:pt idx="520">
                  <c:v>0.40563411037998398</c:v>
                </c:pt>
                <c:pt idx="521">
                  <c:v>0.40622847626960501</c:v>
                </c:pt>
                <c:pt idx="522">
                  <c:v>0.40682224779333498</c:v>
                </c:pt>
                <c:pt idx="523">
                  <c:v>0.407415425545542</c:v>
                </c:pt>
                <c:pt idx="524">
                  <c:v>0.40800801011999599</c:v>
                </c:pt>
                <c:pt idx="525">
                  <c:v>0.40860000210987601</c:v>
                </c:pt>
                <c:pt idx="526">
                  <c:v>0.409191402107766</c:v>
                </c:pt>
                <c:pt idx="527">
                  <c:v>0.40978221070565801</c:v>
                </c:pt>
                <c:pt idx="528">
                  <c:v>0.41037242849495298</c:v>
                </c:pt>
                <c:pt idx="529">
                  <c:v>0.41096205606645803</c:v>
                </c:pt>
                <c:pt idx="530">
                  <c:v>0.41155109401039103</c:v>
                </c:pt>
                <c:pt idx="531">
                  <c:v>0.41213954291638</c:v>
                </c:pt>
                <c:pt idx="532">
                  <c:v>0.41272740337346497</c:v>
                </c:pt>
                <c:pt idx="533">
                  <c:v>0.41331467597009203</c:v>
                </c:pt>
                <c:pt idx="534">
                  <c:v>0.41390136129412097</c:v>
                </c:pt>
                <c:pt idx="535">
                  <c:v>0.41448745993282698</c:v>
                </c:pt>
                <c:pt idx="536">
                  <c:v>0.41507297247289399</c:v>
                </c:pt>
                <c:pt idx="537">
                  <c:v>0.41565789950042098</c:v>
                </c:pt>
                <c:pt idx="538">
                  <c:v>0.41624224160092099</c:v>
                </c:pt>
                <c:pt idx="539">
                  <c:v>0.41682599935932002</c:v>
                </c:pt>
                <c:pt idx="540">
                  <c:v>0.41740917335996103</c:v>
                </c:pt>
                <c:pt idx="541">
                  <c:v>0.417991764186601</c:v>
                </c:pt>
                <c:pt idx="542">
                  <c:v>0.418573772422414</c:v>
                </c:pt>
                <c:pt idx="543">
                  <c:v>0.41915519864999101</c:v>
                </c:pt>
                <c:pt idx="544">
                  <c:v>0.41973604345134102</c:v>
                </c:pt>
                <c:pt idx="545">
                  <c:v>0.420316307407891</c:v>
                </c:pt>
                <c:pt idx="546">
                  <c:v>0.42089599110048298</c:v>
                </c:pt>
                <c:pt idx="547">
                  <c:v>0.42147509510938203</c:v>
                </c:pt>
                <c:pt idx="548">
                  <c:v>0.42205362001427199</c:v>
                </c:pt>
                <c:pt idx="549">
                  <c:v>0.42263156639425797</c:v>
                </c:pt>
                <c:pt idx="550">
                  <c:v>0.42320893482786398</c:v>
                </c:pt>
                <c:pt idx="551">
                  <c:v>0.42378572589303598</c:v>
                </c:pt>
                <c:pt idx="552">
                  <c:v>0.42436194016714301</c:v>
                </c:pt>
                <c:pt idx="553">
                  <c:v>0.42493757822697598</c:v>
                </c:pt>
                <c:pt idx="554">
                  <c:v>0.425512640648749</c:v>
                </c:pt>
                <c:pt idx="555">
                  <c:v>0.4260871280081</c:v>
                </c:pt>
                <c:pt idx="556">
                  <c:v>0.42666104088009199</c:v>
                </c:pt>
                <c:pt idx="557">
                  <c:v>0.42723437983921198</c:v>
                </c:pt>
                <c:pt idx="558">
                  <c:v>0.42780714545937198</c:v>
                </c:pt>
                <c:pt idx="559">
                  <c:v>0.42837933831391301</c:v>
                </c:pt>
                <c:pt idx="560">
                  <c:v>0.42895095897559898</c:v>
                </c:pt>
                <c:pt idx="561">
                  <c:v>0.42952200801662399</c:v>
                </c:pt>
                <c:pt idx="562">
                  <c:v>0.430092486008607</c:v>
                </c:pt>
                <c:pt idx="563">
                  <c:v>0.430662393522599</c:v>
                </c:pt>
                <c:pt idx="564">
                  <c:v>0.43123173112907598</c:v>
                </c:pt>
                <c:pt idx="565">
                  <c:v>0.43180049939794801</c:v>
                </c:pt>
                <c:pt idx="566">
                  <c:v>0.43236869889854901</c:v>
                </c:pt>
                <c:pt idx="567">
                  <c:v>0.432936330199651</c:v>
                </c:pt>
                <c:pt idx="568">
                  <c:v>0.43350339386945103</c:v>
                </c:pt>
                <c:pt idx="569">
                  <c:v>0.43406989047558098</c:v>
                </c:pt>
                <c:pt idx="570">
                  <c:v>0.43463582058510503</c:v>
                </c:pt>
                <c:pt idx="571">
                  <c:v>0.43520118476452002</c:v>
                </c:pt>
                <c:pt idx="572">
                  <c:v>0.43576598357975599</c:v>
                </c:pt>
                <c:pt idx="573">
                  <c:v>0.43633021759617602</c:v>
                </c:pt>
                <c:pt idx="574">
                  <c:v>0.43689388737857998</c:v>
                </c:pt>
                <c:pt idx="575">
                  <c:v>0.43745699349120198</c:v>
                </c:pt>
                <c:pt idx="576">
                  <c:v>0.43801953649771003</c:v>
                </c:pt>
                <c:pt idx="577">
                  <c:v>0.438581516961213</c:v>
                </c:pt>
                <c:pt idx="578">
                  <c:v>0.43914293544425198</c:v>
                </c:pt>
                <c:pt idx="579">
                  <c:v>0.43970379250880698</c:v>
                </c:pt>
                <c:pt idx="580">
                  <c:v>0.44026408871629802</c:v>
                </c:pt>
                <c:pt idx="581">
                  <c:v>0.44082382462758202</c:v>
                </c:pt>
                <c:pt idx="582">
                  <c:v>0.44138300080295501</c:v>
                </c:pt>
                <c:pt idx="583">
                  <c:v>0.44194161780215202</c:v>
                </c:pt>
                <c:pt idx="584">
                  <c:v>0.44249967618434999</c:v>
                </c:pt>
                <c:pt idx="585">
                  <c:v>0.44305717650816501</c:v>
                </c:pt>
                <c:pt idx="586">
                  <c:v>0.44361411933165701</c:v>
                </c:pt>
                <c:pt idx="587">
                  <c:v>0.44417050521232598</c:v>
                </c:pt>
                <c:pt idx="588">
                  <c:v>0.44472633470711298</c:v>
                </c:pt>
                <c:pt idx="589">
                  <c:v>0.44528160837240599</c:v>
                </c:pt>
                <c:pt idx="590">
                  <c:v>0.44583632676403401</c:v>
                </c:pt>
                <c:pt idx="591">
                  <c:v>0.44639049043727003</c:v>
                </c:pt>
                <c:pt idx="592">
                  <c:v>0.44694409994683298</c:v>
                </c:pt>
                <c:pt idx="593">
                  <c:v>0.44749715584688499</c:v>
                </c:pt>
                <c:pt idx="594">
                  <c:v>0.44804965869103802</c:v>
                </c:pt>
                <c:pt idx="595">
                  <c:v>0.44860160903234703</c:v>
                </c:pt>
                <c:pt idx="596">
                  <c:v>0.44915300742331499</c:v>
                </c:pt>
                <c:pt idx="597">
                  <c:v>0.449703854415892</c:v>
                </c:pt>
                <c:pt idx="598">
                  <c:v>0.450254150561475</c:v>
                </c:pt>
                <c:pt idx="599">
                  <c:v>0.45080389641091401</c:v>
                </c:pt>
                <c:pt idx="600">
                  <c:v>0.45135309251450301</c:v>
                </c:pt>
                <c:pt idx="601">
                  <c:v>0.45190173942198902</c:v>
                </c:pt>
                <c:pt idx="602">
                  <c:v>0.45244983768256702</c:v>
                </c:pt>
                <c:pt idx="603">
                  <c:v>0.45299738784488502</c:v>
                </c:pt>
                <c:pt idx="604">
                  <c:v>0.45354439045703898</c:v>
                </c:pt>
                <c:pt idx="605">
                  <c:v>0.45409084606658201</c:v>
                </c:pt>
                <c:pt idx="606">
                  <c:v>0.454636755220516</c:v>
                </c:pt>
                <c:pt idx="607">
                  <c:v>0.45518211846529499</c:v>
                </c:pt>
                <c:pt idx="608">
                  <c:v>0.45572693634682998</c:v>
                </c:pt>
                <c:pt idx="609">
                  <c:v>0.45627120941048299</c:v>
                </c:pt>
                <c:pt idx="610">
                  <c:v>0.456814938201073</c:v>
                </c:pt>
                <c:pt idx="611">
                  <c:v>0.45735812326287201</c:v>
                </c:pt>
                <c:pt idx="612">
                  <c:v>0.45790076513960898</c:v>
                </c:pt>
                <c:pt idx="613">
                  <c:v>0.45844286437447002</c:v>
                </c:pt>
                <c:pt idx="614">
                  <c:v>0.458984421510095</c:v>
                </c:pt>
                <c:pt idx="615">
                  <c:v>0.45952543708858501</c:v>
                </c:pt>
                <c:pt idx="616">
                  <c:v>0.46006591165149602</c:v>
                </c:pt>
                <c:pt idx="617">
                  <c:v>0.46060584573984498</c:v>
                </c:pt>
                <c:pt idx="618">
                  <c:v>0.461145239894105</c:v>
                </c:pt>
                <c:pt idx="619">
                  <c:v>0.46168409465421101</c:v>
                </c:pt>
                <c:pt idx="620">
                  <c:v>0.46222241055955599</c:v>
                </c:pt>
                <c:pt idx="621">
                  <c:v>0.462760188148997</c:v>
                </c:pt>
                <c:pt idx="622">
                  <c:v>0.463297427960848</c:v>
                </c:pt>
                <c:pt idx="623">
                  <c:v>0.46383413053288702</c:v>
                </c:pt>
                <c:pt idx="624">
                  <c:v>0.464370296402354</c:v>
                </c:pt>
                <c:pt idx="625">
                  <c:v>0.46490592610595199</c:v>
                </c:pt>
                <c:pt idx="626">
                  <c:v>0.46544102017984601</c:v>
                </c:pt>
                <c:pt idx="627">
                  <c:v>0.46597557915966598</c:v>
                </c:pt>
                <c:pt idx="628">
                  <c:v>0.46650960358050603</c:v>
                </c:pt>
                <c:pt idx="629">
                  <c:v>0.467043093976926</c:v>
                </c:pt>
                <c:pt idx="630">
                  <c:v>0.46757605088294901</c:v>
                </c:pt>
                <c:pt idx="631">
                  <c:v>0.46810847483206602</c:v>
                </c:pt>
                <c:pt idx="632">
                  <c:v>0.468640366357234</c:v>
                </c:pt>
                <c:pt idx="633">
                  <c:v>0.46917172599087698</c:v>
                </c:pt>
                <c:pt idx="634">
                  <c:v>0.469702554264886</c:v>
                </c:pt>
                <c:pt idx="635">
                  <c:v>0.47023285171062101</c:v>
                </c:pt>
                <c:pt idx="636">
                  <c:v>0.47076261885891002</c:v>
                </c:pt>
                <c:pt idx="637">
                  <c:v>0.47129185624005099</c:v>
                </c:pt>
                <c:pt idx="638">
                  <c:v>0.47182056438381198</c:v>
                </c:pt>
                <c:pt idx="639">
                  <c:v>0.47234874381942799</c:v>
                </c:pt>
                <c:pt idx="640">
                  <c:v>0.47287639507560802</c:v>
                </c:pt>
                <c:pt idx="641">
                  <c:v>0.47340351868053199</c:v>
                </c:pt>
                <c:pt idx="642">
                  <c:v>0.47393011516185202</c:v>
                </c:pt>
                <c:pt idx="643">
                  <c:v>0.47445618504669002</c:v>
                </c:pt>
                <c:pt idx="644">
                  <c:v>0.47498172886164403</c:v>
                </c:pt>
                <c:pt idx="645">
                  <c:v>0.47550674713278201</c:v>
                </c:pt>
                <c:pt idx="646">
                  <c:v>0.47603124038564898</c:v>
                </c:pt>
                <c:pt idx="647">
                  <c:v>0.476555209145264</c:v>
                </c:pt>
                <c:pt idx="648">
                  <c:v>0.47707865393611798</c:v>
                </c:pt>
                <c:pt idx="649">
                  <c:v>0.477601575282182</c:v>
                </c:pt>
                <c:pt idx="650">
                  <c:v>0.47812397370690002</c:v>
                </c:pt>
                <c:pt idx="651">
                  <c:v>0.47864584973319302</c:v>
                </c:pt>
                <c:pt idx="652">
                  <c:v>0.47916720388346001</c:v>
                </c:pt>
                <c:pt idx="653">
                  <c:v>0.47968803667957599</c:v>
                </c:pt>
                <c:pt idx="654">
                  <c:v>0.48020834864289702</c:v>
                </c:pt>
                <c:pt idx="655">
                  <c:v>0.48072814029425398</c:v>
                </c:pt>
                <c:pt idx="656">
                  <c:v>0.481247412153959</c:v>
                </c:pt>
                <c:pt idx="657">
                  <c:v>0.481766164741806</c:v>
                </c:pt>
                <c:pt idx="658">
                  <c:v>0.48228439857706401</c:v>
                </c:pt>
                <c:pt idx="659">
                  <c:v>0.48280211417848701</c:v>
                </c:pt>
                <c:pt idx="660">
                  <c:v>0.483319312064308</c:v>
                </c:pt>
                <c:pt idx="661">
                  <c:v>0.48383599275224398</c:v>
                </c:pt>
                <c:pt idx="662">
                  <c:v>0.484352156759492</c:v>
                </c:pt>
                <c:pt idx="663">
                  <c:v>0.48486780460273199</c:v>
                </c:pt>
                <c:pt idx="664">
                  <c:v>0.48538293679812899</c:v>
                </c:pt>
                <c:pt idx="665">
                  <c:v>0.48589755386133099</c:v>
                </c:pt>
                <c:pt idx="666">
                  <c:v>0.48641165630747002</c:v>
                </c:pt>
                <c:pt idx="667">
                  <c:v>0.48692524465116199</c:v>
                </c:pt>
                <c:pt idx="668">
                  <c:v>0.487438319406511</c:v>
                </c:pt>
                <c:pt idx="669">
                  <c:v>0.48795088108710499</c:v>
                </c:pt>
                <c:pt idx="670">
                  <c:v>0.488462930206018</c:v>
                </c:pt>
                <c:pt idx="671">
                  <c:v>0.48897446727581201</c:v>
                </c:pt>
                <c:pt idx="672">
                  <c:v>0.48948549280853598</c:v>
                </c:pt>
                <c:pt idx="673">
                  <c:v>0.48999600731572801</c:v>
                </c:pt>
                <c:pt idx="674">
                  <c:v>0.49050601130841198</c:v>
                </c:pt>
                <c:pt idx="675">
                  <c:v>0.49101550529710303</c:v>
                </c:pt>
                <c:pt idx="676">
                  <c:v>0.49152448979180702</c:v>
                </c:pt>
                <c:pt idx="677">
                  <c:v>0.49203296530201501</c:v>
                </c:pt>
                <c:pt idx="678">
                  <c:v>0.49254093233671198</c:v>
                </c:pt>
                <c:pt idx="679">
                  <c:v>0.49304839140437601</c:v>
                </c:pt>
                <c:pt idx="680">
                  <c:v>0.49355534301297099</c:v>
                </c:pt>
                <c:pt idx="681">
                  <c:v>0.49406178766995901</c:v>
                </c:pt>
                <c:pt idx="682">
                  <c:v>0.49456772588228798</c:v>
                </c:pt>
                <c:pt idx="683">
                  <c:v>0.49507315815640601</c:v>
                </c:pt>
                <c:pt idx="684">
                  <c:v>0.49557808499825001</c:v>
                </c:pt>
                <c:pt idx="685">
                  <c:v>0.49608250691325201</c:v>
                </c:pt>
                <c:pt idx="686">
                  <c:v>0.49658642440633799</c:v>
                </c:pt>
                <c:pt idx="687">
                  <c:v>0.49708983798193201</c:v>
                </c:pt>
                <c:pt idx="688">
                  <c:v>0.49759274814394999</c:v>
                </c:pt>
                <c:pt idx="689">
                  <c:v>0.49809515539580601</c:v>
                </c:pt>
                <c:pt idx="690">
                  <c:v>0.49859706024041001</c:v>
                </c:pt>
                <c:pt idx="691">
                  <c:v>0.49909846318016998</c:v>
                </c:pt>
                <c:pt idx="692">
                  <c:v>0.49959936471698901</c:v>
                </c:pt>
                <c:pt idx="693">
                  <c:v>0.50009976535227196</c:v>
                </c:pt>
                <c:pt idx="694">
                  <c:v>0.50059966558692004</c:v>
                </c:pt>
                <c:pt idx="695">
                  <c:v>0.50109906592133302</c:v>
                </c:pt>
                <c:pt idx="696">
                  <c:v>0.50159796685541203</c:v>
                </c:pt>
                <c:pt idx="697">
                  <c:v>0.50209636888855602</c:v>
                </c:pt>
                <c:pt idx="698">
                  <c:v>0.50259427251966804</c:v>
                </c:pt>
                <c:pt idx="699">
                  <c:v>0.50309167824714895</c:v>
                </c:pt>
                <c:pt idx="700">
                  <c:v>0.50358858656890104</c:v>
                </c:pt>
                <c:pt idx="701">
                  <c:v>0.50408499798233197</c:v>
                </c:pt>
                <c:pt idx="702">
                  <c:v>0.50458091298435004</c:v>
                </c:pt>
                <c:pt idx="703">
                  <c:v>0.50507633207136504</c:v>
                </c:pt>
                <c:pt idx="704">
                  <c:v>0.50557125573929396</c:v>
                </c:pt>
                <c:pt idx="705">
                  <c:v>0.50606568448355504</c:v>
                </c:pt>
                <c:pt idx="706">
                  <c:v>0.50655961879907196</c:v>
                </c:pt>
                <c:pt idx="707">
                  <c:v>0.50705305918027199</c:v>
                </c:pt>
                <c:pt idx="708">
                  <c:v>0.50754600612109202</c:v>
                </c:pt>
                <c:pt idx="709">
                  <c:v>0.508038460114971</c:v>
                </c:pt>
                <c:pt idx="710">
                  <c:v>0.50853042165485596</c:v>
                </c:pt>
                <c:pt idx="711">
                  <c:v>0.50902189123320196</c:v>
                </c:pt>
                <c:pt idx="712">
                  <c:v>0.50951286934196605</c:v>
                </c:pt>
                <c:pt idx="713">
                  <c:v>0.51000335647262596</c:v>
                </c:pt>
                <c:pt idx="714">
                  <c:v>0.51049335311615296</c:v>
                </c:pt>
                <c:pt idx="715">
                  <c:v>0.51098285976303703</c:v>
                </c:pt>
                <c:pt idx="716">
                  <c:v>0.511471876903275</c:v>
                </c:pt>
                <c:pt idx="717">
                  <c:v>0.51196040502637097</c:v>
                </c:pt>
                <c:pt idx="718">
                  <c:v>0.51244844462134398</c:v>
                </c:pt>
                <c:pt idx="719">
                  <c:v>0.51293599617672303</c:v>
                </c:pt>
                <c:pt idx="720">
                  <c:v>0.51342306018054595</c:v>
                </c:pt>
                <c:pt idx="721">
                  <c:v>0.51390963712036597</c:v>
                </c:pt>
                <c:pt idx="722">
                  <c:v>0.51439572748324602</c:v>
                </c:pt>
                <c:pt idx="723">
                  <c:v>0.51488133175576201</c:v>
                </c:pt>
                <c:pt idx="724">
                  <c:v>0.51536645042400597</c:v>
                </c:pt>
                <c:pt idx="725">
                  <c:v>0.51585108397358304</c:v>
                </c:pt>
                <c:pt idx="726">
                  <c:v>0.51633523288960903</c:v>
                </c:pt>
                <c:pt idx="727">
                  <c:v>0.51681889765671996</c:v>
                </c:pt>
                <c:pt idx="728">
                  <c:v>0.51730207875906198</c:v>
                </c:pt>
                <c:pt idx="729">
                  <c:v>0.51778477668030398</c:v>
                </c:pt>
                <c:pt idx="730">
                  <c:v>0.51826699190362202</c:v>
                </c:pt>
                <c:pt idx="731">
                  <c:v>0.51874872491171897</c:v>
                </c:pt>
                <c:pt idx="732">
                  <c:v>0.519229976186808</c:v>
                </c:pt>
                <c:pt idx="733">
                  <c:v>0.51971074621062097</c:v>
                </c:pt>
                <c:pt idx="734">
                  <c:v>0.52019103546441103</c:v>
                </c:pt>
                <c:pt idx="735">
                  <c:v>0.52067084442894596</c:v>
                </c:pt>
                <c:pt idx="736">
                  <c:v>0.52115017358451698</c:v>
                </c:pt>
                <c:pt idx="737">
                  <c:v>0.52162902341093298</c:v>
                </c:pt>
                <c:pt idx="738">
                  <c:v>0.52210739438752096</c:v>
                </c:pt>
                <c:pt idx="739">
                  <c:v>0.522585286993134</c:v>
                </c:pt>
                <c:pt idx="740">
                  <c:v>0.52306270170614</c:v>
                </c:pt>
                <c:pt idx="741">
                  <c:v>0.52353963900443501</c:v>
                </c:pt>
                <c:pt idx="742">
                  <c:v>0.52401609936543003</c:v>
                </c:pt>
                <c:pt idx="743">
                  <c:v>0.524492083266065</c:v>
                </c:pt>
                <c:pt idx="744">
                  <c:v>0.52496759118279901</c:v>
                </c:pt>
                <c:pt idx="745">
                  <c:v>0.52544262359161598</c:v>
                </c:pt>
                <c:pt idx="746">
                  <c:v>0.52591718096802298</c:v>
                </c:pt>
                <c:pt idx="747">
                  <c:v>0.52639126378705603</c:v>
                </c:pt>
                <c:pt idx="748">
                  <c:v>0.52686487252326997</c:v>
                </c:pt>
                <c:pt idx="749">
                  <c:v>0.52733800765074601</c:v>
                </c:pt>
                <c:pt idx="750">
                  <c:v>0.52781066964309598</c:v>
                </c:pt>
                <c:pt idx="751">
                  <c:v>0.52828285897345195</c:v>
                </c:pt>
                <c:pt idx="752">
                  <c:v>0.52875457611447896</c:v>
                </c:pt>
                <c:pt idx="753">
                  <c:v>0.52922582153836395</c:v>
                </c:pt>
                <c:pt idx="754">
                  <c:v>0.52969659571682604</c:v>
                </c:pt>
                <c:pt idx="755">
                  <c:v>0.53016689912110904</c:v>
                </c:pt>
                <c:pt idx="756">
                  <c:v>0.53063673222198804</c:v>
                </c:pt>
                <c:pt idx="757">
                  <c:v>0.53110609548976595</c:v>
                </c:pt>
                <c:pt idx="758">
                  <c:v>0.53157498939427505</c:v>
                </c:pt>
                <c:pt idx="759">
                  <c:v>0.53204341440488301</c:v>
                </c:pt>
                <c:pt idx="760">
                  <c:v>0.53251137099047696</c:v>
                </c:pt>
                <c:pt idx="761">
                  <c:v>0.53297885961948699</c:v>
                </c:pt>
                <c:pt idx="762">
                  <c:v>0.53344588075986699</c:v>
                </c:pt>
                <c:pt idx="763">
                  <c:v>0.533912434879107</c:v>
                </c:pt>
                <c:pt idx="764">
                  <c:v>0.53437852244422801</c:v>
                </c:pt>
                <c:pt idx="765">
                  <c:v>0.53484414392178403</c:v>
                </c:pt>
                <c:pt idx="766">
                  <c:v>0.53530929977786201</c:v>
                </c:pt>
                <c:pt idx="767">
                  <c:v>0.53577399047808505</c:v>
                </c:pt>
                <c:pt idx="768">
                  <c:v>0.53623821648760595</c:v>
                </c:pt>
                <c:pt idx="769">
                  <c:v>0.53670197827111898</c:v>
                </c:pt>
                <c:pt idx="770">
                  <c:v>0.53716527629284705</c:v>
                </c:pt>
                <c:pt idx="771">
                  <c:v>0.53762811101655505</c:v>
                </c:pt>
                <c:pt idx="772">
                  <c:v>0.53809048290553796</c:v>
                </c:pt>
                <c:pt idx="773">
                  <c:v>0.53855239242263098</c:v>
                </c:pt>
                <c:pt idx="774">
                  <c:v>0.53901384003020902</c:v>
                </c:pt>
                <c:pt idx="775">
                  <c:v>0.53947482619017995</c:v>
                </c:pt>
                <c:pt idx="776">
                  <c:v>0.53993535136398996</c:v>
                </c:pt>
                <c:pt idx="777">
                  <c:v>0.54039541601262597</c:v>
                </c:pt>
                <c:pt idx="778">
                  <c:v>0.54085502059661295</c:v>
                </c:pt>
                <c:pt idx="779">
                  <c:v>0.54131416557601497</c:v>
                </c:pt>
                <c:pt idx="780">
                  <c:v>0.54177285141043996</c:v>
                </c:pt>
                <c:pt idx="781">
                  <c:v>0.54223107855902997</c:v>
                </c:pt>
                <c:pt idx="782">
                  <c:v>0.54268884748047097</c:v>
                </c:pt>
                <c:pt idx="783">
                  <c:v>0.54314615863298998</c:v>
                </c:pt>
                <c:pt idx="784">
                  <c:v>0.54360301247435805</c:v>
                </c:pt>
                <c:pt idx="785">
                  <c:v>0.54405940946188303</c:v>
                </c:pt>
                <c:pt idx="786">
                  <c:v>0.54451535005242102</c:v>
                </c:pt>
                <c:pt idx="787">
                  <c:v>0.54497083470236796</c:v>
                </c:pt>
                <c:pt idx="788">
                  <c:v>0.54542586386766601</c:v>
                </c:pt>
                <c:pt idx="789">
                  <c:v>0.54588043800379904</c:v>
                </c:pt>
                <c:pt idx="790">
                  <c:v>0.54633455756579496</c:v>
                </c:pt>
                <c:pt idx="791">
                  <c:v>0.54678822300822905</c:v>
                </c:pt>
                <c:pt idx="792">
                  <c:v>0.54724143478522103</c:v>
                </c:pt>
                <c:pt idx="793">
                  <c:v>0.54769419335043601</c:v>
                </c:pt>
                <c:pt idx="794">
                  <c:v>0.54814649915708502</c:v>
                </c:pt>
                <c:pt idx="795">
                  <c:v>0.548598352657928</c:v>
                </c:pt>
                <c:pt idx="796">
                  <c:v>0.54904975430527003</c:v>
                </c:pt>
                <c:pt idx="797">
                  <c:v>0.549500704550964</c:v>
                </c:pt>
                <c:pt idx="798">
                  <c:v>0.54995120384641405</c:v>
                </c:pt>
                <c:pt idx="799">
                  <c:v>0.55040125264256801</c:v>
                </c:pt>
                <c:pt idx="800">
                  <c:v>0.55085085138992496</c:v>
                </c:pt>
                <c:pt idx="801">
                  <c:v>0.55130000053853501</c:v>
                </c:pt>
                <c:pt idx="802">
                  <c:v>0.55174870053799696</c:v>
                </c:pt>
                <c:pt idx="803">
                  <c:v>0.55219695183745698</c:v>
                </c:pt>
                <c:pt idx="804">
                  <c:v>0.55264475488562104</c:v>
                </c:pt>
                <c:pt idx="805">
                  <c:v>0.553092110130735</c:v>
                </c:pt>
                <c:pt idx="806">
                  <c:v>0.55353901802060401</c:v>
                </c:pt>
                <c:pt idx="807">
                  <c:v>0.55398547900258399</c:v>
                </c:pt>
                <c:pt idx="808">
                  <c:v>0.55443149352358201</c:v>
                </c:pt>
                <c:pt idx="809">
                  <c:v>0.55487706203005804</c:v>
                </c:pt>
                <c:pt idx="810">
                  <c:v>0.55532218496802699</c:v>
                </c:pt>
                <c:pt idx="811">
                  <c:v>0.55576686278305898</c:v>
                </c:pt>
                <c:pt idx="812">
                  <c:v>0.55621109592027596</c:v>
                </c:pt>
                <c:pt idx="813">
                  <c:v>0.55665488482435599</c:v>
                </c:pt>
                <c:pt idx="814">
                  <c:v>0.55709822993953195</c:v>
                </c:pt>
                <c:pt idx="815">
                  <c:v>0.55754113170959296</c:v>
                </c:pt>
                <c:pt idx="816">
                  <c:v>0.55798359057788305</c:v>
                </c:pt>
                <c:pt idx="817">
                  <c:v>0.55842560698730503</c:v>
                </c:pt>
                <c:pt idx="818">
                  <c:v>0.55886718138031699</c:v>
                </c:pt>
                <c:pt idx="819">
                  <c:v>0.55930831419893701</c:v>
                </c:pt>
                <c:pt idx="820">
                  <c:v>0.55974900588473897</c:v>
                </c:pt>
                <c:pt idx="821">
                  <c:v>0.56018925687885401</c:v>
                </c:pt>
                <c:pt idx="822">
                  <c:v>0.56062906762197495</c:v>
                </c:pt>
                <c:pt idx="823">
                  <c:v>0.56106843855435296</c:v>
                </c:pt>
                <c:pt idx="824">
                  <c:v>0.56150737011579799</c:v>
                </c:pt>
                <c:pt idx="825">
                  <c:v>0.56194586274568303</c:v>
                </c:pt>
                <c:pt idx="826">
                  <c:v>0.56238391688293599</c:v>
                </c:pt>
                <c:pt idx="827">
                  <c:v>0.56282153296605397</c:v>
                </c:pt>
                <c:pt idx="828">
                  <c:v>0.56325871143308803</c:v>
                </c:pt>
                <c:pt idx="829">
                  <c:v>0.563695452721655</c:v>
                </c:pt>
                <c:pt idx="830">
                  <c:v>0.56413175726893305</c:v>
                </c:pt>
                <c:pt idx="831">
                  <c:v>0.56456762551166295</c:v>
                </c:pt>
                <c:pt idx="832">
                  <c:v>0.56500305788615302</c:v>
                </c:pt>
                <c:pt idx="833">
                  <c:v>0.56543805482826603</c:v>
                </c:pt>
                <c:pt idx="834">
                  <c:v>0.56587261677343903</c:v>
                </c:pt>
                <c:pt idx="835">
                  <c:v>0.56630674415666404</c:v>
                </c:pt>
                <c:pt idx="836">
                  <c:v>0.56674043741250901</c:v>
                </c:pt>
                <c:pt idx="837">
                  <c:v>0.56717369697509601</c:v>
                </c:pt>
                <c:pt idx="838">
                  <c:v>0.567606523278121</c:v>
                </c:pt>
                <c:pt idx="839">
                  <c:v>0.56803891675484297</c:v>
                </c:pt>
                <c:pt idx="840">
                  <c:v>0.56847087783808803</c:v>
                </c:pt>
                <c:pt idx="841">
                  <c:v>0.56890240696024896</c:v>
                </c:pt>
                <c:pt idx="842">
                  <c:v>0.56933350455328902</c:v>
                </c:pt>
                <c:pt idx="843">
                  <c:v>0.569764171048736</c:v>
                </c:pt>
                <c:pt idx="844">
                  <c:v>0.57019440687768796</c:v>
                </c:pt>
                <c:pt idx="845">
                  <c:v>0.57062421247081097</c:v>
                </c:pt>
                <c:pt idx="846">
                  <c:v>0.57105358825833896</c:v>
                </c:pt>
                <c:pt idx="847">
                  <c:v>0.57148253467008003</c:v>
                </c:pt>
                <c:pt idx="848">
                  <c:v>0.57191105213541105</c:v>
                </c:pt>
                <c:pt idx="849">
                  <c:v>0.57233914108327499</c:v>
                </c:pt>
                <c:pt idx="850">
                  <c:v>0.57276680194219098</c:v>
                </c:pt>
                <c:pt idx="851">
                  <c:v>0.57319403514024903</c:v>
                </c:pt>
                <c:pt idx="852">
                  <c:v>0.57362084110511002</c:v>
                </c:pt>
                <c:pt idx="853">
                  <c:v>0.57404722026400401</c:v>
                </c:pt>
                <c:pt idx="854">
                  <c:v>0.57447317304374002</c:v>
                </c:pt>
                <c:pt idx="855">
                  <c:v>0.57489869987069697</c:v>
                </c:pt>
                <c:pt idx="856">
                  <c:v>0.57532380117082604</c:v>
                </c:pt>
                <c:pt idx="857">
                  <c:v>0.57574847736965495</c:v>
                </c:pt>
                <c:pt idx="858">
                  <c:v>0.57617272889228399</c:v>
                </c:pt>
                <c:pt idx="859">
                  <c:v>0.576596556163393</c:v>
                </c:pt>
                <c:pt idx="860">
                  <c:v>0.57701995960722896</c:v>
                </c:pt>
                <c:pt idx="861">
                  <c:v>0.57744293964762206</c:v>
                </c:pt>
                <c:pt idx="862">
                  <c:v>0.57786549670797505</c:v>
                </c:pt>
                <c:pt idx="863">
                  <c:v>0.57828763121126603</c:v>
                </c:pt>
                <c:pt idx="864">
                  <c:v>0.57870934358005599</c:v>
                </c:pt>
                <c:pt idx="865">
                  <c:v>0.57913063423647604</c:v>
                </c:pt>
                <c:pt idx="866">
                  <c:v>0.57955150360223795</c:v>
                </c:pt>
                <c:pt idx="867">
                  <c:v>0.57997195209863694</c:v>
                </c:pt>
                <c:pt idx="868">
                  <c:v>0.58039198014653803</c:v>
                </c:pt>
                <c:pt idx="869">
                  <c:v>0.580811588166391</c:v>
                </c:pt>
                <c:pt idx="870">
                  <c:v>0.58123077657822497</c:v>
                </c:pt>
                <c:pt idx="871">
                  <c:v>0.58164954580164596</c:v>
                </c:pt>
                <c:pt idx="872">
                  <c:v>0.58206789625584499</c:v>
                </c:pt>
                <c:pt idx="873">
                  <c:v>0.58248582835958995</c:v>
                </c:pt>
                <c:pt idx="874">
                  <c:v>0.582903342531229</c:v>
                </c:pt>
                <c:pt idx="875">
                  <c:v>0.58332043918869902</c:v>
                </c:pt>
                <c:pt idx="876">
                  <c:v>0.58373711874950995</c:v>
                </c:pt>
                <c:pt idx="877">
                  <c:v>0.58415338163076003</c:v>
                </c:pt>
                <c:pt idx="878">
                  <c:v>0.58456922824913005</c:v>
                </c:pt>
                <c:pt idx="879">
                  <c:v>0.58498465902088104</c:v>
                </c:pt>
                <c:pt idx="880">
                  <c:v>0.58539967436186002</c:v>
                </c:pt>
                <c:pt idx="881">
                  <c:v>0.58581427468749803</c:v>
                </c:pt>
                <c:pt idx="882">
                  <c:v>0.58622846041280996</c:v>
                </c:pt>
                <c:pt idx="883">
                  <c:v>0.58664223195239695</c:v>
                </c:pt>
                <c:pt idx="884">
                  <c:v>0.58705558972044403</c:v>
                </c:pt>
                <c:pt idx="885">
                  <c:v>0.58746853413072397</c:v>
                </c:pt>
                <c:pt idx="886">
                  <c:v>0.58788106559659403</c:v>
                </c:pt>
                <c:pt idx="887">
                  <c:v>0.58829318453099699</c:v>
                </c:pt>
                <c:pt idx="888">
                  <c:v>0.58870489134646597</c:v>
                </c:pt>
                <c:pt idx="889">
                  <c:v>0.58911618645511898</c:v>
                </c:pt>
                <c:pt idx="890">
                  <c:v>0.58952707026866402</c:v>
                </c:pt>
                <c:pt idx="891">
                  <c:v>0.58993754319839597</c:v>
                </c:pt>
                <c:pt idx="892">
                  <c:v>0.59034760565519795</c:v>
                </c:pt>
                <c:pt idx="893">
                  <c:v>0.59075725804954304</c:v>
                </c:pt>
                <c:pt idx="894">
                  <c:v>0.59116650079149202</c:v>
                </c:pt>
                <c:pt idx="895">
                  <c:v>0.59157533429070097</c:v>
                </c:pt>
                <c:pt idx="896">
                  <c:v>0.59198375895640998</c:v>
                </c:pt>
                <c:pt idx="897">
                  <c:v>0.59239177519745401</c:v>
                </c:pt>
                <c:pt idx="898">
                  <c:v>0.59279938342225702</c:v>
                </c:pt>
                <c:pt idx="899">
                  <c:v>0.59320658403883397</c:v>
                </c:pt>
                <c:pt idx="900">
                  <c:v>0.59361337745479603</c:v>
                </c:pt>
                <c:pt idx="901">
                  <c:v>0.59401976407734003</c:v>
                </c:pt>
                <c:pt idx="902">
                  <c:v>0.594425744313263</c:v>
                </c:pt>
                <c:pt idx="903">
                  <c:v>0.59483131856895</c:v>
                </c:pt>
                <c:pt idx="904">
                  <c:v>0.59523648725038103</c:v>
                </c:pt>
                <c:pt idx="905">
                  <c:v>0.59564125076313201</c:v>
                </c:pt>
                <c:pt idx="906">
                  <c:v>0.59604560951236796</c:v>
                </c:pt>
                <c:pt idx="907">
                  <c:v>0.59644956390285497</c:v>
                </c:pt>
                <c:pt idx="908">
                  <c:v>0.59685311433895305</c:v>
                </c:pt>
                <c:pt idx="909">
                  <c:v>0.59725626122461295</c:v>
                </c:pt>
                <c:pt idx="910">
                  <c:v>0.59765900496338997</c:v>
                </c:pt>
                <c:pt idx="911">
                  <c:v>0.59806134595842497</c:v>
                </c:pt>
                <c:pt idx="912">
                  <c:v>0.59846328461246701</c:v>
                </c:pt>
                <c:pt idx="913">
                  <c:v>0.59886482132785501</c:v>
                </c:pt>
                <c:pt idx="914">
                  <c:v>0.59926595650652703</c:v>
                </c:pt>
                <c:pt idx="915">
                  <c:v>0.59966669055002098</c:v>
                </c:pt>
                <c:pt idx="916">
                  <c:v>0.60006702385947097</c:v>
                </c:pt>
                <c:pt idx="917">
                  <c:v>0.60046695683561002</c:v>
                </c:pt>
                <c:pt idx="918">
                  <c:v>0.600866489878775</c:v>
                </c:pt>
                <c:pt idx="919">
                  <c:v>0.601265623388897</c:v>
                </c:pt>
                <c:pt idx="920">
                  <c:v>0.60166435776550797</c:v>
                </c:pt>
                <c:pt idx="921">
                  <c:v>0.60206269340774199</c:v>
                </c:pt>
                <c:pt idx="922">
                  <c:v>0.60246063071433398</c:v>
                </c:pt>
                <c:pt idx="923">
                  <c:v>0.60285817008361997</c:v>
                </c:pt>
                <c:pt idx="924">
                  <c:v>0.60325531191353698</c:v>
                </c:pt>
                <c:pt idx="925">
                  <c:v>0.60365205660162302</c:v>
                </c:pt>
                <c:pt idx="926">
                  <c:v>0.60404840454502196</c:v>
                </c:pt>
                <c:pt idx="927">
                  <c:v>0.60444435614047698</c:v>
                </c:pt>
                <c:pt idx="928">
                  <c:v>0.60483991178433605</c:v>
                </c:pt>
                <c:pt idx="929">
                  <c:v>0.60523507187255099</c:v>
                </c:pt>
                <c:pt idx="930">
                  <c:v>0.60562983680068005</c:v>
                </c:pt>
                <c:pt idx="931">
                  <c:v>0.60602420696387904</c:v>
                </c:pt>
                <c:pt idx="932">
                  <c:v>0.60641818275691295</c:v>
                </c:pt>
                <c:pt idx="933">
                  <c:v>0.60681176457415797</c:v>
                </c:pt>
                <c:pt idx="934">
                  <c:v>0.60720495280958398</c:v>
                </c:pt>
                <c:pt idx="935">
                  <c:v>0.60759774785677301</c:v>
                </c:pt>
                <c:pt idx="936">
                  <c:v>0.60799015010891699</c:v>
                </c:pt>
                <c:pt idx="937">
                  <c:v>0.60838215995880696</c:v>
                </c:pt>
                <c:pt idx="938">
                  <c:v>0.608773777798849</c:v>
                </c:pt>
                <c:pt idx="939">
                  <c:v>0.60916500402105001</c:v>
                </c:pt>
                <c:pt idx="940">
                  <c:v>0.60955583901702903</c:v>
                </c:pt>
                <c:pt idx="941">
                  <c:v>0.60994628317801203</c:v>
                </c:pt>
                <c:pt idx="942">
                  <c:v>0.61033633689483402</c:v>
                </c:pt>
                <c:pt idx="943">
                  <c:v>0.61072600055793902</c:v>
                </c:pt>
                <c:pt idx="944">
                  <c:v>0.61111527455738202</c:v>
                </c:pt>
                <c:pt idx="945">
                  <c:v>0.61150415928282398</c:v>
                </c:pt>
                <c:pt idx="946">
                  <c:v>0.61189265512354196</c:v>
                </c:pt>
                <c:pt idx="947">
                  <c:v>0.61228076246841801</c:v>
                </c:pt>
                <c:pt idx="948">
                  <c:v>0.61266848170594801</c:v>
                </c:pt>
                <c:pt idx="949">
                  <c:v>0.61305581322424396</c:v>
                </c:pt>
                <c:pt idx="950">
                  <c:v>0.61344275741101895</c:v>
                </c:pt>
                <c:pt idx="951">
                  <c:v>0.61382931465360902</c:v>
                </c:pt>
                <c:pt idx="952">
                  <c:v>0.61421548533895398</c:v>
                </c:pt>
                <c:pt idx="953">
                  <c:v>0.61460126985361596</c:v>
                </c:pt>
                <c:pt idx="954">
                  <c:v>0.61498666858376205</c:v>
                </c:pt>
                <c:pt idx="955">
                  <c:v>0.61537168191517799</c:v>
                </c:pt>
                <c:pt idx="956">
                  <c:v>0.61575631023326305</c:v>
                </c:pt>
                <c:pt idx="957">
                  <c:v>0.61614055392303002</c:v>
                </c:pt>
                <c:pt idx="958">
                  <c:v>0.61652441336910802</c:v>
                </c:pt>
                <c:pt idx="959">
                  <c:v>0.616907888955737</c:v>
                </c:pt>
                <c:pt idx="960">
                  <c:v>0.61729098106678204</c:v>
                </c:pt>
                <c:pt idx="961">
                  <c:v>0.61767369008571604</c:v>
                </c:pt>
                <c:pt idx="962">
                  <c:v>0.61805601639563001</c:v>
                </c:pt>
                <c:pt idx="963">
                  <c:v>0.61843796037923304</c:v>
                </c:pt>
                <c:pt idx="964">
                  <c:v>0.61881952241885496</c:v>
                </c:pt>
                <c:pt idx="965">
                  <c:v>0.61920070289643603</c:v>
                </c:pt>
                <c:pt idx="966">
                  <c:v>0.61958150219354002</c:v>
                </c:pt>
                <c:pt idx="967">
                  <c:v>0.61996192069134604</c:v>
                </c:pt>
                <c:pt idx="968">
                  <c:v>0.62034195877065401</c:v>
                </c:pt>
                <c:pt idx="969">
                  <c:v>0.62072161681188498</c:v>
                </c:pt>
                <c:pt idx="970">
                  <c:v>0.62110089519507194</c:v>
                </c:pt>
                <c:pt idx="971">
                  <c:v>0.62147979429987799</c:v>
                </c:pt>
                <c:pt idx="972">
                  <c:v>0.62185831450557805</c:v>
                </c:pt>
                <c:pt idx="973">
                  <c:v>0.62223645619107204</c:v>
                </c:pt>
                <c:pt idx="974">
                  <c:v>0.62261421973488096</c:v>
                </c:pt>
                <c:pt idx="975">
                  <c:v>0.62299160551514599</c:v>
                </c:pt>
                <c:pt idx="976">
                  <c:v>0.62336861390963005</c:v>
                </c:pt>
                <c:pt idx="977">
                  <c:v>0.62374524529572095</c:v>
                </c:pt>
                <c:pt idx="978">
                  <c:v>0.62412150005042499</c:v>
                </c:pt>
                <c:pt idx="979">
                  <c:v>0.62449737855037502</c:v>
                </c:pt>
                <c:pt idx="980">
                  <c:v>0.62487288117182405</c:v>
                </c:pt>
                <c:pt idx="981">
                  <c:v>0.62524800829065197</c:v>
                </c:pt>
                <c:pt idx="982">
                  <c:v>0.62562276028236097</c:v>
                </c:pt>
                <c:pt idx="983">
                  <c:v>0.62599713752207997</c:v>
                </c:pt>
                <c:pt idx="984">
                  <c:v>0.62637114038455699</c:v>
                </c:pt>
                <c:pt idx="985">
                  <c:v>0.62674476924417299</c:v>
                </c:pt>
                <c:pt idx="986">
                  <c:v>0.62711802447492804</c:v>
                </c:pt>
                <c:pt idx="987">
                  <c:v>0.62749090645045402</c:v>
                </c:pt>
                <c:pt idx="988">
                  <c:v>0.62786341554400404</c:v>
                </c:pt>
                <c:pt idx="989">
                  <c:v>0.62823555212846005</c:v>
                </c:pt>
                <c:pt idx="990">
                  <c:v>0.62860731657633095</c:v>
                </c:pt>
                <c:pt idx="991">
                  <c:v>0.62897870925975496</c:v>
                </c:pt>
                <c:pt idx="992">
                  <c:v>0.62934973055049603</c:v>
                </c:pt>
                <c:pt idx="993">
                  <c:v>0.62972038081994397</c:v>
                </c:pt>
                <c:pt idx="994">
                  <c:v>0.63009066043912498</c:v>
                </c:pt>
                <c:pt idx="995">
                  <c:v>0.63046056977868403</c:v>
                </c:pt>
                <c:pt idx="996">
                  <c:v>0.63083010920890603</c:v>
                </c:pt>
                <c:pt idx="997">
                  <c:v>0.63119927909969797</c:v>
                </c:pt>
                <c:pt idx="998">
                  <c:v>0.63156807982059804</c:v>
                </c:pt>
                <c:pt idx="999">
                  <c:v>0.63193651174077703</c:v>
                </c:pt>
                <c:pt idx="1000">
                  <c:v>0.63230457522903605</c:v>
                </c:pt>
                <c:pt idx="1001">
                  <c:v>0.63267227065380804</c:v>
                </c:pt>
                <c:pt idx="1002">
                  <c:v>0.63303959838315405</c:v>
                </c:pt>
                <c:pt idx="1003">
                  <c:v>0.63340655878477004</c:v>
                </c:pt>
                <c:pt idx="1004">
                  <c:v>0.63377315222598596</c:v>
                </c:pt>
                <c:pt idx="1005">
                  <c:v>0.63413937907375995</c:v>
                </c:pt>
                <c:pt idx="1006">
                  <c:v>0.63450523969468597</c:v>
                </c:pt>
                <c:pt idx="1007">
                  <c:v>0.63487073445499198</c:v>
                </c:pt>
                <c:pt idx="1008">
                  <c:v>0.63523586372053598</c:v>
                </c:pt>
                <c:pt idx="1009">
                  <c:v>0.63560062785681604</c:v>
                </c:pt>
                <c:pt idx="1010">
                  <c:v>0.63596502722895898</c:v>
                </c:pt>
                <c:pt idx="1011">
                  <c:v>0.63632906220173002</c:v>
                </c:pt>
                <c:pt idx="1012">
                  <c:v>0.63669273313952901</c:v>
                </c:pt>
                <c:pt idx="1013">
                  <c:v>0.63705604040638897</c:v>
                </c:pt>
                <c:pt idx="1014">
                  <c:v>0.63741898436598199</c:v>
                </c:pt>
                <c:pt idx="1015">
                  <c:v>0.63778156538161601</c:v>
                </c:pt>
                <c:pt idx="1016">
                  <c:v>0.63814378381623404</c:v>
                </c:pt>
                <c:pt idx="1017">
                  <c:v>0.63850564003241905</c:v>
                </c:pt>
                <c:pt idx="1018">
                  <c:v>0.63886713439238596</c:v>
                </c:pt>
                <c:pt idx="1019">
                  <c:v>0.63922826725799398</c:v>
                </c:pt>
                <c:pt idx="1020">
                  <c:v>0.63958903899073605</c:v>
                </c:pt>
                <c:pt idx="1021">
                  <c:v>0.63994944995174496</c:v>
                </c:pt>
                <c:pt idx="1022">
                  <c:v>0.64030950050179303</c:v>
                </c:pt>
                <c:pt idx="1023">
                  <c:v>0.64066919100129205</c:v>
                </c:pt>
                <c:pt idx="1024">
                  <c:v>0.64102852181029002</c:v>
                </c:pt>
                <c:pt idx="1025">
                  <c:v>0.64138749328848099</c:v>
                </c:pt>
                <c:pt idx="1026">
                  <c:v>0.64174610579519198</c:v>
                </c:pt>
                <c:pt idx="1027">
                  <c:v>0.64210435968939705</c:v>
                </c:pt>
                <c:pt idx="1028">
                  <c:v>0.64246225532970702</c:v>
                </c:pt>
                <c:pt idx="1029">
                  <c:v>0.64281979307437798</c:v>
                </c:pt>
                <c:pt idx="1030">
                  <c:v>0.64317697328130297</c:v>
                </c:pt>
                <c:pt idx="1031">
                  <c:v>0.64353379630802199</c:v>
                </c:pt>
                <c:pt idx="1032">
                  <c:v>0.643890262511714</c:v>
                </c:pt>
                <c:pt idx="1033">
                  <c:v>0.644246372249202</c:v>
                </c:pt>
                <c:pt idx="1034">
                  <c:v>0.64460212587695198</c:v>
                </c:pt>
                <c:pt idx="1035">
                  <c:v>0.64495752375107596</c:v>
                </c:pt>
                <c:pt idx="1036">
                  <c:v>0.64531256622732402</c:v>
                </c:pt>
                <c:pt idx="1037">
                  <c:v>0.64566725366109801</c:v>
                </c:pt>
                <c:pt idx="1038">
                  <c:v>0.64602158640743601</c:v>
                </c:pt>
                <c:pt idx="1039">
                  <c:v>0.64637556482102798</c:v>
                </c:pt>
                <c:pt idx="1040">
                  <c:v>0.64672918925620804</c:v>
                </c:pt>
                <c:pt idx="1041">
                  <c:v>0.64708246006695103</c:v>
                </c:pt>
                <c:pt idx="1042">
                  <c:v>0.64743537760688497</c:v>
                </c:pt>
                <c:pt idx="1043">
                  <c:v>0.64778794222927805</c:v>
                </c:pt>
                <c:pt idx="1044">
                  <c:v>0.64814015428704896</c:v>
                </c:pt>
                <c:pt idx="1045">
                  <c:v>0.64849201413276103</c:v>
                </c:pt>
                <c:pt idx="1046">
                  <c:v>0.64884352211862895</c:v>
                </c:pt>
                <c:pt idx="1047">
                  <c:v>0.64919467859651103</c:v>
                </c:pt>
                <c:pt idx="1048">
                  <c:v>0.649545483917913</c:v>
                </c:pt>
                <c:pt idx="1049">
                  <c:v>0.64989593843399696</c:v>
                </c:pt>
                <c:pt idx="1050">
                  <c:v>0.65024604249556195</c:v>
                </c:pt>
                <c:pt idx="1051">
                  <c:v>0.65059579645306698</c:v>
                </c:pt>
                <c:pt idx="1052">
                  <c:v>0.65094520065661399</c:v>
                </c:pt>
                <c:pt idx="1053">
                  <c:v>0.65129425545595698</c:v>
                </c:pt>
                <c:pt idx="1054">
                  <c:v>0.65164296120050103</c:v>
                </c:pt>
                <c:pt idx="1055">
                  <c:v>0.65199131823930101</c:v>
                </c:pt>
                <c:pt idx="1056">
                  <c:v>0.65233932692106</c:v>
                </c:pt>
                <c:pt idx="1057">
                  <c:v>0.65268698759414001</c:v>
                </c:pt>
                <c:pt idx="1058">
                  <c:v>0.65303430060654599</c:v>
                </c:pt>
                <c:pt idx="1059">
                  <c:v>0.65338126630593896</c:v>
                </c:pt>
                <c:pt idx="1060">
                  <c:v>0.65372788503963297</c:v>
                </c:pt>
                <c:pt idx="1061">
                  <c:v>0.65407415715459405</c:v>
                </c:pt>
                <c:pt idx="1062">
                  <c:v>0.65442008299743903</c:v>
                </c:pt>
                <c:pt idx="1063">
                  <c:v>0.65476566291444205</c:v>
                </c:pt>
                <c:pt idx="1064">
                  <c:v>0.65511089725152705</c:v>
                </c:pt>
                <c:pt idx="1065">
                  <c:v>0.65545578635427604</c:v>
                </c:pt>
                <c:pt idx="1066">
                  <c:v>0.65580033056792097</c:v>
                </c:pt>
                <c:pt idx="1067">
                  <c:v>0.65614453023735297</c:v>
                </c:pt>
                <c:pt idx="1068">
                  <c:v>0.65648838570711499</c:v>
                </c:pt>
                <c:pt idx="1069">
                  <c:v>0.65683189732140901</c:v>
                </c:pt>
                <c:pt idx="1070">
                  <c:v>0.65717506542408799</c:v>
                </c:pt>
                <c:pt idx="1071">
                  <c:v>0.65751789035866304</c:v>
                </c:pt>
                <c:pt idx="1072">
                  <c:v>0.65786037246830498</c:v>
                </c:pt>
                <c:pt idx="1073">
                  <c:v>0.65820251209583602</c:v>
                </c:pt>
                <c:pt idx="1074">
                  <c:v>0.65854430958374099</c:v>
                </c:pt>
                <c:pt idx="1075">
                  <c:v>0.65888576527415699</c:v>
                </c:pt>
                <c:pt idx="1076">
                  <c:v>0.65922687950888303</c:v>
                </c:pt>
                <c:pt idx="1077">
                  <c:v>0.659567652629374</c:v>
                </c:pt>
                <c:pt idx="1078">
                  <c:v>0.65990808497674402</c:v>
                </c:pt>
                <c:pt idx="1079">
                  <c:v>0.66024817689176796</c:v>
                </c:pt>
                <c:pt idx="1080">
                  <c:v>0.66058792871487604</c:v>
                </c:pt>
                <c:pt idx="1081">
                  <c:v>0.66092734078616</c:v>
                </c:pt>
                <c:pt idx="1082">
                  <c:v>0.66126641344537496</c:v>
                </c:pt>
                <c:pt idx="1083">
                  <c:v>0.66160514703192896</c:v>
                </c:pt>
                <c:pt idx="1084">
                  <c:v>0.66194354188489701</c:v>
                </c:pt>
                <c:pt idx="1085">
                  <c:v>0.66228159834301303</c:v>
                </c:pt>
                <c:pt idx="1086">
                  <c:v>0.66261931674466901</c:v>
                </c:pt>
                <c:pt idx="1087">
                  <c:v>0.66295669742792496</c:v>
                </c:pt>
                <c:pt idx="1088">
                  <c:v>0.66329374073049696</c:v>
                </c:pt>
                <c:pt idx="1089">
                  <c:v>0.66363044698976603</c:v>
                </c:pt>
                <c:pt idx="1090">
                  <c:v>0.66396681654277701</c:v>
                </c:pt>
                <c:pt idx="1091">
                  <c:v>0.66430284972623299</c:v>
                </c:pt>
                <c:pt idx="1092">
                  <c:v>0.66463854687650803</c:v>
                </c:pt>
                <c:pt idx="1093">
                  <c:v>0.66497390832963099</c:v>
                </c:pt>
                <c:pt idx="1094">
                  <c:v>0.66530893442130201</c:v>
                </c:pt>
                <c:pt idx="1095">
                  <c:v>0.66564362548688105</c:v>
                </c:pt>
                <c:pt idx="1096">
                  <c:v>0.66597798186139301</c:v>
                </c:pt>
                <c:pt idx="1097">
                  <c:v>0.66631200387953105</c:v>
                </c:pt>
                <c:pt idx="1098">
                  <c:v>0.66664569187565204</c:v>
                </c:pt>
                <c:pt idx="1099">
                  <c:v>0.66697904618377801</c:v>
                </c:pt>
                <c:pt idx="1100">
                  <c:v>0.66731206713759295</c:v>
                </c:pt>
                <c:pt idx="1101">
                  <c:v>0.66764475507045595</c:v>
                </c:pt>
                <c:pt idx="1102">
                  <c:v>0.66797711031538498</c:v>
                </c:pt>
                <c:pt idx="1103">
                  <c:v>0.66830913320507002</c:v>
                </c:pt>
                <c:pt idx="1104">
                  <c:v>0.66864082407186498</c:v>
                </c:pt>
                <c:pt idx="1105">
                  <c:v>0.66897218324779295</c:v>
                </c:pt>
                <c:pt idx="1106">
                  <c:v>0.66930321106454504</c:v>
                </c:pt>
                <c:pt idx="1107">
                  <c:v>0.66963390785348098</c:v>
                </c:pt>
                <c:pt idx="1108">
                  <c:v>0.66996427394562696</c:v>
                </c:pt>
                <c:pt idx="1109">
                  <c:v>0.67029430967168102</c:v>
                </c:pt>
                <c:pt idx="1110">
                  <c:v>0.67062401536201</c:v>
                </c:pt>
                <c:pt idx="1111">
                  <c:v>0.670953391346647</c:v>
                </c:pt>
                <c:pt idx="1112">
                  <c:v>0.67128243795530096</c:v>
                </c:pt>
                <c:pt idx="1113">
                  <c:v>0.67161115551734596</c:v>
                </c:pt>
                <c:pt idx="1114">
                  <c:v>0.67193954436182801</c:v>
                </c:pt>
                <c:pt idx="1115">
                  <c:v>0.67226760481746495</c:v>
                </c:pt>
                <c:pt idx="1116">
                  <c:v>0.67259533721264897</c:v>
                </c:pt>
                <c:pt idx="1117">
                  <c:v>0.67292274187543599</c:v>
                </c:pt>
                <c:pt idx="1118">
                  <c:v>0.67324981913356197</c:v>
                </c:pt>
                <c:pt idx="1119">
                  <c:v>0.673576569314427</c:v>
                </c:pt>
                <c:pt idx="1120">
                  <c:v>0.67390299274511301</c:v>
                </c:pt>
                <c:pt idx="1121">
                  <c:v>0.67422908975236695</c:v>
                </c:pt>
                <c:pt idx="1122">
                  <c:v>0.67455486066261505</c:v>
                </c:pt>
                <c:pt idx="1123">
                  <c:v>0.67488030580195202</c:v>
                </c:pt>
                <c:pt idx="1124">
                  <c:v>0.67520542549615103</c:v>
                </c:pt>
                <c:pt idx="1125">
                  <c:v>0.675530220070654</c:v>
                </c:pt>
                <c:pt idx="1126">
                  <c:v>0.67585468985058395</c:v>
                </c:pt>
                <c:pt idx="1127">
                  <c:v>0.67617883516073396</c:v>
                </c:pt>
                <c:pt idx="1128">
                  <c:v>0.67650265632557405</c:v>
                </c:pt>
                <c:pt idx="1129">
                  <c:v>0.67682615366924703</c:v>
                </c:pt>
                <c:pt idx="1130">
                  <c:v>0.67714932751557899</c:v>
                </c:pt>
                <c:pt idx="1131">
                  <c:v>0.67747217818806205</c:v>
                </c:pt>
                <c:pt idx="1132">
                  <c:v>0.67779470600987501</c:v>
                </c:pt>
                <c:pt idx="1133">
                  <c:v>0.67811691130386398</c:v>
                </c:pt>
                <c:pt idx="1134">
                  <c:v>0.67843879439256005</c:v>
                </c:pt>
                <c:pt idx="1135">
                  <c:v>0.67876035559816805</c:v>
                </c:pt>
                <c:pt idx="1136">
                  <c:v>0.67908159524256995</c:v>
                </c:pt>
                <c:pt idx="1137">
                  <c:v>0.67940251364732696</c:v>
                </c:pt>
                <c:pt idx="1138">
                  <c:v>0.67972311113368</c:v>
                </c:pt>
                <c:pt idx="1139">
                  <c:v>0.68004338802254505</c:v>
                </c:pt>
                <c:pt idx="1140">
                  <c:v>0.68036334463452397</c:v>
                </c:pt>
                <c:pt idx="1141">
                  <c:v>0.68068298128988902</c:v>
                </c:pt>
                <c:pt idx="1142">
                  <c:v>0.68100229830860004</c:v>
                </c:pt>
                <c:pt idx="1143">
                  <c:v>0.68132129601029101</c:v>
                </c:pt>
                <c:pt idx="1144">
                  <c:v>0.68163997471428095</c:v>
                </c:pt>
                <c:pt idx="1145">
                  <c:v>0.68195833473956602</c:v>
                </c:pt>
                <c:pt idx="1146">
                  <c:v>0.68227637640482697</c:v>
                </c:pt>
                <c:pt idx="1147">
                  <c:v>0.68259410002842202</c:v>
                </c:pt>
                <c:pt idx="1148">
                  <c:v>0.682911505928393</c:v>
                </c:pt>
                <c:pt idx="1149">
                  <c:v>0.68322859442246497</c:v>
                </c:pt>
                <c:pt idx="1150">
                  <c:v>0.68354536582804204</c:v>
                </c:pt>
                <c:pt idx="1151">
                  <c:v>0.683861820462214</c:v>
                </c:pt>
                <c:pt idx="1152">
                  <c:v>0.68417795864175202</c:v>
                </c:pt>
                <c:pt idx="1153">
                  <c:v>0.68449378068311095</c:v>
                </c:pt>
                <c:pt idx="1154">
                  <c:v>0.68480928690242704</c:v>
                </c:pt>
                <c:pt idx="1155">
                  <c:v>0.68512447761552597</c:v>
                </c:pt>
                <c:pt idx="1156">
                  <c:v>0.68543935313790905</c:v>
                </c:pt>
                <c:pt idx="1157">
                  <c:v>0.68575391378477202</c:v>
                </c:pt>
                <c:pt idx="1158">
                  <c:v>0.68606815987098602</c:v>
                </c:pt>
                <c:pt idx="1159">
                  <c:v>0.68638209171111497</c:v>
                </c:pt>
                <c:pt idx="1160">
                  <c:v>0.68669570961940596</c:v>
                </c:pt>
                <c:pt idx="1161">
                  <c:v>0.68700901390978597</c:v>
                </c:pt>
                <c:pt idx="1162">
                  <c:v>0.68732200489587503</c:v>
                </c:pt>
                <c:pt idx="1163">
                  <c:v>0.68763468289097995</c:v>
                </c:pt>
                <c:pt idx="1164">
                  <c:v>0.68794704820808905</c:v>
                </c:pt>
                <c:pt idx="1165">
                  <c:v>0.68825910115988098</c:v>
                </c:pt>
                <c:pt idx="1166">
                  <c:v>0.68857084205872099</c:v>
                </c:pt>
                <c:pt idx="1167">
                  <c:v>0.68888227121666101</c:v>
                </c:pt>
                <c:pt idx="1168">
                  <c:v>0.68919338894544502</c:v>
                </c:pt>
                <c:pt idx="1169">
                  <c:v>0.6895041955565</c:v>
                </c:pt>
                <c:pt idx="1170">
                  <c:v>0.68981469136094298</c:v>
                </c:pt>
                <c:pt idx="1171">
                  <c:v>0.690124876669584</c:v>
                </c:pt>
                <c:pt idx="1172">
                  <c:v>0.69043475179291103</c:v>
                </c:pt>
                <c:pt idx="1173">
                  <c:v>0.69074431704112005</c:v>
                </c:pt>
                <c:pt idx="1174">
                  <c:v>0.69105357272407897</c:v>
                </c:pt>
                <c:pt idx="1175">
                  <c:v>0.69136251915135405</c:v>
                </c:pt>
                <c:pt idx="1176">
                  <c:v>0.69167115663220402</c:v>
                </c:pt>
                <c:pt idx="1177">
                  <c:v>0.69197948547557198</c:v>
                </c:pt>
                <c:pt idx="1178">
                  <c:v>0.69228750599009503</c:v>
                </c:pt>
                <c:pt idx="1179">
                  <c:v>0.69259521848410699</c:v>
                </c:pt>
                <c:pt idx="1180">
                  <c:v>0.69290262326562102</c:v>
                </c:pt>
                <c:pt idx="1181">
                  <c:v>0.69320972064235598</c:v>
                </c:pt>
                <c:pt idx="1182">
                  <c:v>0.69351651092171296</c:v>
                </c:pt>
                <c:pt idx="1183">
                  <c:v>0.69382299441079198</c:v>
                </c:pt>
                <c:pt idx="1184">
                  <c:v>0.69412917141638097</c:v>
                </c:pt>
                <c:pt idx="1185">
                  <c:v>0.694435042244964</c:v>
                </c:pt>
                <c:pt idx="1186">
                  <c:v>0.69474060720272002</c:v>
                </c:pt>
                <c:pt idx="1187">
                  <c:v>0.69504586659551804</c:v>
                </c:pt>
                <c:pt idx="1188">
                  <c:v>0.69535082072892096</c:v>
                </c:pt>
                <c:pt idx="1189">
                  <c:v>0.69565546990819305</c:v>
                </c:pt>
                <c:pt idx="1190">
                  <c:v>0.69595981443828503</c:v>
                </c:pt>
                <c:pt idx="1191">
                  <c:v>0.69626385462384599</c:v>
                </c:pt>
                <c:pt idx="1192">
                  <c:v>0.69656759076922103</c:v>
                </c:pt>
                <c:pt idx="1193">
                  <c:v>0.69687102317845395</c:v>
                </c:pt>
                <c:pt idx="1194">
                  <c:v>0.69717415215527501</c:v>
                </c:pt>
                <c:pt idx="1195">
                  <c:v>0.69747697800311903</c:v>
                </c:pt>
                <c:pt idx="1196">
                  <c:v>0.69777950102511599</c:v>
                </c:pt>
                <c:pt idx="1197">
                  <c:v>0.69808172152409098</c:v>
                </c:pt>
                <c:pt idx="1198">
                  <c:v>0.69838363980256601</c:v>
                </c:pt>
                <c:pt idx="1199">
                  <c:v>0.698685256162765</c:v>
                </c:pt>
                <c:pt idx="1200">
                  <c:v>0.69898657090660099</c:v>
                </c:pt>
                <c:pt idx="1201">
                  <c:v>0.69928758433569405</c:v>
                </c:pt>
                <c:pt idx="1202">
                  <c:v>0.69958829675135903</c:v>
                </c:pt>
                <c:pt idx="1203">
                  <c:v>0.69988870845460804</c:v>
                </c:pt>
                <c:pt idx="1204">
                  <c:v>0.70018881974615299</c:v>
                </c:pt>
                <c:pt idx="1205">
                  <c:v>0.70048863092640601</c:v>
                </c:pt>
                <c:pt idx="1206">
                  <c:v>0.70078814229548103</c:v>
                </c:pt>
                <c:pt idx="1207">
                  <c:v>0.70108735415318502</c:v>
                </c:pt>
                <c:pt idx="1208">
                  <c:v>0.70138626679903104</c:v>
                </c:pt>
                <c:pt idx="1209">
                  <c:v>0.70168488053223199</c:v>
                </c:pt>
                <c:pt idx="1210">
                  <c:v>0.70198319565169998</c:v>
                </c:pt>
                <c:pt idx="1211">
                  <c:v>0.70228121245604902</c:v>
                </c:pt>
                <c:pt idx="1212">
                  <c:v>0.70257893124359305</c:v>
                </c:pt>
                <c:pt idx="1213">
                  <c:v>0.70287635231234902</c:v>
                </c:pt>
                <c:pt idx="1214">
                  <c:v>0.70317347596003599</c:v>
                </c:pt>
                <c:pt idx="1215">
                  <c:v>0.70347030248407705</c:v>
                </c:pt>
                <c:pt idx="1216">
                  <c:v>0.70376683218159297</c:v>
                </c:pt>
                <c:pt idx="1217">
                  <c:v>0.70406306534941099</c:v>
                </c:pt>
                <c:pt idx="1218">
                  <c:v>0.70435900228406201</c:v>
                </c:pt>
                <c:pt idx="1219">
                  <c:v>0.70465464328177796</c:v>
                </c:pt>
                <c:pt idx="1220">
                  <c:v>0.70494998863849601</c:v>
                </c:pt>
                <c:pt idx="1221">
                  <c:v>0.70524503864985799</c:v>
                </c:pt>
                <c:pt idx="1222">
                  <c:v>0.705539793611207</c:v>
                </c:pt>
                <c:pt idx="1223">
                  <c:v>0.70583425381759601</c:v>
                </c:pt>
                <c:pt idx="1224">
                  <c:v>0.70612841956377903</c:v>
                </c:pt>
                <c:pt idx="1225">
                  <c:v>0.70642229114421395</c:v>
                </c:pt>
                <c:pt idx="1226">
                  <c:v>0.70671586885307103</c:v>
                </c:pt>
                <c:pt idx="1227">
                  <c:v>0.70700915298421796</c:v>
                </c:pt>
                <c:pt idx="1228">
                  <c:v>0.70730214383123202</c:v>
                </c:pt>
                <c:pt idx="1229">
                  <c:v>0.70759484168740205</c:v>
                </c:pt>
                <c:pt idx="1230">
                  <c:v>0.70788724684571502</c:v>
                </c:pt>
                <c:pt idx="1231">
                  <c:v>0.70817935959886902</c:v>
                </c:pt>
                <c:pt idx="1232">
                  <c:v>0.70847118023927003</c:v>
                </c:pt>
                <c:pt idx="1233">
                  <c:v>0.70876270905903005</c:v>
                </c:pt>
                <c:pt idx="1234">
                  <c:v>0.70905394634997199</c:v>
                </c:pt>
                <c:pt idx="1235">
                  <c:v>0.70934489240362197</c:v>
                </c:pt>
                <c:pt idx="1236">
                  <c:v>0.70963554751121805</c:v>
                </c:pt>
                <c:pt idx="1237">
                  <c:v>0.70992591196370702</c:v>
                </c:pt>
                <c:pt idx="1238">
                  <c:v>0.71021598605174197</c:v>
                </c:pt>
                <c:pt idx="1239">
                  <c:v>0.71050577006569204</c:v>
                </c:pt>
                <c:pt idx="1240">
                  <c:v>0.71079526429562601</c:v>
                </c:pt>
                <c:pt idx="1241">
                  <c:v>0.71108446903132905</c:v>
                </c:pt>
                <c:pt idx="1242">
                  <c:v>0.71137338456229804</c:v>
                </c:pt>
                <c:pt idx="1243">
                  <c:v>0.71166201117773598</c:v>
                </c:pt>
                <c:pt idx="1244">
                  <c:v>0.71195034916655797</c:v>
                </c:pt>
                <c:pt idx="1245">
                  <c:v>0.71223839881739204</c:v>
                </c:pt>
                <c:pt idx="1246">
                  <c:v>0.71252616041857497</c:v>
                </c:pt>
                <c:pt idx="1247">
                  <c:v>0.71281363425815603</c:v>
                </c:pt>
                <c:pt idx="1248">
                  <c:v>0.71310082062389901</c:v>
                </c:pt>
                <c:pt idx="1249">
                  <c:v>0.71338771980327398</c:v>
                </c:pt>
                <c:pt idx="1250">
                  <c:v>0.71367433208347197</c:v>
                </c:pt>
                <c:pt idx="1251">
                  <c:v>0.71396065775138795</c:v>
                </c:pt>
                <c:pt idx="1252">
                  <c:v>0.71424669709363597</c:v>
                </c:pt>
                <c:pt idx="1253">
                  <c:v>0.71453245039654201</c:v>
                </c:pt>
                <c:pt idx="1254">
                  <c:v>0.71481791794614602</c:v>
                </c:pt>
                <c:pt idx="1255">
                  <c:v>0.71510310002819999</c:v>
                </c:pt>
                <c:pt idx="1256">
                  <c:v>0.71538799692817201</c:v>
                </c:pt>
                <c:pt idx="1257">
                  <c:v>0.71567260893124296</c:v>
                </c:pt>
                <c:pt idx="1258">
                  <c:v>0.71595693632231205</c:v>
                </c:pt>
                <c:pt idx="1259">
                  <c:v>0.71624097938598996</c:v>
                </c:pt>
                <c:pt idx="1260">
                  <c:v>0.71652473840660402</c:v>
                </c:pt>
                <c:pt idx="1261">
                  <c:v>0.71680821366819902</c:v>
                </c:pt>
                <c:pt idx="1262">
                  <c:v>0.71709140545452998</c:v>
                </c:pt>
                <c:pt idx="1263">
                  <c:v>0.71737431404907503</c:v>
                </c:pt>
                <c:pt idx="1264">
                  <c:v>0.71765693973502498</c:v>
                </c:pt>
                <c:pt idx="1265">
                  <c:v>0.71793928279529096</c:v>
                </c:pt>
                <c:pt idx="1266">
                  <c:v>0.718221343512495</c:v>
                </c:pt>
                <c:pt idx="1267">
                  <c:v>0.71850312216898304</c:v>
                </c:pt>
                <c:pt idx="1268">
                  <c:v>0.71878461904681401</c:v>
                </c:pt>
                <c:pt idx="1269">
                  <c:v>0.71906583442776695</c:v>
                </c:pt>
                <c:pt idx="1270">
                  <c:v>0.71934676859333901</c:v>
                </c:pt>
                <c:pt idx="1271">
                  <c:v>0.71962742182474604</c:v>
                </c:pt>
                <c:pt idx="1272">
                  <c:v>0.71990779440291996</c:v>
                </c:pt>
                <c:pt idx="1273">
                  <c:v>0.72018788660851896</c:v>
                </c:pt>
                <c:pt idx="1274">
                  <c:v>0.72046769872190897</c:v>
                </c:pt>
                <c:pt idx="1275">
                  <c:v>0.72074723102318905</c:v>
                </c:pt>
                <c:pt idx="1276">
                  <c:v>0.72102648379216405</c:v>
                </c:pt>
                <c:pt idx="1277">
                  <c:v>0.72130545730837303</c:v>
                </c:pt>
                <c:pt idx="1278">
                  <c:v>0.72158415185106295</c:v>
                </c:pt>
                <c:pt idx="1279">
                  <c:v>0.72186256769921198</c:v>
                </c:pt>
                <c:pt idx="1280">
                  <c:v>0.72214070513151396</c:v>
                </c:pt>
                <c:pt idx="1281">
                  <c:v>0.72241856442638097</c:v>
                </c:pt>
                <c:pt idx="1282">
                  <c:v>0.72269614586195496</c:v>
                </c:pt>
                <c:pt idx="1283">
                  <c:v>0.72297344971609301</c:v>
                </c:pt>
                <c:pt idx="1284">
                  <c:v>0.72325047626637795</c:v>
                </c:pt>
                <c:pt idx="1285">
                  <c:v>0.72352722579011097</c:v>
                </c:pt>
                <c:pt idx="1286">
                  <c:v>0.72380369856432103</c:v>
                </c:pt>
                <c:pt idx="1287">
                  <c:v>0.72407989486575697</c:v>
                </c:pt>
                <c:pt idx="1288">
                  <c:v>0.72435581497089196</c:v>
                </c:pt>
                <c:pt idx="1289">
                  <c:v>0.72463145915591998</c:v>
                </c:pt>
                <c:pt idx="1290">
                  <c:v>0.72490682769676396</c:v>
                </c:pt>
                <c:pt idx="1291">
                  <c:v>0.72518192086906696</c:v>
                </c:pt>
                <c:pt idx="1292">
                  <c:v>0.72545673894819895</c:v>
                </c:pt>
                <c:pt idx="1293">
                  <c:v>0.72573128220924998</c:v>
                </c:pt>
                <c:pt idx="1294">
                  <c:v>0.726005550927041</c:v>
                </c:pt>
                <c:pt idx="1295">
                  <c:v>0.72627954537611406</c:v>
                </c:pt>
                <c:pt idx="1296">
                  <c:v>0.72655326583073698</c:v>
                </c:pt>
                <c:pt idx="1297">
                  <c:v>0.72682671256490805</c:v>
                </c:pt>
                <c:pt idx="1298">
                  <c:v>0.72709988585234198</c:v>
                </c:pt>
                <c:pt idx="1299">
                  <c:v>0.72737278596649002</c:v>
                </c:pt>
                <c:pt idx="1300">
                  <c:v>0.727645413180525</c:v>
                </c:pt>
                <c:pt idx="1301">
                  <c:v>0.72791776776734196</c:v>
                </c:pt>
                <c:pt idx="1302">
                  <c:v>0.72818984999957603</c:v>
                </c:pt>
                <c:pt idx="1303">
                  <c:v>0.72846166014957603</c:v>
                </c:pt>
                <c:pt idx="1304">
                  <c:v>0.72873319848942697</c:v>
                </c:pt>
                <c:pt idx="1305">
                  <c:v>0.72900446529093699</c:v>
                </c:pt>
                <c:pt idx="1306">
                  <c:v>0.72927546082564598</c:v>
                </c:pt>
                <c:pt idx="1307">
                  <c:v>0.72954618536481997</c:v>
                </c:pt>
                <c:pt idx="1308">
                  <c:v>0.72981663917945605</c:v>
                </c:pt>
                <c:pt idx="1309">
                  <c:v>0.73008682254027601</c:v>
                </c:pt>
                <c:pt idx="1310">
                  <c:v>0.73035673571773496</c:v>
                </c:pt>
                <c:pt idx="1311">
                  <c:v>0.73062637898201799</c:v>
                </c:pt>
                <c:pt idx="1312">
                  <c:v>0.73089575260303696</c:v>
                </c:pt>
                <c:pt idx="1313">
                  <c:v>0.73116485685043298</c:v>
                </c:pt>
                <c:pt idx="1314">
                  <c:v>0.73143369199358299</c:v>
                </c:pt>
                <c:pt idx="1315">
                  <c:v>0.73170225830158997</c:v>
                </c:pt>
                <c:pt idx="1316">
                  <c:v>0.73197055604328798</c:v>
                </c:pt>
                <c:pt idx="1317">
                  <c:v>0.73223858548724297</c:v>
                </c:pt>
                <c:pt idx="1318">
                  <c:v>0.73250634690175598</c:v>
                </c:pt>
                <c:pt idx="1319">
                  <c:v>0.73277384055485595</c:v>
                </c:pt>
                <c:pt idx="1320">
                  <c:v>0.73304106671430103</c:v>
                </c:pt>
                <c:pt idx="1321">
                  <c:v>0.73330802564758601</c:v>
                </c:pt>
                <c:pt idx="1322">
                  <c:v>0.73357471762193904</c:v>
                </c:pt>
                <c:pt idx="1323">
                  <c:v>0.73384114290431701</c:v>
                </c:pt>
                <c:pt idx="1324">
                  <c:v>0.73410730176141203</c:v>
                </c:pt>
                <c:pt idx="1325">
                  <c:v>0.73437319445965099</c:v>
                </c:pt>
                <c:pt idx="1326">
                  <c:v>0.73463882126519198</c:v>
                </c:pt>
                <c:pt idx="1327">
                  <c:v>0.73490418244392597</c:v>
                </c:pt>
                <c:pt idx="1328">
                  <c:v>0.73516927826148204</c:v>
                </c:pt>
                <c:pt idx="1329">
                  <c:v>0.73543410898322004</c:v>
                </c:pt>
                <c:pt idx="1330">
                  <c:v>0.73569867487423801</c:v>
                </c:pt>
                <c:pt idx="1331">
                  <c:v>0.73596297619936302</c:v>
                </c:pt>
                <c:pt idx="1332">
                  <c:v>0.73622701322316397</c:v>
                </c:pt>
                <c:pt idx="1333">
                  <c:v>0.73649078620994002</c:v>
                </c:pt>
                <c:pt idx="1334">
                  <c:v>0.73675429542373105</c:v>
                </c:pt>
                <c:pt idx="1335">
                  <c:v>0.73701754112830598</c:v>
                </c:pt>
                <c:pt idx="1336">
                  <c:v>0.73728052358717899</c:v>
                </c:pt>
                <c:pt idx="1337">
                  <c:v>0.73754324306359198</c:v>
                </c:pt>
                <c:pt idx="1338">
                  <c:v>0.73780569982052802</c:v>
                </c:pt>
                <c:pt idx="1339">
                  <c:v>0.73806789412070795</c:v>
                </c:pt>
                <c:pt idx="1340">
                  <c:v>0.73832982622658805</c:v>
                </c:pt>
                <c:pt idx="1341">
                  <c:v>0.73859149640036004</c:v>
                </c:pt>
                <c:pt idx="1342">
                  <c:v>0.73885290490395905</c:v>
                </c:pt>
                <c:pt idx="1343">
                  <c:v>0.739114051999055</c:v>
                </c:pt>
                <c:pt idx="1344">
                  <c:v>0.739374937947056</c:v>
                </c:pt>
                <c:pt idx="1345">
                  <c:v>0.73963556300911004</c:v>
                </c:pt>
                <c:pt idx="1346">
                  <c:v>0.739895927446101</c:v>
                </c:pt>
                <c:pt idx="1347">
                  <c:v>0.74015603151865506</c:v>
                </c:pt>
                <c:pt idx="1348">
                  <c:v>0.74041587548713605</c:v>
                </c:pt>
                <c:pt idx="1349">
                  <c:v>0.74067545961164905</c:v>
                </c:pt>
                <c:pt idx="1350">
                  <c:v>0.74093478415203595</c:v>
                </c:pt>
                <c:pt idx="1351">
                  <c:v>0.74119384936788502</c:v>
                </c:pt>
                <c:pt idx="1352">
                  <c:v>0.74145265551851802</c:v>
                </c:pt>
                <c:pt idx="1353">
                  <c:v>0.74171120286299896</c:v>
                </c:pt>
                <c:pt idx="1354">
                  <c:v>0.74196949166013604</c:v>
                </c:pt>
                <c:pt idx="1355">
                  <c:v>0.74222752216847598</c:v>
                </c:pt>
                <c:pt idx="1356">
                  <c:v>0.74248529464630697</c:v>
                </c:pt>
                <c:pt idx="1357">
                  <c:v>0.74274280935166104</c:v>
                </c:pt>
                <c:pt idx="1358">
                  <c:v>0.74300006654230899</c:v>
                </c:pt>
                <c:pt idx="1359">
                  <c:v>0.74325706647576695</c:v>
                </c:pt>
                <c:pt idx="1360">
                  <c:v>0.74351380940929102</c:v>
                </c:pt>
                <c:pt idx="1361">
                  <c:v>0.74377029559988295</c:v>
                </c:pt>
                <c:pt idx="1362">
                  <c:v>0.74402652530428204</c:v>
                </c:pt>
                <c:pt idx="1363">
                  <c:v>0.74428249877897701</c:v>
                </c:pt>
                <c:pt idx="1364">
                  <c:v>0.74453821628019901</c:v>
                </c:pt>
                <c:pt idx="1365">
                  <c:v>0.74479367806391905</c:v>
                </c:pt>
                <c:pt idx="1366">
                  <c:v>0.74504888438585504</c:v>
                </c:pt>
                <c:pt idx="1367">
                  <c:v>0.74530383550146895</c:v>
                </c:pt>
                <c:pt idx="1368">
                  <c:v>0.74555853166596697</c:v>
                </c:pt>
                <c:pt idx="1369">
                  <c:v>0.74581297313430095</c:v>
                </c:pt>
                <c:pt idx="1370">
                  <c:v>0.74606716016116703</c:v>
                </c:pt>
                <c:pt idx="1371">
                  <c:v>0.74632109300100602</c:v>
                </c:pt>
                <c:pt idx="1372">
                  <c:v>0.74657477190800503</c:v>
                </c:pt>
                <c:pt idx="1373">
                  <c:v>0.74682819713609705</c:v>
                </c:pt>
                <c:pt idx="1374">
                  <c:v>0.74708136893896004</c:v>
                </c:pt>
                <c:pt idx="1375">
                  <c:v>0.74733428757002196</c:v>
                </c:pt>
                <c:pt idx="1376">
                  <c:v>0.74758695328245095</c:v>
                </c:pt>
                <c:pt idx="1377">
                  <c:v>0.74783936632917003</c:v>
                </c:pt>
                <c:pt idx="1378">
                  <c:v>0.74809152696283998</c:v>
                </c:pt>
                <c:pt idx="1379">
                  <c:v>0.748343435435878</c:v>
                </c:pt>
                <c:pt idx="1380">
                  <c:v>0.74859509200044205</c:v>
                </c:pt>
                <c:pt idx="1381">
                  <c:v>0.74884649690844196</c:v>
                </c:pt>
                <c:pt idx="1382">
                  <c:v>0.74909765041153298</c:v>
                </c:pt>
                <c:pt idx="1383">
                  <c:v>0.749348552761121</c:v>
                </c:pt>
                <c:pt idx="1384">
                  <c:v>0.74959920420836001</c:v>
                </c:pt>
                <c:pt idx="1385">
                  <c:v>0.74984960500415199</c:v>
                </c:pt>
                <c:pt idx="1386">
                  <c:v>0.75009975539914797</c:v>
                </c:pt>
                <c:pt idx="1387">
                  <c:v>0.750349655643749</c:v>
                </c:pt>
                <c:pt idx="1388">
                  <c:v>0.75059930598810498</c:v>
                </c:pt>
                <c:pt idx="1389">
                  <c:v>0.75084870668211701</c:v>
                </c:pt>
                <c:pt idx="1390">
                  <c:v>0.75109785797543505</c:v>
                </c:pt>
                <c:pt idx="1391">
                  <c:v>0.75134676011745805</c:v>
                </c:pt>
                <c:pt idx="1392">
                  <c:v>0.75159541335734203</c:v>
                </c:pt>
                <c:pt idx="1393">
                  <c:v>0.75184381794398503</c:v>
                </c:pt>
                <c:pt idx="1394">
                  <c:v>0.75209197412604001</c:v>
                </c:pt>
                <c:pt idx="1395">
                  <c:v>0.75233988215191405</c:v>
                </c:pt>
                <c:pt idx="1396">
                  <c:v>0.75258754226976199</c:v>
                </c:pt>
                <c:pt idx="1397">
                  <c:v>0.75283495472749196</c:v>
                </c:pt>
                <c:pt idx="1398">
                  <c:v>0.75308211977276396</c:v>
                </c:pt>
                <c:pt idx="1399">
                  <c:v>0.75332903765299297</c:v>
                </c:pt>
                <c:pt idx="1400">
                  <c:v>0.75357570861533896</c:v>
                </c:pt>
                <c:pt idx="1401">
                  <c:v>0.75382213290672395</c:v>
                </c:pt>
                <c:pt idx="1402">
                  <c:v>0.75406831077381697</c:v>
                </c:pt>
                <c:pt idx="1403">
                  <c:v>0.75431424246304302</c:v>
                </c:pt>
                <c:pt idx="1404">
                  <c:v>0.75455992822058005</c:v>
                </c:pt>
                <c:pt idx="1405">
                  <c:v>0.754805368292359</c:v>
                </c:pt>
                <c:pt idx="1406">
                  <c:v>0.75505056292406703</c:v>
                </c:pt>
                <c:pt idx="1407">
                  <c:v>0.75529551236114401</c:v>
                </c:pt>
                <c:pt idx="1408">
                  <c:v>0.75554021684878303</c:v>
                </c:pt>
                <c:pt idx="1409">
                  <c:v>0.75578467663193405</c:v>
                </c:pt>
                <c:pt idx="1410">
                  <c:v>0.75602889195530099</c:v>
                </c:pt>
                <c:pt idx="1411">
                  <c:v>0.75627286306334596</c:v>
                </c:pt>
                <c:pt idx="1412">
                  <c:v>0.75651659020028195</c:v>
                </c:pt>
                <c:pt idx="1413">
                  <c:v>0.75676007361008302</c:v>
                </c:pt>
                <c:pt idx="1414">
                  <c:v>0.75700331353647299</c:v>
                </c:pt>
                <c:pt idx="1415">
                  <c:v>0.75724631022293498</c:v>
                </c:pt>
                <c:pt idx="1416">
                  <c:v>0.75748906391271198</c:v>
                </c:pt>
                <c:pt idx="1417">
                  <c:v>0.75773157484880105</c:v>
                </c:pt>
                <c:pt idx="1418">
                  <c:v>0.75797384327395201</c:v>
                </c:pt>
                <c:pt idx="1419">
                  <c:v>0.75821586943067798</c:v>
                </c:pt>
                <c:pt idx="1420">
                  <c:v>0.75845765356124695</c:v>
                </c:pt>
                <c:pt idx="1421">
                  <c:v>0.75869919590768597</c:v>
                </c:pt>
                <c:pt idx="1422">
                  <c:v>0.75894049671177899</c:v>
                </c:pt>
                <c:pt idx="1423">
                  <c:v>0.759181556215066</c:v>
                </c:pt>
                <c:pt idx="1424">
                  <c:v>0.75942237465885098</c:v>
                </c:pt>
                <c:pt idx="1425">
                  <c:v>0.759662952284193</c:v>
                </c:pt>
                <c:pt idx="1426">
                  <c:v>0.75990328933190798</c:v>
                </c:pt>
                <c:pt idx="1427">
                  <c:v>0.76014338604257603</c:v>
                </c:pt>
                <c:pt idx="1428">
                  <c:v>0.76038324265653401</c:v>
                </c:pt>
                <c:pt idx="1429">
                  <c:v>0.76062285941387797</c:v>
                </c:pt>
                <c:pt idx="1430">
                  <c:v>0.76086223655446406</c:v>
                </c:pt>
                <c:pt idx="1431">
                  <c:v>0.76110137431790903</c:v>
                </c:pt>
                <c:pt idx="1432">
                  <c:v>0.76134027294359197</c:v>
                </c:pt>
                <c:pt idx="1433">
                  <c:v>0.76157893267064702</c:v>
                </c:pt>
                <c:pt idx="1434">
                  <c:v>0.76181735373797599</c:v>
                </c:pt>
                <c:pt idx="1435">
                  <c:v>0.76205553638423895</c:v>
                </c:pt>
                <c:pt idx="1436">
                  <c:v>0.76229348084785398</c:v>
                </c:pt>
                <c:pt idx="1437">
                  <c:v>0.76253118736700598</c:v>
                </c:pt>
                <c:pt idx="1438">
                  <c:v>0.76276865617963996</c:v>
                </c:pt>
                <c:pt idx="1439">
                  <c:v>0.76300588752346099</c:v>
                </c:pt>
                <c:pt idx="1440">
                  <c:v>0.76324288163593601</c:v>
                </c:pt>
                <c:pt idx="1441">
                  <c:v>0.76347963875430103</c:v>
                </c:pt>
                <c:pt idx="1442">
                  <c:v>0.76371615911554602</c:v>
                </c:pt>
                <c:pt idx="1443">
                  <c:v>0.76395244295643105</c:v>
                </c:pt>
                <c:pt idx="1444">
                  <c:v>0.76418849051347504</c:v>
                </c:pt>
                <c:pt idx="1445">
                  <c:v>0.76442430202295997</c:v>
                </c:pt>
                <c:pt idx="1446">
                  <c:v>0.76465987772093802</c:v>
                </c:pt>
                <c:pt idx="1447">
                  <c:v>0.76489521784321801</c:v>
                </c:pt>
                <c:pt idx="1448">
                  <c:v>0.76513032262537395</c:v>
                </c:pt>
                <c:pt idx="1449">
                  <c:v>0.76536519230274802</c:v>
                </c:pt>
                <c:pt idx="1450">
                  <c:v>0.76559982711044605</c:v>
                </c:pt>
                <c:pt idx="1451">
                  <c:v>0.76583422728333495</c:v>
                </c:pt>
                <c:pt idx="1452">
                  <c:v>0.76606839305605101</c:v>
                </c:pt>
                <c:pt idx="1453">
                  <c:v>0.76630232466299497</c:v>
                </c:pt>
                <c:pt idx="1454">
                  <c:v>0.76653602233833296</c:v>
                </c:pt>
                <c:pt idx="1455">
                  <c:v>0.76676948631599495</c:v>
                </c:pt>
                <c:pt idx="1456">
                  <c:v>0.76700271682967802</c:v>
                </c:pt>
                <c:pt idx="1457">
                  <c:v>0.76723571411284897</c:v>
                </c:pt>
                <c:pt idx="1458">
                  <c:v>0.767468478398736</c:v>
                </c:pt>
                <c:pt idx="1459">
                  <c:v>0.76770100992033696</c:v>
                </c:pt>
                <c:pt idx="1460">
                  <c:v>0.767933308910416</c:v>
                </c:pt>
                <c:pt idx="1461">
                  <c:v>0.768165375601506</c:v>
                </c:pt>
                <c:pt idx="1462">
                  <c:v>0.76839721022590501</c:v>
                </c:pt>
                <c:pt idx="1463">
                  <c:v>0.76862881301567998</c:v>
                </c:pt>
                <c:pt idx="1464">
                  <c:v>0.768860184202662</c:v>
                </c:pt>
                <c:pt idx="1465">
                  <c:v>0.76909132401846103</c:v>
                </c:pt>
                <c:pt idx="1466">
                  <c:v>0.769322232694443</c:v>
                </c:pt>
                <c:pt idx="1467">
                  <c:v>0.76955291046174701</c:v>
                </c:pt>
                <c:pt idx="1468">
                  <c:v>0.76978335755128602</c:v>
                </c:pt>
                <c:pt idx="1469">
                  <c:v>0.77001357419373395</c:v>
                </c:pt>
                <c:pt idx="1470">
                  <c:v>0.77024356061954102</c:v>
                </c:pt>
                <c:pt idx="1471">
                  <c:v>0.77047331705892097</c:v>
                </c:pt>
                <c:pt idx="1472">
                  <c:v>0.77070284374186204</c:v>
                </c:pt>
                <c:pt idx="1473">
                  <c:v>0.77093214089812001</c:v>
                </c:pt>
                <c:pt idx="1474">
                  <c:v>0.77116120875722105</c:v>
                </c:pt>
                <c:pt idx="1475">
                  <c:v>0.77139004754846596</c:v>
                </c:pt>
                <c:pt idx="1476">
                  <c:v>0.77161865750091696</c:v>
                </c:pt>
                <c:pt idx="1477">
                  <c:v>0.77184703884341599</c:v>
                </c:pt>
                <c:pt idx="1478">
                  <c:v>0.77207519180457296</c:v>
                </c:pt>
                <c:pt idx="1479">
                  <c:v>0.77230311661276696</c:v>
                </c:pt>
                <c:pt idx="1480">
                  <c:v>0.77253081349615504</c:v>
                </c:pt>
                <c:pt idx="1481">
                  <c:v>0.772758282682659</c:v>
                </c:pt>
                <c:pt idx="1482">
                  <c:v>0.77298552439997603</c:v>
                </c:pt>
                <c:pt idx="1483">
                  <c:v>0.77321253887557595</c:v>
                </c:pt>
                <c:pt idx="1484">
                  <c:v>0.77343932633669998</c:v>
                </c:pt>
                <c:pt idx="1485">
                  <c:v>0.77366588701036398</c:v>
                </c:pt>
                <c:pt idx="1486">
                  <c:v>0.77389222112335299</c:v>
                </c:pt>
                <c:pt idx="1487">
                  <c:v>0.77411832890222898</c:v>
                </c:pt>
                <c:pt idx="1488">
                  <c:v>0.77434421057332903</c:v>
                </c:pt>
                <c:pt idx="1489">
                  <c:v>0.77456986636275404</c:v>
                </c:pt>
                <c:pt idx="1490">
                  <c:v>0.774795296496393</c:v>
                </c:pt>
                <c:pt idx="1491">
                  <c:v>0.77502050119989596</c:v>
                </c:pt>
                <c:pt idx="1492">
                  <c:v>0.77524548069869603</c:v>
                </c:pt>
                <c:pt idx="1493">
                  <c:v>0.77547023521799596</c:v>
                </c:pt>
                <c:pt idx="1494">
                  <c:v>0.77569476498277901</c:v>
                </c:pt>
                <c:pt idx="1495">
                  <c:v>0.77591907021779705</c:v>
                </c:pt>
                <c:pt idx="1496">
                  <c:v>0.77614315114757904</c:v>
                </c:pt>
                <c:pt idx="1497">
                  <c:v>0.77636700799642999</c:v>
                </c:pt>
                <c:pt idx="1498">
                  <c:v>0.776590640988434</c:v>
                </c:pt>
                <c:pt idx="1499">
                  <c:v>0.77681405034744599</c:v>
                </c:pt>
                <c:pt idx="1500">
                  <c:v>0.77703723629709898</c:v>
                </c:pt>
                <c:pt idx="1501">
                  <c:v>0.77726019906080102</c:v>
                </c:pt>
                <c:pt idx="1502">
                  <c:v>0.77748293886174002</c:v>
                </c:pt>
                <c:pt idx="1503">
                  <c:v>0.77770545592287899</c:v>
                </c:pt>
                <c:pt idx="1504">
                  <c:v>0.77792775046695495</c:v>
                </c:pt>
                <c:pt idx="1505">
                  <c:v>0.77814982271649002</c:v>
                </c:pt>
                <c:pt idx="1506">
                  <c:v>0.77837167289377396</c:v>
                </c:pt>
                <c:pt idx="1507">
                  <c:v>0.778593301220879</c:v>
                </c:pt>
                <c:pt idx="1508">
                  <c:v>0.77881470791965701</c:v>
                </c:pt>
                <c:pt idx="1509">
                  <c:v>0.77903589321173905</c:v>
                </c:pt>
                <c:pt idx="1510">
                  <c:v>0.77925685731852701</c:v>
                </c:pt>
                <c:pt idx="1511">
                  <c:v>0.77947760046120795</c:v>
                </c:pt>
                <c:pt idx="1512">
                  <c:v>0.77969812286074702</c:v>
                </c:pt>
                <c:pt idx="1513">
                  <c:v>0.77991842473788597</c:v>
                </c:pt>
                <c:pt idx="1514">
                  <c:v>0.78013850631314896</c:v>
                </c:pt>
                <c:pt idx="1515">
                  <c:v>0.78035836780683399</c:v>
                </c:pt>
                <c:pt idx="1516">
                  <c:v>0.780578009439028</c:v>
                </c:pt>
                <c:pt idx="1517">
                  <c:v>0.78079743142959002</c:v>
                </c:pt>
                <c:pt idx="1518">
                  <c:v>0.78101663399816001</c:v>
                </c:pt>
                <c:pt idx="1519">
                  <c:v>0.78123561736416203</c:v>
                </c:pt>
                <c:pt idx="1520">
                  <c:v>0.78145438174679605</c:v>
                </c:pt>
                <c:pt idx="1521">
                  <c:v>0.78167292736505001</c:v>
                </c:pt>
                <c:pt idx="1522">
                  <c:v>0.78189125443768603</c:v>
                </c:pt>
                <c:pt idx="1523">
                  <c:v>0.78210936318324698</c:v>
                </c:pt>
                <c:pt idx="1524">
                  <c:v>0.78232725382006396</c:v>
                </c:pt>
                <c:pt idx="1525">
                  <c:v>0.78254492656624397</c:v>
                </c:pt>
                <c:pt idx="1526">
                  <c:v>0.78276238163967704</c:v>
                </c:pt>
                <c:pt idx="1527">
                  <c:v>0.78297961925803905</c:v>
                </c:pt>
                <c:pt idx="1528">
                  <c:v>0.78319663963878094</c:v>
                </c:pt>
                <c:pt idx="1529">
                  <c:v>0.78341344299914095</c:v>
                </c:pt>
                <c:pt idx="1530">
                  <c:v>0.78363002955614303</c:v>
                </c:pt>
                <c:pt idx="1531">
                  <c:v>0.78384639952658697</c:v>
                </c:pt>
                <c:pt idx="1532">
                  <c:v>0.78406255312705897</c:v>
                </c:pt>
                <c:pt idx="1533">
                  <c:v>0.78427849057393295</c:v>
                </c:pt>
                <c:pt idx="1534">
                  <c:v>0.78449421208335901</c:v>
                </c:pt>
                <c:pt idx="1535">
                  <c:v>0.78470971787127597</c:v>
                </c:pt>
                <c:pt idx="1536">
                  <c:v>0.78492500815340505</c:v>
                </c:pt>
                <c:pt idx="1537">
                  <c:v>0.78514008314524997</c:v>
                </c:pt>
                <c:pt idx="1538">
                  <c:v>0.78535494306210496</c:v>
                </c:pt>
                <c:pt idx="1539">
                  <c:v>0.78556958811904298</c:v>
                </c:pt>
                <c:pt idx="1540">
                  <c:v>0.78578401853092505</c:v>
                </c:pt>
                <c:pt idx="1541">
                  <c:v>0.78599823451239403</c:v>
                </c:pt>
                <c:pt idx="1542">
                  <c:v>0.78621223627788195</c:v>
                </c:pt>
                <c:pt idx="1543">
                  <c:v>0.786426024041603</c:v>
                </c:pt>
                <c:pt idx="1544">
                  <c:v>0.786639598017562</c:v>
                </c:pt>
                <c:pt idx="1545">
                  <c:v>0.78685295841954495</c:v>
                </c:pt>
                <c:pt idx="1546">
                  <c:v>0.78706610546112399</c:v>
                </c:pt>
                <c:pt idx="1547">
                  <c:v>0.78727903935566401</c:v>
                </c:pt>
                <c:pt idx="1548">
                  <c:v>0.78749176031630697</c:v>
                </c:pt>
                <c:pt idx="1549">
                  <c:v>0.78770426855599196</c:v>
                </c:pt>
                <c:pt idx="1550">
                  <c:v>0.78791656428743495</c:v>
                </c:pt>
                <c:pt idx="1551">
                  <c:v>0.78812864772314795</c:v>
                </c:pt>
                <c:pt idx="1552">
                  <c:v>0.78834051907542502</c:v>
                </c:pt>
                <c:pt idx="1553">
                  <c:v>0.78855217855634896</c:v>
                </c:pt>
                <c:pt idx="1554">
                  <c:v>0.78876362637779396</c:v>
                </c:pt>
                <c:pt idx="1555">
                  <c:v>0.78897486275141604</c:v>
                </c:pt>
                <c:pt idx="1556">
                  <c:v>0.78918588788866295</c:v>
                </c:pt>
                <c:pt idx="1557">
                  <c:v>0.78939670200077605</c:v>
                </c:pt>
                <c:pt idx="1558">
                  <c:v>0.78960730529877499</c:v>
                </c:pt>
                <c:pt idx="1559">
                  <c:v>0.78981769799347601</c:v>
                </c:pt>
                <c:pt idx="1560">
                  <c:v>0.79002788029548299</c:v>
                </c:pt>
                <c:pt idx="1561">
                  <c:v>0.79023785241518796</c:v>
                </c:pt>
                <c:pt idx="1562">
                  <c:v>0.79044761456277202</c:v>
                </c:pt>
                <c:pt idx="1563">
                  <c:v>0.79065716694820898</c:v>
                </c:pt>
                <c:pt idx="1564">
                  <c:v>0.79086650978125905</c:v>
                </c:pt>
                <c:pt idx="1565">
                  <c:v>0.79107564327147994</c:v>
                </c:pt>
                <c:pt idx="1566">
                  <c:v>0.79128456762820798</c:v>
                </c:pt>
                <c:pt idx="1567">
                  <c:v>0.79149328306057998</c:v>
                </c:pt>
                <c:pt idx="1568">
                  <c:v>0.79170178977751904</c:v>
                </c:pt>
                <c:pt idx="1569">
                  <c:v>0.79191008798774098</c:v>
                </c:pt>
                <c:pt idx="1570">
                  <c:v>0.79211817789975303</c:v>
                </c:pt>
                <c:pt idx="1571">
                  <c:v>0.79232605972185299</c:v>
                </c:pt>
                <c:pt idx="1572">
                  <c:v>0.79253373366213198</c:v>
                </c:pt>
                <c:pt idx="1573">
                  <c:v>0.79274119992847003</c:v>
                </c:pt>
                <c:pt idx="1574">
                  <c:v>0.79294845872854203</c:v>
                </c:pt>
                <c:pt idx="1575">
                  <c:v>0.79315551026981301</c:v>
                </c:pt>
                <c:pt idx="1576">
                  <c:v>0.79336235475954198</c:v>
                </c:pt>
                <c:pt idx="1577">
                  <c:v>0.79356899240478396</c:v>
                </c:pt>
                <c:pt idx="1578">
                  <c:v>0.79377542341237906</c:v>
                </c:pt>
                <c:pt idx="1579">
                  <c:v>0.79398164798896598</c:v>
                </c:pt>
                <c:pt idx="1580">
                  <c:v>0.79418766634097804</c:v>
                </c:pt>
                <c:pt idx="1581">
                  <c:v>0.79439347867463705</c:v>
                </c:pt>
                <c:pt idx="1582">
                  <c:v>0.79459908519596101</c:v>
                </c:pt>
                <c:pt idx="1583">
                  <c:v>0.79480448611076604</c:v>
                </c:pt>
                <c:pt idx="1584">
                  <c:v>0.79500968162465502</c:v>
                </c:pt>
                <c:pt idx="1585">
                  <c:v>0.79521467194302997</c:v>
                </c:pt>
                <c:pt idx="1586">
                  <c:v>0.79541945727108798</c:v>
                </c:pt>
                <c:pt idx="1587">
                  <c:v>0.79562403781381696</c:v>
                </c:pt>
                <c:pt idx="1588">
                  <c:v>0.795828413776003</c:v>
                </c:pt>
                <c:pt idx="1589">
                  <c:v>0.79603258536222499</c:v>
                </c:pt>
                <c:pt idx="1590">
                  <c:v>0.796236552776864</c:v>
                </c:pt>
                <c:pt idx="1591">
                  <c:v>0.79644031622408795</c:v>
                </c:pt>
                <c:pt idx="1592">
                  <c:v>0.79664387590786301</c:v>
                </c:pt>
                <c:pt idx="1593">
                  <c:v>0.79684723203195595</c:v>
                </c:pt>
                <c:pt idx="1594">
                  <c:v>0.79705038479992296</c:v>
                </c:pt>
                <c:pt idx="1595">
                  <c:v>0.79725333441512403</c:v>
                </c:pt>
                <c:pt idx="1596">
                  <c:v>0.79745608108070798</c:v>
                </c:pt>
                <c:pt idx="1597">
                  <c:v>0.79765862499962803</c:v>
                </c:pt>
                <c:pt idx="1598">
                  <c:v>0.797860966374628</c:v>
                </c:pt>
                <c:pt idx="1599">
                  <c:v>0.79806310540825298</c:v>
                </c:pt>
                <c:pt idx="1600">
                  <c:v>0.79826504230284501</c:v>
                </c:pt>
                <c:pt idx="1601">
                  <c:v>0.79846677726054205</c:v>
                </c:pt>
                <c:pt idx="1602">
                  <c:v>0.79866831048328202</c:v>
                </c:pt>
                <c:pt idx="1603">
                  <c:v>0.79886964217279899</c:v>
                </c:pt>
                <c:pt idx="1604">
                  <c:v>0.79907077253062597</c:v>
                </c:pt>
                <c:pt idx="1605">
                  <c:v>0.79927170175809503</c:v>
                </c:pt>
                <c:pt idx="1606">
                  <c:v>0.79947243005633695</c:v>
                </c:pt>
                <c:pt idx="1607">
                  <c:v>0.79967295762628099</c:v>
                </c:pt>
                <c:pt idx="1608">
                  <c:v>0.79987328466865504</c:v>
                </c:pt>
                <c:pt idx="1609">
                  <c:v>0.80007341138398602</c:v>
                </c:pt>
                <c:pt idx="1610">
                  <c:v>0.80027333797260203</c:v>
                </c:pt>
                <c:pt idx="1611">
                  <c:v>0.80047306463462897</c:v>
                </c:pt>
                <c:pt idx="1612">
                  <c:v>0.80067259156999504</c:v>
                </c:pt>
                <c:pt idx="1613">
                  <c:v>0.80087191897842502</c:v>
                </c:pt>
                <c:pt idx="1614">
                  <c:v>0.80107104705944698</c:v>
                </c:pt>
                <c:pt idx="1615">
                  <c:v>0.80126997601238703</c:v>
                </c:pt>
                <c:pt idx="1616">
                  <c:v>0.80146870603637399</c:v>
                </c:pt>
                <c:pt idx="1617">
                  <c:v>0.80166723733033896</c:v>
                </c:pt>
                <c:pt idx="1618">
                  <c:v>0.80186557009300796</c:v>
                </c:pt>
                <c:pt idx="1619">
                  <c:v>0.80206370452291398</c:v>
                </c:pt>
                <c:pt idx="1620">
                  <c:v>0.80226164081839202</c:v>
                </c:pt>
                <c:pt idx="1621">
                  <c:v>0.80245937917757404</c:v>
                </c:pt>
                <c:pt idx="1622">
                  <c:v>0.80265691979839604</c:v>
                </c:pt>
                <c:pt idx="1623">
                  <c:v>0.80285426287859796</c:v>
                </c:pt>
                <c:pt idx="1624">
                  <c:v>0.803051408615719</c:v>
                </c:pt>
                <c:pt idx="1625">
                  <c:v>0.80324835720710397</c:v>
                </c:pt>
                <c:pt idx="1626">
                  <c:v>0.80344510884989595</c:v>
                </c:pt>
                <c:pt idx="1627">
                  <c:v>0.80364166374104695</c:v>
                </c:pt>
                <c:pt idx="1628">
                  <c:v>0.80383802207730504</c:v>
                </c:pt>
                <c:pt idx="1629">
                  <c:v>0.80403418405522697</c:v>
                </c:pt>
                <c:pt idx="1630">
                  <c:v>0.80423014987117203</c:v>
                </c:pt>
                <c:pt idx="1631">
                  <c:v>0.80442591972130095</c:v>
                </c:pt>
                <c:pt idx="1632">
                  <c:v>0.80462149380158099</c:v>
                </c:pt>
                <c:pt idx="1633">
                  <c:v>0.80481687230777899</c:v>
                </c:pt>
                <c:pt idx="1634">
                  <c:v>0.80501205543547105</c:v>
                </c:pt>
                <c:pt idx="1635">
                  <c:v>0.80520704338003501</c:v>
                </c:pt>
                <c:pt idx="1636">
                  <c:v>0.80540183633665596</c:v>
                </c:pt>
                <c:pt idx="1637">
                  <c:v>0.80559643450031904</c:v>
                </c:pt>
                <c:pt idx="1638">
                  <c:v>0.80579083806581897</c:v>
                </c:pt>
                <c:pt idx="1639">
                  <c:v>0.80598504722775199</c:v>
                </c:pt>
                <c:pt idx="1640">
                  <c:v>0.80617906218052504</c:v>
                </c:pt>
                <c:pt idx="1641">
                  <c:v>0.80637288311834399</c:v>
                </c:pt>
                <c:pt idx="1642">
                  <c:v>0.80656651023522496</c:v>
                </c:pt>
                <c:pt idx="1643">
                  <c:v>0.80675994372499105</c:v>
                </c:pt>
                <c:pt idx="1644">
                  <c:v>0.80695318378126402</c:v>
                </c:pt>
                <c:pt idx="1645">
                  <c:v>0.80714623059748503</c:v>
                </c:pt>
                <c:pt idx="1646">
                  <c:v>0.80733908436688695</c:v>
                </c:pt>
                <c:pt idx="1647">
                  <c:v>0.80753174528252003</c:v>
                </c:pt>
                <c:pt idx="1648">
                  <c:v>0.807724213537238</c:v>
                </c:pt>
                <c:pt idx="1649">
                  <c:v>0.80791648932369997</c:v>
                </c:pt>
                <c:pt idx="1650">
                  <c:v>0.80810857283437698</c:v>
                </c:pt>
                <c:pt idx="1651">
                  <c:v>0.80830046426154201</c:v>
                </c:pt>
                <c:pt idx="1652">
                  <c:v>0.80849216379727995</c:v>
                </c:pt>
                <c:pt idx="1653">
                  <c:v>0.80868367163348398</c:v>
                </c:pt>
                <c:pt idx="1654">
                  <c:v>0.80887498796184898</c:v>
                </c:pt>
                <c:pt idx="1655">
                  <c:v>0.80906611297388797</c:v>
                </c:pt>
                <c:pt idx="1656">
                  <c:v>0.80925704686091304</c:v>
                </c:pt>
                <c:pt idx="1657">
                  <c:v>0.80944778981405197</c:v>
                </c:pt>
                <c:pt idx="1658">
                  <c:v>0.80963834202423901</c:v>
                </c:pt>
                <c:pt idx="1659">
                  <c:v>0.80982870368221505</c:v>
                </c:pt>
                <c:pt idx="1660">
                  <c:v>0.81001887497853298</c:v>
                </c:pt>
                <c:pt idx="1661">
                  <c:v>0.81020885610355498</c:v>
                </c:pt>
                <c:pt idx="1662">
                  <c:v>0.81039864724745103</c:v>
                </c:pt>
                <c:pt idx="1663">
                  <c:v>0.81058824860020195</c:v>
                </c:pt>
                <c:pt idx="1664">
                  <c:v>0.81077766035160304</c:v>
                </c:pt>
                <c:pt idx="1665">
                  <c:v>0.81096688269125095</c:v>
                </c:pt>
                <c:pt idx="1666">
                  <c:v>0.81115591580855995</c:v>
                </c:pt>
                <c:pt idx="1667">
                  <c:v>0.81134475989275101</c:v>
                </c:pt>
                <c:pt idx="1668">
                  <c:v>0.81153341513285804</c:v>
                </c:pt>
                <c:pt idx="1669">
                  <c:v>0.81172188171772497</c:v>
                </c:pt>
                <c:pt idx="1670">
                  <c:v>0.81191015983600801</c:v>
                </c:pt>
                <c:pt idx="1671">
                  <c:v>0.81209824967617295</c:v>
                </c:pt>
                <c:pt idx="1672">
                  <c:v>0.81228615142649496</c:v>
                </c:pt>
                <c:pt idx="1673">
                  <c:v>0.81247386527506904</c:v>
                </c:pt>
                <c:pt idx="1674">
                  <c:v>0.81266139140979499</c:v>
                </c:pt>
                <c:pt idx="1675">
                  <c:v>0.81284873001838498</c:v>
                </c:pt>
                <c:pt idx="1676">
                  <c:v>0.81303588128836601</c:v>
                </c:pt>
                <c:pt idx="1677">
                  <c:v>0.81322284540707801</c:v>
                </c:pt>
                <c:pt idx="1678">
                  <c:v>0.81340962256167104</c:v>
                </c:pt>
                <c:pt idx="1679">
                  <c:v>0.813596212939109</c:v>
                </c:pt>
                <c:pt idx="1680">
                  <c:v>0.81378261672617003</c:v>
                </c:pt>
                <c:pt idx="1681">
                  <c:v>0.81396883410944398</c:v>
                </c:pt>
                <c:pt idx="1682">
                  <c:v>0.81415486527533398</c:v>
                </c:pt>
                <c:pt idx="1683">
                  <c:v>0.81434071041005895</c:v>
                </c:pt>
                <c:pt idx="1684">
                  <c:v>0.81452636969964798</c:v>
                </c:pt>
                <c:pt idx="1685">
                  <c:v>0.81471184332994895</c:v>
                </c:pt>
                <c:pt idx="1686">
                  <c:v>0.81489713148661902</c:v>
                </c:pt>
                <c:pt idx="1687">
                  <c:v>0.81508223435513305</c:v>
                </c:pt>
                <c:pt idx="1688">
                  <c:v>0.81526715212077805</c:v>
                </c:pt>
                <c:pt idx="1689">
                  <c:v>0.81545188496865595</c:v>
                </c:pt>
                <c:pt idx="1690">
                  <c:v>0.81563643308368905</c:v>
                </c:pt>
                <c:pt idx="1691">
                  <c:v>0.81582079665060503</c:v>
                </c:pt>
                <c:pt idx="1692">
                  <c:v>0.81600497585395304</c:v>
                </c:pt>
                <c:pt idx="1693">
                  <c:v>0.81618897087810005</c:v>
                </c:pt>
                <c:pt idx="1694">
                  <c:v>0.81637278190721996</c:v>
                </c:pt>
                <c:pt idx="1695">
                  <c:v>0.81655640912531402</c:v>
                </c:pt>
                <c:pt idx="1696">
                  <c:v>0.81673985271618998</c:v>
                </c:pt>
                <c:pt idx="1697">
                  <c:v>0.81692311286347297</c:v>
                </c:pt>
                <c:pt idx="1698">
                  <c:v>0.817106189750608</c:v>
                </c:pt>
                <c:pt idx="1699">
                  <c:v>0.81728908356085905</c:v>
                </c:pt>
                <c:pt idx="1700">
                  <c:v>0.81747179447729801</c:v>
                </c:pt>
                <c:pt idx="1701">
                  <c:v>0.81765432268282101</c:v>
                </c:pt>
                <c:pt idx="1702">
                  <c:v>0.81783666836013802</c:v>
                </c:pt>
                <c:pt idx="1703">
                  <c:v>0.81801883169177803</c:v>
                </c:pt>
                <c:pt idx="1704">
                  <c:v>0.81820081286008595</c:v>
                </c:pt>
                <c:pt idx="1705">
                  <c:v>0.81838261204722496</c:v>
                </c:pt>
                <c:pt idx="1706">
                  <c:v>0.81856422943517904</c:v>
                </c:pt>
                <c:pt idx="1707">
                  <c:v>0.81874566520574399</c:v>
                </c:pt>
                <c:pt idx="1708">
                  <c:v>0.81892691954053798</c:v>
                </c:pt>
                <c:pt idx="1709">
                  <c:v>0.81910799262099698</c:v>
                </c:pt>
                <c:pt idx="1710">
                  <c:v>0.81928888462837601</c:v>
                </c:pt>
                <c:pt idx="1711">
                  <c:v>0.819469595743747</c:v>
                </c:pt>
                <c:pt idx="1712">
                  <c:v>0.81965012614800403</c:v>
                </c:pt>
                <c:pt idx="1713">
                  <c:v>0.81983047602185599</c:v>
                </c:pt>
                <c:pt idx="1714">
                  <c:v>0.82001064554583403</c:v>
                </c:pt>
                <c:pt idx="1715">
                  <c:v>0.82019063490028798</c:v>
                </c:pt>
                <c:pt idx="1716">
                  <c:v>0.82037044426538797</c:v>
                </c:pt>
                <c:pt idx="1717">
                  <c:v>0.82055007382112199</c:v>
                </c:pt>
                <c:pt idx="1718">
                  <c:v>0.82072952374730102</c:v>
                </c:pt>
                <c:pt idx="1719">
                  <c:v>0.82090879422355401</c:v>
                </c:pt>
                <c:pt idx="1720">
                  <c:v>0.82108788542932998</c:v>
                </c:pt>
                <c:pt idx="1721">
                  <c:v>0.82126679754390097</c:v>
                </c:pt>
                <c:pt idx="1722">
                  <c:v>0.82144553074635696</c:v>
                </c:pt>
                <c:pt idx="1723">
                  <c:v>0.82162408521561103</c:v>
                </c:pt>
                <c:pt idx="1724">
                  <c:v>0.82180246113039501</c:v>
                </c:pt>
                <c:pt idx="1725">
                  <c:v>0.82198065866926495</c:v>
                </c:pt>
                <c:pt idx="1726">
                  <c:v>0.82215867801059594</c:v>
                </c:pt>
                <c:pt idx="1727">
                  <c:v>0.822336519332585</c:v>
                </c:pt>
                <c:pt idx="1728">
                  <c:v>0.82251418281325095</c:v>
                </c:pt>
                <c:pt idx="1729">
                  <c:v>0.82269166863043997</c:v>
                </c:pt>
                <c:pt idx="1730">
                  <c:v>0.82286897696180905</c:v>
                </c:pt>
                <c:pt idx="1731">
                  <c:v>0.82304610798484701</c:v>
                </c:pt>
                <c:pt idx="1732">
                  <c:v>0.82322306187686201</c:v>
                </c:pt>
                <c:pt idx="1733">
                  <c:v>0.82339983881498602</c:v>
                </c:pt>
                <c:pt idx="1734">
                  <c:v>0.82357643897617105</c:v>
                </c:pt>
                <c:pt idx="1735">
                  <c:v>0.82375286253719504</c:v>
                </c:pt>
                <c:pt idx="1736">
                  <c:v>0.82392910967465705</c:v>
                </c:pt>
                <c:pt idx="1737">
                  <c:v>0.82410518056498205</c:v>
                </c:pt>
                <c:pt idx="1738">
                  <c:v>0.82428107538441797</c:v>
                </c:pt>
                <c:pt idx="1739">
                  <c:v>0.82445679430903196</c:v>
                </c:pt>
                <c:pt idx="1740">
                  <c:v>0.82463233751472398</c:v>
                </c:pt>
                <c:pt idx="1741">
                  <c:v>0.82480770517720903</c:v>
                </c:pt>
                <c:pt idx="1742">
                  <c:v>0.82498289747203202</c:v>
                </c:pt>
                <c:pt idx="1743">
                  <c:v>0.82515791457456</c:v>
                </c:pt>
                <c:pt idx="1744">
                  <c:v>0.82533275665998596</c:v>
                </c:pt>
                <c:pt idx="1745">
                  <c:v>0.82550742390332499</c:v>
                </c:pt>
                <c:pt idx="1746">
                  <c:v>0.82568191647942302</c:v>
                </c:pt>
                <c:pt idx="1747">
                  <c:v>0.82585623456294199</c:v>
                </c:pt>
                <c:pt idx="1748">
                  <c:v>0.82603037832838</c:v>
                </c:pt>
                <c:pt idx="1749">
                  <c:v>0.82620434795005004</c:v>
                </c:pt>
                <c:pt idx="1750">
                  <c:v>0.82637814360210105</c:v>
                </c:pt>
                <c:pt idx="1751">
                  <c:v>0.82655176545849895</c:v>
                </c:pt>
                <c:pt idx="1752">
                  <c:v>0.82672521369304197</c:v>
                </c:pt>
                <c:pt idx="1753">
                  <c:v>0.82689848847934799</c:v>
                </c:pt>
                <c:pt idx="1754">
                  <c:v>0.82707158999086705</c:v>
                </c:pt>
                <c:pt idx="1755">
                  <c:v>0.82724451840087798</c:v>
                </c:pt>
                <c:pt idx="1756">
                  <c:v>0.82741727388247599</c:v>
                </c:pt>
                <c:pt idx="1757">
                  <c:v>0.82758985660859496</c:v>
                </c:pt>
                <c:pt idx="1758">
                  <c:v>0.82776226675198405</c:v>
                </c:pt>
                <c:pt idx="1759">
                  <c:v>0.82793450448523298</c:v>
                </c:pt>
                <c:pt idx="1760">
                  <c:v>0.82810656998074705</c:v>
                </c:pt>
                <c:pt idx="1761">
                  <c:v>0.82827846341076705</c:v>
                </c:pt>
                <c:pt idx="1762">
                  <c:v>0.82845018494735501</c:v>
                </c:pt>
                <c:pt idx="1763">
                  <c:v>0.82862173476240897</c:v>
                </c:pt>
                <c:pt idx="1764">
                  <c:v>0.82879311302764702</c:v>
                </c:pt>
                <c:pt idx="1765">
                  <c:v>0.82896431991461805</c:v>
                </c:pt>
                <c:pt idx="1766">
                  <c:v>0.82913535559470497</c:v>
                </c:pt>
                <c:pt idx="1767">
                  <c:v>0.82930622023911005</c:v>
                </c:pt>
                <c:pt idx="1768">
                  <c:v>0.82947691401887103</c:v>
                </c:pt>
                <c:pt idx="1769">
                  <c:v>0.829647437104853</c:v>
                </c:pt>
                <c:pt idx="1770">
                  <c:v>0.829817789667746</c:v>
                </c:pt>
                <c:pt idx="1771">
                  <c:v>0.82998797187807904</c:v>
                </c:pt>
                <c:pt idx="1772">
                  <c:v>0.83015798390619999</c:v>
                </c:pt>
                <c:pt idx="1773">
                  <c:v>0.83032782592229504</c:v>
                </c:pt>
                <c:pt idx="1774">
                  <c:v>0.83049749809637297</c:v>
                </c:pt>
                <c:pt idx="1775">
                  <c:v>0.83066700059827703</c:v>
                </c:pt>
                <c:pt idx="1776">
                  <c:v>0.83083633359767795</c:v>
                </c:pt>
                <c:pt idx="1777">
                  <c:v>0.83100549726408102</c:v>
                </c:pt>
                <c:pt idx="1778">
                  <c:v>0.83117449176681601</c:v>
                </c:pt>
                <c:pt idx="1779">
                  <c:v>0.83134331727504995</c:v>
                </c:pt>
                <c:pt idx="1780">
                  <c:v>0.83151197395777399</c:v>
                </c:pt>
                <c:pt idx="1781">
                  <c:v>0.83168046198381695</c:v>
                </c:pt>
                <c:pt idx="1782">
                  <c:v>0.83184878152183295</c:v>
                </c:pt>
                <c:pt idx="1783">
                  <c:v>0.83201693274030997</c:v>
                </c:pt>
                <c:pt idx="1784">
                  <c:v>0.83218491580757104</c:v>
                </c:pt>
                <c:pt idx="1785">
                  <c:v>0.83235273089176198</c:v>
                </c:pt>
                <c:pt idx="1786">
                  <c:v>0.83252037816087099</c:v>
                </c:pt>
                <c:pt idx="1787">
                  <c:v>0.83268785778271004</c:v>
                </c:pt>
                <c:pt idx="1788">
                  <c:v>0.83285516992492703</c:v>
                </c:pt>
                <c:pt idx="1789">
                  <c:v>0.83302231475500199</c:v>
                </c:pt>
                <c:pt idx="1790">
                  <c:v>0.83318929244024797</c:v>
                </c:pt>
                <c:pt idx="1791">
                  <c:v>0.83335610314780695</c:v>
                </c:pt>
                <c:pt idx="1792">
                  <c:v>0.83352274704465901</c:v>
                </c:pt>
                <c:pt idx="1793">
                  <c:v>0.83368922429761505</c:v>
                </c:pt>
                <c:pt idx="1794">
                  <c:v>0.833855535073318</c:v>
                </c:pt>
                <c:pt idx="1795">
                  <c:v>0.83402167953824402</c:v>
                </c:pt>
                <c:pt idx="1796">
                  <c:v>0.83418765785870597</c:v>
                </c:pt>
                <c:pt idx="1797">
                  <c:v>0.83435347020084705</c:v>
                </c:pt>
                <c:pt idx="1798">
                  <c:v>0.83451911673064505</c:v>
                </c:pt>
                <c:pt idx="1799">
                  <c:v>0.834684597613916</c:v>
                </c:pt>
                <c:pt idx="1800">
                  <c:v>0.83484991301630196</c:v>
                </c:pt>
                <c:pt idx="1801">
                  <c:v>0.83501506310328599</c:v>
                </c:pt>
                <c:pt idx="1802">
                  <c:v>0.83518004804018198</c:v>
                </c:pt>
                <c:pt idx="1803">
                  <c:v>0.83534486799214203</c:v>
                </c:pt>
                <c:pt idx="1804">
                  <c:v>0.83550952312415006</c:v>
                </c:pt>
                <c:pt idx="1805">
                  <c:v>0.835674013601027</c:v>
                </c:pt>
                <c:pt idx="1806">
                  <c:v>0.83583833958742504</c:v>
                </c:pt>
                <c:pt idx="1807">
                  <c:v>0.83600250124783704</c:v>
                </c:pt>
                <c:pt idx="1808">
                  <c:v>0.83616649874658899</c:v>
                </c:pt>
                <c:pt idx="1809">
                  <c:v>0.83633033224784303</c:v>
                </c:pt>
                <c:pt idx="1810">
                  <c:v>0.83649400191559498</c:v>
                </c:pt>
                <c:pt idx="1811">
                  <c:v>0.83665750791367899</c:v>
                </c:pt>
                <c:pt idx="1812">
                  <c:v>0.83682085040576604</c:v>
                </c:pt>
                <c:pt idx="1813">
                  <c:v>0.836984029555359</c:v>
                </c:pt>
                <c:pt idx="1814">
                  <c:v>0.83714704552580499</c:v>
                </c:pt>
                <c:pt idx="1815">
                  <c:v>0.83730989848027904</c:v>
                </c:pt>
                <c:pt idx="1816">
                  <c:v>0.83747258858179796</c:v>
                </c:pt>
                <c:pt idx="1817">
                  <c:v>0.83763511599321705</c:v>
                </c:pt>
                <c:pt idx="1818">
                  <c:v>0.83779748087722195</c:v>
                </c:pt>
                <c:pt idx="1819">
                  <c:v>0.83795968339634597</c:v>
                </c:pt>
                <c:pt idx="1820">
                  <c:v>0.83812172371294902</c:v>
                </c:pt>
                <c:pt idx="1821">
                  <c:v>0.83828360198923602</c:v>
                </c:pt>
                <c:pt idx="1822">
                  <c:v>0.83844531838724701</c:v>
                </c:pt>
                <c:pt idx="1823">
                  <c:v>0.83860687306886095</c:v>
                </c:pt>
                <c:pt idx="1824">
                  <c:v>0.83876826619579203</c:v>
                </c:pt>
                <c:pt idx="1825">
                  <c:v>0.83892949792959604</c:v>
                </c:pt>
                <c:pt idx="1826">
                  <c:v>0.83909056843166496</c:v>
                </c:pt>
                <c:pt idx="1827">
                  <c:v>0.83925147786323395</c:v>
                </c:pt>
                <c:pt idx="1828">
                  <c:v>0.83941222638537105</c:v>
                </c:pt>
                <c:pt idx="1829">
                  <c:v>0.83957281415898599</c:v>
                </c:pt>
                <c:pt idx="1830">
                  <c:v>0.83973324134482696</c:v>
                </c:pt>
                <c:pt idx="1831">
                  <c:v>0.83989350810348196</c:v>
                </c:pt>
                <c:pt idx="1832">
                  <c:v>0.84005361459537897</c:v>
                </c:pt>
                <c:pt idx="1833">
                  <c:v>0.84021356098078304</c:v>
                </c:pt>
                <c:pt idx="1834">
                  <c:v>0.84037334741980196</c:v>
                </c:pt>
                <c:pt idx="1835">
                  <c:v>0.84053297407238203</c:v>
                </c:pt>
                <c:pt idx="1836">
                  <c:v>0.84069244109830998</c:v>
                </c:pt>
                <c:pt idx="1837">
                  <c:v>0.84085174865721102</c:v>
                </c:pt>
                <c:pt idx="1838">
                  <c:v>0.84101089690855502</c:v>
                </c:pt>
                <c:pt idx="1839">
                  <c:v>0.841169886011645</c:v>
                </c:pt>
                <c:pt idx="1840">
                  <c:v>0.84132871612563398</c:v>
                </c:pt>
                <c:pt idx="1841">
                  <c:v>0.84148738740950801</c:v>
                </c:pt>
                <c:pt idx="1842">
                  <c:v>0.84164590002209905</c:v>
                </c:pt>
                <c:pt idx="1843">
                  <c:v>0.84180425412207704</c:v>
                </c:pt>
                <c:pt idx="1844">
                  <c:v>0.84196244986795299</c:v>
                </c:pt>
                <c:pt idx="1845">
                  <c:v>0.84212048741808798</c:v>
                </c:pt>
                <c:pt idx="1846">
                  <c:v>0.84227836693066804</c:v>
                </c:pt>
                <c:pt idx="1847">
                  <c:v>0.84243608856373797</c:v>
                </c:pt>
                <c:pt idx="1848">
                  <c:v>0.84259365247517504</c:v>
                </c:pt>
                <c:pt idx="1849">
                  <c:v>0.84275105882269896</c:v>
                </c:pt>
                <c:pt idx="1850">
                  <c:v>0.84290830776387704</c:v>
                </c:pt>
                <c:pt idx="1851">
                  <c:v>0.84306539945611303</c:v>
                </c:pt>
                <c:pt idx="1852">
                  <c:v>0.84322233405665603</c:v>
                </c:pt>
                <c:pt idx="1853">
                  <c:v>0.84337911172260005</c:v>
                </c:pt>
                <c:pt idx="1854">
                  <c:v>0.843535732610878</c:v>
                </c:pt>
                <c:pt idx="1855">
                  <c:v>0.84369219687826602</c:v>
                </c:pt>
                <c:pt idx="1856">
                  <c:v>0.84384850468138894</c:v>
                </c:pt>
                <c:pt idx="1857">
                  <c:v>0.84400465617670695</c:v>
                </c:pt>
                <c:pt idx="1858">
                  <c:v>0.84416065152052999</c:v>
                </c:pt>
                <c:pt idx="1859">
                  <c:v>0.84431649086900895</c:v>
                </c:pt>
                <c:pt idx="1860">
                  <c:v>0.84447217437814004</c:v>
                </c:pt>
                <c:pt idx="1861">
                  <c:v>0.84462770220376304</c:v>
                </c:pt>
                <c:pt idx="1862">
                  <c:v>0.84478307450155898</c:v>
                </c:pt>
                <c:pt idx="1863">
                  <c:v>0.84493829142705701</c:v>
                </c:pt>
                <c:pt idx="1864">
                  <c:v>0.84509335313563005</c:v>
                </c:pt>
                <c:pt idx="1865">
                  <c:v>0.84524825978249496</c:v>
                </c:pt>
                <c:pt idx="1866">
                  <c:v>0.84540301152271202</c:v>
                </c:pt>
                <c:pt idx="1867">
                  <c:v>0.845557608511189</c:v>
                </c:pt>
                <c:pt idx="1868">
                  <c:v>0.84571205090267698</c:v>
                </c:pt>
                <c:pt idx="1869">
                  <c:v>0.84586633885177498</c:v>
                </c:pt>
                <c:pt idx="1870">
                  <c:v>0.846020472512924</c:v>
                </c:pt>
                <c:pt idx="1871">
                  <c:v>0.84617445204041097</c:v>
                </c:pt>
                <c:pt idx="1872">
                  <c:v>0.84632827758837104</c:v>
                </c:pt>
                <c:pt idx="1873">
                  <c:v>0.84648194931078202</c:v>
                </c:pt>
                <c:pt idx="1874">
                  <c:v>0.84663546736147199</c:v>
                </c:pt>
                <c:pt idx="1875">
                  <c:v>0.84678883189411003</c:v>
                </c:pt>
                <c:pt idx="1876">
                  <c:v>0.84694204306221499</c:v>
                </c:pt>
                <c:pt idx="1877">
                  <c:v>0.84709510101915297</c:v>
                </c:pt>
                <c:pt idx="1878">
                  <c:v>0.84724800591813398</c:v>
                </c:pt>
                <c:pt idx="1879">
                  <c:v>0.84740075791221603</c:v>
                </c:pt>
                <c:pt idx="1880">
                  <c:v>0.84755335715430402</c:v>
                </c:pt>
                <c:pt idx="1881">
                  <c:v>0.84770580379714999</c:v>
                </c:pt>
                <c:pt idx="1882">
                  <c:v>0.84785809799335199</c:v>
                </c:pt>
                <c:pt idx="1883">
                  <c:v>0.84801023989535795</c:v>
                </c:pt>
                <c:pt idx="1884">
                  <c:v>0.84816222965546295</c:v>
                </c:pt>
                <c:pt idx="1885">
                  <c:v>0.84831406742580795</c:v>
                </c:pt>
                <c:pt idx="1886">
                  <c:v>0.84846575335838303</c:v>
                </c:pt>
                <c:pt idx="1887">
                  <c:v>0.84861728760502397</c:v>
                </c:pt>
                <c:pt idx="1888">
                  <c:v>0.84876867031741898</c:v>
                </c:pt>
                <c:pt idx="1889">
                  <c:v>0.84891990164710196</c:v>
                </c:pt>
                <c:pt idx="1890">
                  <c:v>0.84907098174545403</c:v>
                </c:pt>
                <c:pt idx="1891">
                  <c:v>0.84922191076370901</c:v>
                </c:pt>
                <c:pt idx="1892">
                  <c:v>0.84937268885294404</c:v>
                </c:pt>
                <c:pt idx="1893">
                  <c:v>0.84952331616409305</c:v>
                </c:pt>
                <c:pt idx="1894">
                  <c:v>0.84967379284792799</c:v>
                </c:pt>
                <c:pt idx="1895">
                  <c:v>0.84982411905508004</c:v>
                </c:pt>
                <c:pt idx="1896">
                  <c:v>0.84997429493602505</c:v>
                </c:pt>
                <c:pt idx="1897">
                  <c:v>0.850124320641089</c:v>
                </c:pt>
                <c:pt idx="1898">
                  <c:v>0.85027419632044798</c:v>
                </c:pt>
                <c:pt idx="1899">
                  <c:v>0.85042392212412798</c:v>
                </c:pt>
                <c:pt idx="1900">
                  <c:v>0.85057349820200301</c:v>
                </c:pt>
                <c:pt idx="1901">
                  <c:v>0.85072292470380095</c:v>
                </c:pt>
                <c:pt idx="1902">
                  <c:v>0.85087220177909795</c:v>
                </c:pt>
                <c:pt idx="1903">
                  <c:v>0.85102132957731802</c:v>
                </c:pt>
                <c:pt idx="1904">
                  <c:v>0.85117030824773998</c:v>
                </c:pt>
                <c:pt idx="1905">
                  <c:v>0.85131913793949299</c:v>
                </c:pt>
                <c:pt idx="1906">
                  <c:v>0.85146781880155298</c:v>
                </c:pt>
                <c:pt idx="1907">
                  <c:v>0.85161635098275201</c:v>
                </c:pt>
                <c:pt idx="1908">
                  <c:v>0.85176473463177005</c:v>
                </c:pt>
                <c:pt idx="1909">
                  <c:v>0.85191296989713705</c:v>
                </c:pt>
                <c:pt idx="1910">
                  <c:v>0.85206105692723999</c:v>
                </c:pt>
                <c:pt idx="1911">
                  <c:v>0.85220899587031296</c:v>
                </c:pt>
                <c:pt idx="1912">
                  <c:v>0.85235678687444205</c:v>
                </c:pt>
                <c:pt idx="1913">
                  <c:v>0.85250443008756804</c:v>
                </c:pt>
                <c:pt idx="1914">
                  <c:v>0.85265192565748105</c:v>
                </c:pt>
                <c:pt idx="1915">
                  <c:v>0.85279927373182396</c:v>
                </c:pt>
                <c:pt idx="1916">
                  <c:v>0.85294647445809202</c:v>
                </c:pt>
                <c:pt idx="1917">
                  <c:v>0.85309352798363303</c:v>
                </c:pt>
                <c:pt idx="1918">
                  <c:v>0.85324043445565001</c:v>
                </c:pt>
                <c:pt idx="1919">
                  <c:v>0.85338719402119401</c:v>
                </c:pt>
                <c:pt idx="1920">
                  <c:v>0.85353380682717295</c:v>
                </c:pt>
                <c:pt idx="1921">
                  <c:v>0.85368027302034599</c:v>
                </c:pt>
                <c:pt idx="1922">
                  <c:v>0.85382659274732498</c:v>
                </c:pt>
                <c:pt idx="1923">
                  <c:v>0.85397276615457895</c:v>
                </c:pt>
                <c:pt idx="1924">
                  <c:v>0.854118793388424</c:v>
                </c:pt>
                <c:pt idx="1925">
                  <c:v>0.85426467459503497</c:v>
                </c:pt>
                <c:pt idx="1926">
                  <c:v>0.85441040992043904</c:v>
                </c:pt>
                <c:pt idx="1927">
                  <c:v>0.85455599951051997</c:v>
                </c:pt>
                <c:pt idx="1928">
                  <c:v>0.85470144351100996</c:v>
                </c:pt>
                <c:pt idx="1929">
                  <c:v>0.854846742067498</c:v>
                </c:pt>
                <c:pt idx="1930">
                  <c:v>0.85499189532543096</c:v>
                </c:pt>
                <c:pt idx="1931">
                  <c:v>0.85513690343010496</c:v>
                </c:pt>
                <c:pt idx="1932">
                  <c:v>0.85528176652667498</c:v>
                </c:pt>
                <c:pt idx="1933">
                  <c:v>0.85542648476014704</c:v>
                </c:pt>
                <c:pt idx="1934">
                  <c:v>0.85557105827538904</c:v>
                </c:pt>
                <c:pt idx="1935">
                  <c:v>0.85571548721711299</c:v>
                </c:pt>
                <c:pt idx="1936">
                  <c:v>0.85585977172989602</c:v>
                </c:pt>
                <c:pt idx="1937">
                  <c:v>0.85600391195816605</c:v>
                </c:pt>
                <c:pt idx="1938">
                  <c:v>0.856147908046207</c:v>
                </c:pt>
                <c:pt idx="1939">
                  <c:v>0.85629176013816199</c:v>
                </c:pt>
                <c:pt idx="1940">
                  <c:v>0.85643546837802398</c:v>
                </c:pt>
                <c:pt idx="1941">
                  <c:v>0.85657903290964599</c:v>
                </c:pt>
                <c:pt idx="1942">
                  <c:v>0.85672245387673596</c:v>
                </c:pt>
                <c:pt idx="1943">
                  <c:v>0.85686573142285904</c:v>
                </c:pt>
                <c:pt idx="1944">
                  <c:v>0.85700886569143597</c:v>
                </c:pt>
                <c:pt idx="1945">
                  <c:v>0.85715185682574502</c:v>
                </c:pt>
                <c:pt idx="1946">
                  <c:v>0.85729470496891902</c:v>
                </c:pt>
                <c:pt idx="1947">
                  <c:v>0.85743741026395004</c:v>
                </c:pt>
                <c:pt idx="1948">
                  <c:v>0.85757997285368603</c:v>
                </c:pt>
                <c:pt idx="1949">
                  <c:v>0.85772239288083296</c:v>
                </c:pt>
                <c:pt idx="1950">
                  <c:v>0.85786467048795101</c:v>
                </c:pt>
                <c:pt idx="1951">
                  <c:v>0.85800680581746303</c:v>
                </c:pt>
                <c:pt idx="1952">
                  <c:v>0.85814879901164598</c:v>
                </c:pt>
                <c:pt idx="1953">
                  <c:v>0.85829065021263495</c:v>
                </c:pt>
                <c:pt idx="1954">
                  <c:v>0.85843235956242103</c:v>
                </c:pt>
                <c:pt idx="1955">
                  <c:v>0.85857392720285897</c:v>
                </c:pt>
                <c:pt idx="1956">
                  <c:v>0.85871535327565696</c:v>
                </c:pt>
                <c:pt idx="1957">
                  <c:v>0.85885663792238098</c:v>
                </c:pt>
                <c:pt idx="1958">
                  <c:v>0.85899778128445803</c:v>
                </c:pt>
                <c:pt idx="1959">
                  <c:v>0.85913878350317396</c:v>
                </c:pt>
                <c:pt idx="1960">
                  <c:v>0.859279644719671</c:v>
                </c:pt>
                <c:pt idx="1961">
                  <c:v>0.85942036507495101</c:v>
                </c:pt>
                <c:pt idx="1962">
                  <c:v>0.85956094470987598</c:v>
                </c:pt>
                <c:pt idx="1963">
                  <c:v>0.85970138376516603</c:v>
                </c:pt>
                <c:pt idx="1964">
                  <c:v>0.85984168238140202</c:v>
                </c:pt>
                <c:pt idx="1965">
                  <c:v>0.85998184069901995</c:v>
                </c:pt>
                <c:pt idx="1966">
                  <c:v>0.86012185885832104</c:v>
                </c:pt>
                <c:pt idx="1967">
                  <c:v>0.86026173699946296</c:v>
                </c:pt>
                <c:pt idx="1968">
                  <c:v>0.86040147526246302</c:v>
                </c:pt>
                <c:pt idx="1969">
                  <c:v>0.86054107378720002</c:v>
                </c:pt>
                <c:pt idx="1970">
                  <c:v>0.86068053271341405</c:v>
                </c:pt>
                <c:pt idx="1971">
                  <c:v>0.86081985218070101</c:v>
                </c:pt>
                <c:pt idx="1972">
                  <c:v>0.860959032328521</c:v>
                </c:pt>
                <c:pt idx="1973">
                  <c:v>0.86109807329619203</c:v>
                </c:pt>
                <c:pt idx="1974">
                  <c:v>0.861236975222894</c:v>
                </c:pt>
                <c:pt idx="1975">
                  <c:v>0.861375738247672</c:v>
                </c:pt>
                <c:pt idx="1976">
                  <c:v>0.86151436250942404</c:v>
                </c:pt>
                <c:pt idx="1977">
                  <c:v>0.86165284814691401</c:v>
                </c:pt>
                <c:pt idx="1978">
                  <c:v>0.86179119529876802</c:v>
                </c:pt>
                <c:pt idx="1979">
                  <c:v>0.86192940410346996</c:v>
                </c:pt>
                <c:pt idx="1980">
                  <c:v>0.86206747469936595</c:v>
                </c:pt>
                <c:pt idx="1981">
                  <c:v>0.86220540722466599</c:v>
                </c:pt>
                <c:pt idx="1982">
                  <c:v>0.86234320181744095</c:v>
                </c:pt>
                <c:pt idx="1983">
                  <c:v>0.86248085861562396</c:v>
                </c:pt>
                <c:pt idx="1984">
                  <c:v>0.862618377757008</c:v>
                </c:pt>
                <c:pt idx="1985">
                  <c:v>0.86275575937925197</c:v>
                </c:pt>
                <c:pt idx="1986">
                  <c:v>0.86289300361987298</c:v>
                </c:pt>
                <c:pt idx="1987">
                  <c:v>0.86303011061625201</c:v>
                </c:pt>
                <c:pt idx="1988">
                  <c:v>0.86316708050563495</c:v>
                </c:pt>
                <c:pt idx="1989">
                  <c:v>0.86330391342513102</c:v>
                </c:pt>
                <c:pt idx="1990">
                  <c:v>0.86344060951170498</c:v>
                </c:pt>
                <c:pt idx="1991">
                  <c:v>0.86357716890219305</c:v>
                </c:pt>
                <c:pt idx="1992">
                  <c:v>0.86371359173329099</c:v>
                </c:pt>
                <c:pt idx="1993">
                  <c:v>0.863849878141559</c:v>
                </c:pt>
                <c:pt idx="1994">
                  <c:v>0.86398602826341697</c:v>
                </c:pt>
                <c:pt idx="1995">
                  <c:v>0.86412204223515299</c:v>
                </c:pt>
                <c:pt idx="1996">
                  <c:v>0.86425792019291803</c:v>
                </c:pt>
                <c:pt idx="1997">
                  <c:v>0.86439366227272496</c:v>
                </c:pt>
                <c:pt idx="1998">
                  <c:v>0.86452926861045198</c:v>
                </c:pt>
                <c:pt idx="1999">
                  <c:v>0.86466473934184196</c:v>
                </c:pt>
                <c:pt idx="2000">
                  <c:v>0.86480007460249997</c:v>
                </c:pt>
                <c:pt idx="2001">
                  <c:v>0.86493527452789798</c:v>
                </c:pt>
                <c:pt idx="2002">
                  <c:v>0.86507033925336996</c:v>
                </c:pt>
                <c:pt idx="2003">
                  <c:v>0.86520526891411598</c:v>
                </c:pt>
                <c:pt idx="2004">
                  <c:v>0.865340063645202</c:v>
                </c:pt>
                <c:pt idx="2005">
                  <c:v>0.86547472358155697</c:v>
                </c:pt>
                <c:pt idx="2006">
                  <c:v>0.86560924885797497</c:v>
                </c:pt>
                <c:pt idx="2007">
                  <c:v>0.86574363960911804</c:v>
                </c:pt>
                <c:pt idx="2008">
                  <c:v>0.86587789596950804</c:v>
                </c:pt>
                <c:pt idx="2009">
                  <c:v>0.866012018073539</c:v>
                </c:pt>
                <c:pt idx="2010">
                  <c:v>0.86614600605546499</c:v>
                </c:pt>
                <c:pt idx="2011">
                  <c:v>0.86627986004941004</c:v>
                </c:pt>
                <c:pt idx="2012">
                  <c:v>0.86641358018935899</c:v>
                </c:pt>
                <c:pt idx="2013">
                  <c:v>0.86654716660917097</c:v>
                </c:pt>
                <c:pt idx="2014">
                  <c:v>0.86668061944256203</c:v>
                </c:pt>
                <c:pt idx="2015">
                  <c:v>0.86681393882311897</c:v>
                </c:pt>
                <c:pt idx="2016">
                  <c:v>0.86694712488429604</c:v>
                </c:pt>
                <c:pt idx="2017">
                  <c:v>0.86708017775941204</c:v>
                </c:pt>
                <c:pt idx="2018">
                  <c:v>0.86721309758165199</c:v>
                </c:pt>
                <c:pt idx="2019">
                  <c:v>0.86734588448407102</c:v>
                </c:pt>
                <c:pt idx="2020">
                  <c:v>0.86747853859958701</c:v>
                </c:pt>
                <c:pt idx="2021">
                  <c:v>0.86761106006098698</c:v>
                </c:pt>
                <c:pt idx="2022">
                  <c:v>0.86774344900092604</c:v>
                </c:pt>
                <c:pt idx="2023">
                  <c:v>0.86787570555192495</c:v>
                </c:pt>
                <c:pt idx="2024">
                  <c:v>0.86800782984637304</c:v>
                </c:pt>
                <c:pt idx="2025">
                  <c:v>0.86813982201652695</c:v>
                </c:pt>
                <c:pt idx="2026">
                  <c:v>0.86827168219451101</c:v>
                </c:pt>
                <c:pt idx="2027">
                  <c:v>0.86840341051231595</c:v>
                </c:pt>
                <c:pt idx="2028">
                  <c:v>0.86853500710180298</c:v>
                </c:pt>
                <c:pt idx="2029">
                  <c:v>0.86866647209470205</c:v>
                </c:pt>
                <c:pt idx="2030">
                  <c:v>0.868797805622607</c:v>
                </c:pt>
                <c:pt idx="2031">
                  <c:v>0.86892900781698401</c:v>
                </c:pt>
                <c:pt idx="2032">
                  <c:v>0.86906007880916702</c:v>
                </c:pt>
                <c:pt idx="2033">
                  <c:v>0.86919101873035798</c:v>
                </c:pt>
                <c:pt idx="2034">
                  <c:v>0.86932182771162703</c:v>
                </c:pt>
                <c:pt idx="2035">
                  <c:v>0.86945250588391498</c:v>
                </c:pt>
                <c:pt idx="2036">
                  <c:v>0.86958305337803199</c:v>
                </c:pt>
                <c:pt idx="2037">
                  <c:v>0.86971347032465396</c:v>
                </c:pt>
                <c:pt idx="2038">
                  <c:v>0.86984375685433002</c:v>
                </c:pt>
                <c:pt idx="2039">
                  <c:v>0.86997391309747596</c:v>
                </c:pt>
                <c:pt idx="2040">
                  <c:v>0.87010393918437801</c:v>
                </c:pt>
                <c:pt idx="2041">
                  <c:v>0.87023383524519404</c:v>
                </c:pt>
                <c:pt idx="2042">
                  <c:v>0.87036360140994695</c:v>
                </c:pt>
                <c:pt idx="2043">
                  <c:v>0.87049323780853904</c:v>
                </c:pt>
                <c:pt idx="2044">
                  <c:v>0.87062274457072997</c:v>
                </c:pt>
                <c:pt idx="2045">
                  <c:v>0.87075212182615902</c:v>
                </c:pt>
                <c:pt idx="2046">
                  <c:v>0.87088136970433205</c:v>
                </c:pt>
                <c:pt idx="2047">
                  <c:v>0.87101048833462802</c:v>
                </c:pt>
                <c:pt idx="2048">
                  <c:v>0.87113947784629397</c:v>
                </c:pt>
                <c:pt idx="2049">
                  <c:v>0.87126833836844797</c:v>
                </c:pt>
                <c:pt idx="2050">
                  <c:v>0.87139707003007905</c:v>
                </c:pt>
                <c:pt idx="2051">
                  <c:v>0.87152567296004901</c:v>
                </c:pt>
                <c:pt idx="2052">
                  <c:v>0.87165414728708901</c:v>
                </c:pt>
                <c:pt idx="2053">
                  <c:v>0.87178249313980205</c:v>
                </c:pt>
                <c:pt idx="2054">
                  <c:v>0.87191071064666203</c:v>
                </c:pt>
                <c:pt idx="2055">
                  <c:v>0.87203879993601496</c:v>
                </c:pt>
                <c:pt idx="2056">
                  <c:v>0.87216676113607805</c:v>
                </c:pt>
                <c:pt idx="2057">
                  <c:v>0.87229459437494306</c:v>
                </c:pt>
                <c:pt idx="2058">
                  <c:v>0.87242229978056796</c:v>
                </c:pt>
                <c:pt idx="2059">
                  <c:v>0.87254987748078905</c:v>
                </c:pt>
                <c:pt idx="2060">
                  <c:v>0.87267732760330696</c:v>
                </c:pt>
                <c:pt idx="2061">
                  <c:v>0.87280465027570397</c:v>
                </c:pt>
                <c:pt idx="2062">
                  <c:v>0.87293184562542803</c:v>
                </c:pt>
                <c:pt idx="2063">
                  <c:v>0.87305891377980305</c:v>
                </c:pt>
                <c:pt idx="2064">
                  <c:v>0.87318585486602296</c:v>
                </c:pt>
                <c:pt idx="2065">
                  <c:v>0.87331266901115601</c:v>
                </c:pt>
                <c:pt idx="2066">
                  <c:v>0.87343935634214598</c:v>
                </c:pt>
                <c:pt idx="2067">
                  <c:v>0.87356591698580399</c:v>
                </c:pt>
                <c:pt idx="2068">
                  <c:v>0.87369235106881804</c:v>
                </c:pt>
                <c:pt idx="2069">
                  <c:v>0.873818658717748</c:v>
                </c:pt>
                <c:pt idx="2070">
                  <c:v>0.87394484005903095</c:v>
                </c:pt>
                <c:pt idx="2071">
                  <c:v>0.87407089521897297</c:v>
                </c:pt>
                <c:pt idx="2072">
                  <c:v>0.87419682432375301</c:v>
                </c:pt>
                <c:pt idx="2073">
                  <c:v>0.87432262749943002</c:v>
                </c:pt>
                <c:pt idx="2074">
                  <c:v>0.87444830487193004</c:v>
                </c:pt>
                <c:pt idx="2075">
                  <c:v>0.87457385656705799</c:v>
                </c:pt>
                <c:pt idx="2076">
                  <c:v>0.87469928271049202</c:v>
                </c:pt>
                <c:pt idx="2077">
                  <c:v>0.87482458342778102</c:v>
                </c:pt>
                <c:pt idx="2078">
                  <c:v>0.874949758844353</c:v>
                </c:pt>
                <c:pt idx="2079">
                  <c:v>0.87507480908550905</c:v>
                </c:pt>
                <c:pt idx="2080">
                  <c:v>0.87519973427642295</c:v>
                </c:pt>
                <c:pt idx="2081">
                  <c:v>0.87532453454214598</c:v>
                </c:pt>
                <c:pt idx="2082">
                  <c:v>0.87544921000760401</c:v>
                </c:pt>
                <c:pt idx="2083">
                  <c:v>0.87557376079759597</c:v>
                </c:pt>
                <c:pt idx="2084">
                  <c:v>0.87569818703679903</c:v>
                </c:pt>
                <c:pt idx="2085">
                  <c:v>0.87582248884976199</c:v>
                </c:pt>
                <c:pt idx="2086">
                  <c:v>0.87594666636091301</c:v>
                </c:pt>
                <c:pt idx="2087">
                  <c:v>0.87607071969455197</c:v>
                </c:pt>
                <c:pt idx="2088">
                  <c:v>0.87619464897485699</c:v>
                </c:pt>
                <c:pt idx="2089">
                  <c:v>0.87631845432588296</c:v>
                </c:pt>
                <c:pt idx="2090">
                  <c:v>0.87644213587155495</c:v>
                </c:pt>
                <c:pt idx="2091">
                  <c:v>0.87656569373568505</c:v>
                </c:pt>
                <c:pt idx="2092">
                  <c:v>0.87668912804194798</c:v>
                </c:pt>
                <c:pt idx="2093">
                  <c:v>0.87681243891390703</c:v>
                </c:pt>
                <c:pt idx="2094">
                  <c:v>0.87693562647499401</c:v>
                </c:pt>
                <c:pt idx="2095">
                  <c:v>0.87705869084851795</c:v>
                </c:pt>
                <c:pt idx="2096">
                  <c:v>0.87718163215766998</c:v>
                </c:pt>
                <c:pt idx="2097">
                  <c:v>0.87730445052551298</c:v>
                </c:pt>
                <c:pt idx="2098">
                  <c:v>0.87742714607498695</c:v>
                </c:pt>
                <c:pt idx="2099">
                  <c:v>0.87754971892891198</c:v>
                </c:pt>
                <c:pt idx="2100">
                  <c:v>0.87767216920998203</c:v>
                </c:pt>
                <c:pt idx="2101">
                  <c:v>0.87779449704077395</c:v>
                </c:pt>
                <c:pt idx="2102">
                  <c:v>0.877916702543732</c:v>
                </c:pt>
                <c:pt idx="2103">
                  <c:v>0.878038785841188</c:v>
                </c:pt>
                <c:pt idx="2104">
                  <c:v>0.87816074705534597</c:v>
                </c:pt>
                <c:pt idx="2105">
                  <c:v>0.87828258630829104</c:v>
                </c:pt>
                <c:pt idx="2106">
                  <c:v>0.87840430372198297</c:v>
                </c:pt>
                <c:pt idx="2107">
                  <c:v>0.87852589941826098</c:v>
                </c:pt>
                <c:pt idx="2108">
                  <c:v>0.87864737351884403</c:v>
                </c:pt>
                <c:pt idx="2109">
                  <c:v>0.87876872614532398</c:v>
                </c:pt>
                <c:pt idx="2110">
                  <c:v>0.87888995741917997</c:v>
                </c:pt>
                <c:pt idx="2111">
                  <c:v>0.87901106746176005</c:v>
                </c:pt>
                <c:pt idx="2112">
                  <c:v>0.87913205639429803</c:v>
                </c:pt>
                <c:pt idx="2113">
                  <c:v>0.87925292433790303</c:v>
                </c:pt>
                <c:pt idx="2114">
                  <c:v>0.87937367141356604</c:v>
                </c:pt>
                <c:pt idx="2115">
                  <c:v>0.87949429774215204</c:v>
                </c:pt>
                <c:pt idx="2116">
                  <c:v>0.87961480344441101</c:v>
                </c:pt>
                <c:pt idx="2117">
                  <c:v>0.879735188640965</c:v>
                </c:pt>
                <c:pt idx="2118">
                  <c:v>0.87985545345232496</c:v>
                </c:pt>
                <c:pt idx="2119">
                  <c:v>0.87997559799887304</c:v>
                </c:pt>
                <c:pt idx="2120">
                  <c:v>0.88009562240087502</c:v>
                </c:pt>
                <c:pt idx="2121">
                  <c:v>0.88021552677847303</c:v>
                </c:pt>
                <c:pt idx="2122">
                  <c:v>0.88033531125169395</c:v>
                </c:pt>
                <c:pt idx="2123">
                  <c:v>0.88045497594044098</c:v>
                </c:pt>
                <c:pt idx="2124">
                  <c:v>0.88057452096450195</c:v>
                </c:pt>
                <c:pt idx="2125">
                  <c:v>0.88069394644353804</c:v>
                </c:pt>
                <c:pt idx="2126">
                  <c:v>0.88081325249709397</c:v>
                </c:pt>
                <c:pt idx="2127">
                  <c:v>0.88093243924459697</c:v>
                </c:pt>
                <c:pt idx="2128">
                  <c:v>0.88105150680535205</c:v>
                </c:pt>
                <c:pt idx="2129">
                  <c:v>0.88117045529854698</c:v>
                </c:pt>
                <c:pt idx="2130">
                  <c:v>0.88128928484324698</c:v>
                </c:pt>
                <c:pt idx="2131">
                  <c:v>0.88140799555840499</c:v>
                </c:pt>
                <c:pt idx="2132">
                  <c:v>0.88152658756284596</c:v>
                </c:pt>
                <c:pt idx="2133">
                  <c:v>0.88164506097528395</c:v>
                </c:pt>
                <c:pt idx="2134">
                  <c:v>0.88176341591430796</c:v>
                </c:pt>
                <c:pt idx="2135">
                  <c:v>0.88188165249839501</c:v>
                </c:pt>
                <c:pt idx="2136">
                  <c:v>0.88199977084589598</c:v>
                </c:pt>
                <c:pt idx="2137">
                  <c:v>0.88211777107504896</c:v>
                </c:pt>
                <c:pt idx="2138">
                  <c:v>0.88223565330397602</c:v>
                </c:pt>
                <c:pt idx="2139">
                  <c:v>0.88235341765067099</c:v>
                </c:pt>
                <c:pt idx="2140">
                  <c:v>0.88247106423302002</c:v>
                </c:pt>
                <c:pt idx="2141">
                  <c:v>0.88258859316878702</c:v>
                </c:pt>
                <c:pt idx="2142">
                  <c:v>0.88270600457561799</c:v>
                </c:pt>
                <c:pt idx="2143">
                  <c:v>0.88282329857104302</c:v>
                </c:pt>
                <c:pt idx="2144">
                  <c:v>0.88294047527247199</c:v>
                </c:pt>
                <c:pt idx="2145">
                  <c:v>0.88305753479719895</c:v>
                </c:pt>
                <c:pt idx="2146">
                  <c:v>0.88317447726240195</c:v>
                </c:pt>
                <c:pt idx="2147">
                  <c:v>0.88329130278514001</c:v>
                </c:pt>
                <c:pt idx="2148">
                  <c:v>0.88340801148235404</c:v>
                </c:pt>
                <c:pt idx="2149">
                  <c:v>0.88352460347087303</c:v>
                </c:pt>
                <c:pt idx="2150">
                  <c:v>0.88364107886740195</c:v>
                </c:pt>
                <c:pt idx="2151">
                  <c:v>0.88375743778853399</c:v>
                </c:pt>
                <c:pt idx="2152">
                  <c:v>0.88387368035074498</c:v>
                </c:pt>
                <c:pt idx="2153">
                  <c:v>0.88398980667039595</c:v>
                </c:pt>
                <c:pt idx="2154">
                  <c:v>0.88410581686372502</c:v>
                </c:pt>
                <c:pt idx="2155">
                  <c:v>0.88422171104686098</c:v>
                </c:pt>
                <c:pt idx="2156">
                  <c:v>0.88433748933581302</c:v>
                </c:pt>
                <c:pt idx="2157">
                  <c:v>0.88445315184647699</c:v>
                </c:pt>
                <c:pt idx="2158">
                  <c:v>0.88456869869463095</c:v>
                </c:pt>
                <c:pt idx="2159">
                  <c:v>0.88468412999593604</c:v>
                </c:pt>
                <c:pt idx="2160">
                  <c:v>0.88479944586594095</c:v>
                </c:pt>
                <c:pt idx="2161">
                  <c:v>0.884914646420076</c:v>
                </c:pt>
                <c:pt idx="2162">
                  <c:v>0.88502973177365496</c:v>
                </c:pt>
                <c:pt idx="2163">
                  <c:v>0.885144702041882</c:v>
                </c:pt>
                <c:pt idx="2164">
                  <c:v>0.88525955733983996</c:v>
                </c:pt>
                <c:pt idx="2165">
                  <c:v>0.88537429778249899</c:v>
                </c:pt>
                <c:pt idx="2166">
                  <c:v>0.88548892348471697</c:v>
                </c:pt>
                <c:pt idx="2167">
                  <c:v>0.88560343456123203</c:v>
                </c:pt>
                <c:pt idx="2168">
                  <c:v>0.88571783112667102</c:v>
                </c:pt>
                <c:pt idx="2169">
                  <c:v>0.88583211329554401</c:v>
                </c:pt>
                <c:pt idx="2170">
                  <c:v>0.88594628118224805</c:v>
                </c:pt>
                <c:pt idx="2171">
                  <c:v>0.88606033490106595</c:v>
                </c:pt>
                <c:pt idx="2172">
                  <c:v>0.88617427456616604</c:v>
                </c:pt>
                <c:pt idx="2173">
                  <c:v>0.88628810029159899</c:v>
                </c:pt>
                <c:pt idx="2174">
                  <c:v>0.88640181219130798</c:v>
                </c:pt>
                <c:pt idx="2175">
                  <c:v>0.88651541037911696</c:v>
                </c:pt>
                <c:pt idx="2176">
                  <c:v>0.88662889496873798</c:v>
                </c:pt>
                <c:pt idx="2177">
                  <c:v>0.88674226607376905</c:v>
                </c:pt>
                <c:pt idx="2178">
                  <c:v>0.88685552380769495</c:v>
                </c:pt>
                <c:pt idx="2179">
                  <c:v>0.88696866828388798</c:v>
                </c:pt>
                <c:pt idx="2180">
                  <c:v>0.88708169961560301</c:v>
                </c:pt>
                <c:pt idx="2181">
                  <c:v>0.88719461791598797</c:v>
                </c:pt>
                <c:pt idx="2182">
                  <c:v>0.887307423298072</c:v>
                </c:pt>
                <c:pt idx="2183">
                  <c:v>0.88742011587477398</c:v>
                </c:pt>
                <c:pt idx="2184">
                  <c:v>0.88753269575889904</c:v>
                </c:pt>
                <c:pt idx="2185">
                  <c:v>0.88764516306314101</c:v>
                </c:pt>
                <c:pt idx="2186">
                  <c:v>0.88775751790007695</c:v>
                </c:pt>
                <c:pt idx="2187">
                  <c:v>0.88786976038217702</c:v>
                </c:pt>
                <c:pt idx="2188">
                  <c:v>0.887981890621795</c:v>
                </c:pt>
                <c:pt idx="2189">
                  <c:v>0.888093908731173</c:v>
                </c:pt>
                <c:pt idx="2190">
                  <c:v>0.88820581482244199</c:v>
                </c:pt>
                <c:pt idx="2191">
                  <c:v>0.88831760900761902</c:v>
                </c:pt>
                <c:pt idx="2192">
                  <c:v>0.88842929139861204</c:v>
                </c:pt>
                <c:pt idx="2193">
                  <c:v>0.88854086210721295</c:v>
                </c:pt>
                <c:pt idx="2194">
                  <c:v>0.88865232124510596</c:v>
                </c:pt>
                <c:pt idx="2195">
                  <c:v>0.88876366892386105</c:v>
                </c:pt>
                <c:pt idx="2196">
                  <c:v>0.88887490525493695</c:v>
                </c:pt>
                <c:pt idx="2197">
                  <c:v>0.88898603034968204</c:v>
                </c:pt>
                <c:pt idx="2198">
                  <c:v>0.88909704431933201</c:v>
                </c:pt>
                <c:pt idx="2199">
                  <c:v>0.88920794727501296</c:v>
                </c:pt>
                <c:pt idx="2200">
                  <c:v>0.88931873932773697</c:v>
                </c:pt>
                <c:pt idx="2201">
                  <c:v>0.88942942058841101</c:v>
                </c:pt>
                <c:pt idx="2202">
                  <c:v>0.88953999116782101</c:v>
                </c:pt>
                <c:pt idx="2203">
                  <c:v>0.88965045117665398</c:v>
                </c:pt>
                <c:pt idx="2204">
                  <c:v>0.88976080072547703</c:v>
                </c:pt>
                <c:pt idx="2205">
                  <c:v>0.88987103992475203</c:v>
                </c:pt>
                <c:pt idx="2206">
                  <c:v>0.88998116888482703</c:v>
                </c:pt>
                <c:pt idx="2207">
                  <c:v>0.89009118771594198</c:v>
                </c:pt>
                <c:pt idx="2208">
                  <c:v>0.89020109652822699</c:v>
                </c:pt>
                <c:pt idx="2209">
                  <c:v>0.89031089543169795</c:v>
                </c:pt>
                <c:pt idx="2210">
                  <c:v>0.89042058453626505</c:v>
                </c:pt>
                <c:pt idx="2211">
                  <c:v>0.89053016395172901</c:v>
                </c:pt>
                <c:pt idx="2212">
                  <c:v>0.89063963378777899</c:v>
                </c:pt>
                <c:pt idx="2213">
                  <c:v>0.890748994153991</c:v>
                </c:pt>
                <c:pt idx="2214">
                  <c:v>0.89085824515983703</c:v>
                </c:pt>
                <c:pt idx="2215">
                  <c:v>0.89096738691467703</c:v>
                </c:pt>
                <c:pt idx="2216">
                  <c:v>0.89107641952776195</c:v>
                </c:pt>
                <c:pt idx="2217">
                  <c:v>0.89118534310823405</c:v>
                </c:pt>
                <c:pt idx="2218">
                  <c:v>0.89129415776512599</c:v>
                </c:pt>
                <c:pt idx="2219">
                  <c:v>0.89140286360735999</c:v>
                </c:pt>
                <c:pt idx="2220">
                  <c:v>0.89151146074375298</c:v>
                </c:pt>
                <c:pt idx="2221">
                  <c:v>0.89161994928301003</c:v>
                </c:pt>
                <c:pt idx="2222">
                  <c:v>0.89172832933372703</c:v>
                </c:pt>
                <c:pt idx="2223">
                  <c:v>0.89183660100439299</c:v>
                </c:pt>
                <c:pt idx="2224">
                  <c:v>0.89194476440338899</c:v>
                </c:pt>
                <c:pt idx="2225">
                  <c:v>0.89205281963898597</c:v>
                </c:pt>
                <c:pt idx="2226">
                  <c:v>0.89216076681934597</c:v>
                </c:pt>
                <c:pt idx="2227">
                  <c:v>0.892268606052527</c:v>
                </c:pt>
                <c:pt idx="2228">
                  <c:v>0.89237633744647504</c:v>
                </c:pt>
                <c:pt idx="2229">
                  <c:v>0.89248396110902695</c:v>
                </c:pt>
                <c:pt idx="2230">
                  <c:v>0.89259147714791898</c:v>
                </c:pt>
                <c:pt idx="2231">
                  <c:v>0.89269888567077205</c:v>
                </c:pt>
                <c:pt idx="2232">
                  <c:v>0.89280618678510004</c:v>
                </c:pt>
                <c:pt idx="2233">
                  <c:v>0.89291338059831504</c:v>
                </c:pt>
                <c:pt idx="2234">
                  <c:v>0.893020467217717</c:v>
                </c:pt>
                <c:pt idx="2235">
                  <c:v>0.89312744675049904</c:v>
                </c:pt>
                <c:pt idx="2236">
                  <c:v>0.89323431930374897</c:v>
                </c:pt>
                <c:pt idx="2237">
                  <c:v>0.89334108498444498</c:v>
                </c:pt>
                <c:pt idx="2238">
                  <c:v>0.89344774389946002</c:v>
                </c:pt>
                <c:pt idx="2239">
                  <c:v>0.89355429615556103</c:v>
                </c:pt>
                <c:pt idx="2240">
                  <c:v>0.89366074185940503</c:v>
                </c:pt>
                <c:pt idx="2241">
                  <c:v>0.89376708111754599</c:v>
                </c:pt>
                <c:pt idx="2242">
                  <c:v>0.893873314036429</c:v>
                </c:pt>
                <c:pt idx="2243">
                  <c:v>0.89397944072239199</c:v>
                </c:pt>
                <c:pt idx="2244">
                  <c:v>0.89408546128166899</c:v>
                </c:pt>
                <c:pt idx="2245">
                  <c:v>0.89419137582038799</c:v>
                </c:pt>
                <c:pt idx="2246">
                  <c:v>0.89429718444456796</c:v>
                </c:pt>
                <c:pt idx="2247">
                  <c:v>0.89440288726012296</c:v>
                </c:pt>
                <c:pt idx="2248">
                  <c:v>0.89450848437286301</c:v>
                </c:pt>
                <c:pt idx="2249">
                  <c:v>0.89461397588849001</c:v>
                </c:pt>
                <c:pt idx="2250">
                  <c:v>0.89471936191260004</c:v>
                </c:pt>
                <c:pt idx="2251">
                  <c:v>0.89482464255069005</c:v>
                </c:pt>
                <c:pt idx="2252">
                  <c:v>0.89492981790813897</c:v>
                </c:pt>
                <c:pt idx="2253">
                  <c:v>0.89503488809023002</c:v>
                </c:pt>
                <c:pt idx="2254">
                  <c:v>0.89513985320213996</c:v>
                </c:pt>
                <c:pt idx="2255">
                  <c:v>0.89524471334893796</c:v>
                </c:pt>
                <c:pt idx="2256">
                  <c:v>0.89534946863558995</c:v>
                </c:pt>
                <c:pt idx="2257">
                  <c:v>0.89545411916695195</c:v>
                </c:pt>
                <c:pt idx="2258">
                  <c:v>0.89555866504778603</c:v>
                </c:pt>
                <c:pt idx="2259">
                  <c:v>0.89566310638273905</c:v>
                </c:pt>
                <c:pt idx="2260">
                  <c:v>0.89576744327635605</c:v>
                </c:pt>
                <c:pt idx="2261">
                  <c:v>0.89587167583308003</c:v>
                </c:pt>
                <c:pt idx="2262">
                  <c:v>0.89597580415724598</c:v>
                </c:pt>
                <c:pt idx="2263">
                  <c:v>0.89607982835308997</c:v>
                </c:pt>
                <c:pt idx="2264">
                  <c:v>0.89618374852473603</c:v>
                </c:pt>
                <c:pt idx="2265">
                  <c:v>0.89628756477620997</c:v>
                </c:pt>
                <c:pt idx="2266">
                  <c:v>0.89639127721143497</c:v>
                </c:pt>
                <c:pt idx="2267">
                  <c:v>0.896494885934223</c:v>
                </c:pt>
                <c:pt idx="2268">
                  <c:v>0.89659839104828898</c:v>
                </c:pt>
                <c:pt idx="2269">
                  <c:v>0.89670179265724104</c:v>
                </c:pt>
                <c:pt idx="2270">
                  <c:v>0.89680509086458504</c:v>
                </c:pt>
                <c:pt idx="2271">
                  <c:v>0.89690828577371895</c:v>
                </c:pt>
                <c:pt idx="2272">
                  <c:v>0.89701137748794502</c:v>
                </c:pt>
                <c:pt idx="2273">
                  <c:v>0.89711436611045803</c:v>
                </c:pt>
                <c:pt idx="2274">
                  <c:v>0.89721725174434597</c:v>
                </c:pt>
                <c:pt idx="2275">
                  <c:v>0.897320034492603</c:v>
                </c:pt>
                <c:pt idx="2276">
                  <c:v>0.89742271445811095</c:v>
                </c:pt>
                <c:pt idx="2277">
                  <c:v>0.89752529174365203</c:v>
                </c:pt>
                <c:pt idx="2278">
                  <c:v>0.897627766451908</c:v>
                </c:pt>
                <c:pt idx="2279">
                  <c:v>0.89773013868545704</c:v>
                </c:pt>
                <c:pt idx="2280">
                  <c:v>0.89783240854677104</c:v>
                </c:pt>
                <c:pt idx="2281">
                  <c:v>0.89793457613822503</c:v>
                </c:pt>
                <c:pt idx="2282">
                  <c:v>0.89803664156208596</c:v>
                </c:pt>
                <c:pt idx="2283">
                  <c:v>0.898138604920524</c:v>
                </c:pt>
                <c:pt idx="2284">
                  <c:v>0.89824046631560395</c:v>
                </c:pt>
                <c:pt idx="2285">
                  <c:v>0.89834222584928802</c:v>
                </c:pt>
                <c:pt idx="2286">
                  <c:v>0.89844388362343897</c:v>
                </c:pt>
                <c:pt idx="2287">
                  <c:v>0.89854543973981504</c:v>
                </c:pt>
                <c:pt idx="2288">
                  <c:v>0.89864689430007605</c:v>
                </c:pt>
                <c:pt idx="2289">
                  <c:v>0.89874824740577597</c:v>
                </c:pt>
                <c:pt idx="2290">
                  <c:v>0.89884949915836998</c:v>
                </c:pt>
                <c:pt idx="2291">
                  <c:v>0.89895064965921101</c:v>
                </c:pt>
                <c:pt idx="2292">
                  <c:v>0.89905169900955195</c:v>
                </c:pt>
                <c:pt idx="2293">
                  <c:v>0.89915264731054301</c:v>
                </c:pt>
                <c:pt idx="2294">
                  <c:v>0.89925349466323201</c:v>
                </c:pt>
                <c:pt idx="2295">
                  <c:v>0.89935424116856899</c:v>
                </c:pt>
                <c:pt idx="2296">
                  <c:v>0.89945488692740005</c:v>
                </c:pt>
                <c:pt idx="2297">
                  <c:v>0.89955543204047395</c:v>
                </c:pt>
                <c:pt idx="2298">
                  <c:v>0.89965587660843405</c:v>
                </c:pt>
                <c:pt idx="2299">
                  <c:v>0.89975622073182404</c:v>
                </c:pt>
                <c:pt idx="2300">
                  <c:v>0.89985646451109202</c:v>
                </c:pt>
                <c:pt idx="2301">
                  <c:v>0.89995660804658095</c:v>
                </c:pt>
                <c:pt idx="2302">
                  <c:v>0.90005665143853497</c:v>
                </c:pt>
                <c:pt idx="2303">
                  <c:v>0.90015659478709498</c:v>
                </c:pt>
                <c:pt idx="2304">
                  <c:v>0.90025643819230805</c:v>
                </c:pt>
                <c:pt idx="2305">
                  <c:v>0.90035618175411503</c:v>
                </c:pt>
                <c:pt idx="2306">
                  <c:v>0.90045582557236203</c:v>
                </c:pt>
                <c:pt idx="2307">
                  <c:v>0.90055536974678896</c:v>
                </c:pt>
                <c:pt idx="2308">
                  <c:v>0.90065481437704298</c:v>
                </c:pt>
                <c:pt idx="2309">
                  <c:v>0.90075415956266602</c:v>
                </c:pt>
                <c:pt idx="2310">
                  <c:v>0.90085340540310399</c:v>
                </c:pt>
                <c:pt idx="2311">
                  <c:v>0.90095255199769897</c:v>
                </c:pt>
                <c:pt idx="2312">
                  <c:v>0.90105159944570201</c:v>
                </c:pt>
                <c:pt idx="2313">
                  <c:v>0.90115054784625503</c:v>
                </c:pt>
                <c:pt idx="2314">
                  <c:v>0.90124939729841103</c:v>
                </c:pt>
                <c:pt idx="2315">
                  <c:v>0.90134814790111095</c:v>
                </c:pt>
                <c:pt idx="2316">
                  <c:v>0.90144679975320996</c:v>
                </c:pt>
                <c:pt idx="2317">
                  <c:v>0.90154535295345795</c:v>
                </c:pt>
                <c:pt idx="2318">
                  <c:v>0.901643807600505</c:v>
                </c:pt>
                <c:pt idx="2319">
                  <c:v>0.90174216379290295</c:v>
                </c:pt>
                <c:pt idx="2320">
                  <c:v>0.90184042162911104</c:v>
                </c:pt>
                <c:pt idx="2321">
                  <c:v>0.90193858120748105</c:v>
                </c:pt>
                <c:pt idx="2322">
                  <c:v>0.90203664262627403</c:v>
                </c:pt>
                <c:pt idx="2323">
                  <c:v>0.90213460598364803</c:v>
                </c:pt>
                <c:pt idx="2324">
                  <c:v>0.90223247137766305</c:v>
                </c:pt>
                <c:pt idx="2325">
                  <c:v>0.90233023890628605</c:v>
                </c:pt>
                <c:pt idx="2326">
                  <c:v>0.90242790866737999</c:v>
                </c:pt>
                <c:pt idx="2327">
                  <c:v>0.90252548075871297</c:v>
                </c:pt>
                <c:pt idx="2328">
                  <c:v>0.902622955277953</c:v>
                </c:pt>
                <c:pt idx="2329">
                  <c:v>0.90272033232267701</c:v>
                </c:pt>
                <c:pt idx="2330">
                  <c:v>0.90281761199035304</c:v>
                </c:pt>
                <c:pt idx="2331">
                  <c:v>0.90291479437836297</c:v>
                </c:pt>
                <c:pt idx="2332">
                  <c:v>0.90301187958398499</c:v>
                </c:pt>
                <c:pt idx="2333">
                  <c:v>0.90310886770440102</c:v>
                </c:pt>
                <c:pt idx="2334">
                  <c:v>0.90320575883669596</c:v>
                </c:pt>
                <c:pt idx="2335">
                  <c:v>0.90330255307786</c:v>
                </c:pt>
                <c:pt idx="2336">
                  <c:v>0.90339925052478298</c:v>
                </c:pt>
                <c:pt idx="2337">
                  <c:v>0.90349585127425702</c:v>
                </c:pt>
                <c:pt idx="2338">
                  <c:v>0.903592355422982</c:v>
                </c:pt>
                <c:pt idx="2339">
                  <c:v>0.90368876306755896</c:v>
                </c:pt>
                <c:pt idx="2340">
                  <c:v>0.90378507430449295</c:v>
                </c:pt>
                <c:pt idx="2341">
                  <c:v>0.90388128923018796</c:v>
                </c:pt>
                <c:pt idx="2342">
                  <c:v>0.90397740794095705</c:v>
                </c:pt>
                <c:pt idx="2343">
                  <c:v>0.90407343053301703</c:v>
                </c:pt>
                <c:pt idx="2344">
                  <c:v>0.90416935710248403</c:v>
                </c:pt>
                <c:pt idx="2345">
                  <c:v>0.904265187745381</c:v>
                </c:pt>
                <c:pt idx="2346">
                  <c:v>0.904360922557636</c:v>
                </c:pt>
                <c:pt idx="2347">
                  <c:v>0.90445656163507804</c:v>
                </c:pt>
                <c:pt idx="2348">
                  <c:v>0.90455210507344197</c:v>
                </c:pt>
                <c:pt idx="2349">
                  <c:v>0.90464755296836996</c:v>
                </c:pt>
                <c:pt idx="2350">
                  <c:v>0.90474290541540203</c:v>
                </c:pt>
                <c:pt idx="2351">
                  <c:v>0.90483816250998605</c:v>
                </c:pt>
                <c:pt idx="2352">
                  <c:v>0.90493332434747598</c:v>
                </c:pt>
                <c:pt idx="2353">
                  <c:v>0.90502839102312904</c:v>
                </c:pt>
                <c:pt idx="2354">
                  <c:v>0.90512336263210502</c:v>
                </c:pt>
                <c:pt idx="2355">
                  <c:v>0.90521823926947398</c:v>
                </c:pt>
                <c:pt idx="2356">
                  <c:v>0.90531302103020295</c:v>
                </c:pt>
                <c:pt idx="2357">
                  <c:v>0.90540770800917403</c:v>
                </c:pt>
                <c:pt idx="2358">
                  <c:v>0.90550230030116297</c:v>
                </c:pt>
                <c:pt idx="2359">
                  <c:v>0.90559679800086301</c:v>
                </c:pt>
                <c:pt idx="2360">
                  <c:v>0.90569120120286295</c:v>
                </c:pt>
                <c:pt idx="2361">
                  <c:v>0.90578551000165897</c:v>
                </c:pt>
                <c:pt idx="2362">
                  <c:v>0.90587972449165799</c:v>
                </c:pt>
                <c:pt idx="2363">
                  <c:v>0.90597384476716603</c:v>
                </c:pt>
                <c:pt idx="2364">
                  <c:v>0.90606787092239804</c:v>
                </c:pt>
                <c:pt idx="2365">
                  <c:v>0.90616180305147698</c:v>
                </c:pt>
                <c:pt idx="2366">
                  <c:v>0.90625564124842495</c:v>
                </c:pt>
                <c:pt idx="2367">
                  <c:v>0.90634938560717704</c:v>
                </c:pt>
                <c:pt idx="2368">
                  <c:v>0.90644303622156996</c:v>
                </c:pt>
                <c:pt idx="2369">
                  <c:v>0.90653659318534696</c:v>
                </c:pt>
                <c:pt idx="2370">
                  <c:v>0.906630056592163</c:v>
                </c:pt>
                <c:pt idx="2371">
                  <c:v>0.90672342653557103</c:v>
                </c:pt>
                <c:pt idx="2372">
                  <c:v>0.90681670310903395</c:v>
                </c:pt>
                <c:pt idx="2373">
                  <c:v>0.90690988640592596</c:v>
                </c:pt>
                <c:pt idx="2374">
                  <c:v>0.90700297651952</c:v>
                </c:pt>
                <c:pt idx="2375">
                  <c:v>0.90709597354300098</c:v>
                </c:pt>
                <c:pt idx="2376">
                  <c:v>0.90718887756945799</c:v>
                </c:pt>
                <c:pt idx="2377">
                  <c:v>0.90728168869188797</c:v>
                </c:pt>
                <c:pt idx="2378">
                  <c:v>0.90737440700319705</c:v>
                </c:pt>
                <c:pt idx="2379">
                  <c:v>0.90746703259619299</c:v>
                </c:pt>
                <c:pt idx="2380">
                  <c:v>0.90755956556359696</c:v>
                </c:pt>
                <c:pt idx="2381">
                  <c:v>0.90765200599803297</c:v>
                </c:pt>
                <c:pt idx="2382">
                  <c:v>0.90774435399203501</c:v>
                </c:pt>
                <c:pt idx="2383">
                  <c:v>0.90783660963804302</c:v>
                </c:pt>
                <c:pt idx="2384">
                  <c:v>0.90792877302840602</c:v>
                </c:pt>
                <c:pt idx="2385">
                  <c:v>0.90802084425537699</c:v>
                </c:pt>
                <c:pt idx="2386">
                  <c:v>0.90811282341112098</c:v>
                </c:pt>
                <c:pt idx="2387">
                  <c:v>0.90820471058771002</c:v>
                </c:pt>
                <c:pt idx="2388">
                  <c:v>0.90829650587712196</c:v>
                </c:pt>
                <c:pt idx="2389">
                  <c:v>0.90838820937124498</c:v>
                </c:pt>
                <c:pt idx="2390">
                  <c:v>0.90847982116187498</c:v>
                </c:pt>
                <c:pt idx="2391">
                  <c:v>0.90857134134071205</c:v>
                </c:pt>
                <c:pt idx="2392">
                  <c:v>0.90866276999937201</c:v>
                </c:pt>
                <c:pt idx="2393">
                  <c:v>0.908754107229373</c:v>
                </c:pt>
                <c:pt idx="2394">
                  <c:v>0.90884535312214298</c:v>
                </c:pt>
                <c:pt idx="2395">
                  <c:v>0.90893650776902102</c:v>
                </c:pt>
                <c:pt idx="2396">
                  <c:v>0.909027571261251</c:v>
                </c:pt>
                <c:pt idx="2397">
                  <c:v>0.90911854368999001</c:v>
                </c:pt>
                <c:pt idx="2398">
                  <c:v>0.90920942514629999</c:v>
                </c:pt>
                <c:pt idx="2399">
                  <c:v>0.90930021572115405</c:v>
                </c:pt>
                <c:pt idx="2400">
                  <c:v>0.90939091550543305</c:v>
                </c:pt>
                <c:pt idx="2401">
                  <c:v>0.90948152458992804</c:v>
                </c:pt>
                <c:pt idx="2402">
                  <c:v>0.90957204306533801</c:v>
                </c:pt>
                <c:pt idx="2403">
                  <c:v>0.90966247102227205</c:v>
                </c:pt>
                <c:pt idx="2404">
                  <c:v>0.90975280855124996</c:v>
                </c:pt>
                <c:pt idx="2405">
                  <c:v>0.90984305574269897</c:v>
                </c:pt>
                <c:pt idx="2406">
                  <c:v>0.90993321268695604</c:v>
                </c:pt>
                <c:pt idx="2407">
                  <c:v>0.91002327947426898</c:v>
                </c:pt>
                <c:pt idx="2408">
                  <c:v>0.910113256194795</c:v>
                </c:pt>
                <c:pt idx="2409">
                  <c:v>0.91020314293860005</c:v>
                </c:pt>
                <c:pt idx="2410">
                  <c:v>0.91029293979566095</c:v>
                </c:pt>
                <c:pt idx="2411">
                  <c:v>0.91038264685586601</c:v>
                </c:pt>
                <c:pt idx="2412">
                  <c:v>0.91047226420900995</c:v>
                </c:pt>
                <c:pt idx="2413">
                  <c:v>0.91056179194480102</c:v>
                </c:pt>
                <c:pt idx="2414">
                  <c:v>0.91065123015285698</c:v>
                </c:pt>
                <c:pt idx="2415">
                  <c:v>0.91074057892270299</c:v>
                </c:pt>
                <c:pt idx="2416">
                  <c:v>0.91082983834378195</c:v>
                </c:pt>
                <c:pt idx="2417">
                  <c:v>0.91091900850543694</c:v>
                </c:pt>
                <c:pt idx="2418">
                  <c:v>0.91100808949693102</c:v>
                </c:pt>
                <c:pt idx="2419">
                  <c:v>0.91109708140743395</c:v>
                </c:pt>
                <c:pt idx="2420">
                  <c:v>0.91118598432602604</c:v>
                </c:pt>
                <c:pt idx="2421">
                  <c:v>0.911274798341701</c:v>
                </c:pt>
                <c:pt idx="2422">
                  <c:v>0.91136352354335903</c:v>
                </c:pt>
                <c:pt idx="2423">
                  <c:v>0.91145216001981499</c:v>
                </c:pt>
                <c:pt idx="2424">
                  <c:v>0.91154070785979602</c:v>
                </c:pt>
                <c:pt idx="2425">
                  <c:v>0.91162916715193598</c:v>
                </c:pt>
                <c:pt idx="2426">
                  <c:v>0.91171753798478505</c:v>
                </c:pt>
                <c:pt idx="2427">
                  <c:v>0.91180582044680003</c:v>
                </c:pt>
                <c:pt idx="2428">
                  <c:v>0.911894014626353</c:v>
                </c:pt>
                <c:pt idx="2429">
                  <c:v>0.91198212061172601</c:v>
                </c:pt>
                <c:pt idx="2430">
                  <c:v>0.91207013849111496</c:v>
                </c:pt>
                <c:pt idx="2431">
                  <c:v>0.91215806835262303</c:v>
                </c:pt>
                <c:pt idx="2432">
                  <c:v>0.91224591028427104</c:v>
                </c:pt>
                <c:pt idx="2433">
                  <c:v>0.912333664373986</c:v>
                </c:pt>
                <c:pt idx="2434">
                  <c:v>0.91242133070961196</c:v>
                </c:pt>
                <c:pt idx="2435">
                  <c:v>0.91250890937890194</c:v>
                </c:pt>
                <c:pt idx="2436">
                  <c:v>0.91259640046952495</c:v>
                </c:pt>
                <c:pt idx="2437">
                  <c:v>0.91268380406905503</c:v>
                </c:pt>
                <c:pt idx="2438">
                  <c:v>0.91277112026498597</c:v>
                </c:pt>
                <c:pt idx="2439">
                  <c:v>0.91285834914472097</c:v>
                </c:pt>
                <c:pt idx="2440">
                  <c:v>0.91294549079557696</c:v>
                </c:pt>
                <c:pt idx="2441">
                  <c:v>0.91303254530477995</c:v>
                </c:pt>
                <c:pt idx="2442">
                  <c:v>0.913119512759476</c:v>
                </c:pt>
                <c:pt idx="2443">
                  <c:v>0.91320639324671504</c:v>
                </c:pt>
                <c:pt idx="2444">
                  <c:v>0.91329318685346905</c:v>
                </c:pt>
                <c:pt idx="2445">
                  <c:v>0.91337989366661598</c:v>
                </c:pt>
                <c:pt idx="2446">
                  <c:v>0.91346651377294796</c:v>
                </c:pt>
                <c:pt idx="2447">
                  <c:v>0.91355304725917696</c:v>
                </c:pt>
                <c:pt idx="2448">
                  <c:v>0.91363949421191704</c:v>
                </c:pt>
                <c:pt idx="2449">
                  <c:v>0.91372585471770595</c:v>
                </c:pt>
                <c:pt idx="2450">
                  <c:v>0.91381212886298602</c:v>
                </c:pt>
                <c:pt idx="2451">
                  <c:v>0.91389831673412503</c:v>
                </c:pt>
                <c:pt idx="2452">
                  <c:v>0.91398441841739098</c:v>
                </c:pt>
                <c:pt idx="2453">
                  <c:v>0.91407043399897303</c:v>
                </c:pt>
                <c:pt idx="2454">
                  <c:v>0.91415636356497398</c:v>
                </c:pt>
                <c:pt idx="2455">
                  <c:v>0.91424220720140903</c:v>
                </c:pt>
                <c:pt idx="2456">
                  <c:v>0.91432796499420699</c:v>
                </c:pt>
                <c:pt idx="2457">
                  <c:v>0.91441363702921297</c:v>
                </c:pt>
                <c:pt idx="2458">
                  <c:v>0.91449922339218503</c:v>
                </c:pt>
                <c:pt idx="2459">
                  <c:v>0.914584724168792</c:v>
                </c:pt>
                <c:pt idx="2460">
                  <c:v>0.91467013944462305</c:v>
                </c:pt>
                <c:pt idx="2461">
                  <c:v>0.91475546930517904</c:v>
                </c:pt>
                <c:pt idx="2462">
                  <c:v>0.91484071383587395</c:v>
                </c:pt>
                <c:pt idx="2463">
                  <c:v>0.91492587312203799</c:v>
                </c:pt>
                <c:pt idx="2464">
                  <c:v>0.91501094724891496</c:v>
                </c:pt>
                <c:pt idx="2465">
                  <c:v>0.91509593630166697</c:v>
                </c:pt>
                <c:pt idx="2466">
                  <c:v>0.91518084036536396</c:v>
                </c:pt>
                <c:pt idx="2467">
                  <c:v>0.91526565952500005</c:v>
                </c:pt>
                <c:pt idx="2468">
                  <c:v>0.91535039386547401</c:v>
                </c:pt>
                <c:pt idx="2469">
                  <c:v>0.91543504347160898</c:v>
                </c:pt>
                <c:pt idx="2470">
                  <c:v>0.91551960842813795</c:v>
                </c:pt>
                <c:pt idx="2471">
                  <c:v>0.91560408881970901</c:v>
                </c:pt>
                <c:pt idx="2472">
                  <c:v>0.91568848473089004</c:v>
                </c:pt>
                <c:pt idx="2473">
                  <c:v>0.91577279624615904</c:v>
                </c:pt>
                <c:pt idx="2474">
                  <c:v>0.91585702344991304</c:v>
                </c:pt>
                <c:pt idx="2475">
                  <c:v>0.91594116642646295</c:v>
                </c:pt>
                <c:pt idx="2476">
                  <c:v>0.91602522526003705</c:v>
                </c:pt>
                <c:pt idx="2477">
                  <c:v>0.91610920003477703</c:v>
                </c:pt>
                <c:pt idx="2478">
                  <c:v>0.91619309083474099</c:v>
                </c:pt>
                <c:pt idx="2479">
                  <c:v>0.91627689774390697</c:v>
                </c:pt>
                <c:pt idx="2480">
                  <c:v>0.91636062084616199</c:v>
                </c:pt>
                <c:pt idx="2481">
                  <c:v>0.916444260225316</c:v>
                </c:pt>
                <c:pt idx="2482">
                  <c:v>0.91652781596509103</c:v>
                </c:pt>
                <c:pt idx="2483">
                  <c:v>0.91661128814912696</c:v>
                </c:pt>
                <c:pt idx="2484">
                  <c:v>0.91669467686097805</c:v>
                </c:pt>
                <c:pt idx="2485">
                  <c:v>0.91677798218411699</c:v>
                </c:pt>
                <c:pt idx="2486">
                  <c:v>0.91686120420193096</c:v>
                </c:pt>
                <c:pt idx="2487">
                  <c:v>0.91694434299772998</c:v>
                </c:pt>
                <c:pt idx="2488">
                  <c:v>0.91702739865473204</c:v>
                </c:pt>
                <c:pt idx="2489">
                  <c:v>0.91711037125607697</c:v>
                </c:pt>
                <c:pt idx="2490">
                  <c:v>0.917193260884821</c:v>
                </c:pt>
                <c:pt idx="2491">
                  <c:v>0.91727606762393699</c:v>
                </c:pt>
                <c:pt idx="2492">
                  <c:v>0.91735879155631195</c:v>
                </c:pt>
                <c:pt idx="2493">
                  <c:v>0.91744143276475698</c:v>
                </c:pt>
                <c:pt idx="2494">
                  <c:v>0.91752399133199203</c:v>
                </c:pt>
                <c:pt idx="2495">
                  <c:v>0.91760646734065998</c:v>
                </c:pt>
                <c:pt idx="2496">
                  <c:v>0.91768886087331902</c:v>
                </c:pt>
                <c:pt idx="2497">
                  <c:v>0.91777117201244596</c:v>
                </c:pt>
                <c:pt idx="2498">
                  <c:v>0.91785340084043299</c:v>
                </c:pt>
                <c:pt idx="2499">
                  <c:v>0.91793554743959405</c:v>
                </c:pt>
                <c:pt idx="2500">
                  <c:v>0.91801761189215303</c:v>
                </c:pt>
                <c:pt idx="2501">
                  <c:v>0.918099594280261</c:v>
                </c:pt>
                <c:pt idx="2502">
                  <c:v>0.91818149468598098</c:v>
                </c:pt>
                <c:pt idx="2503">
                  <c:v>0.91826331319129395</c:v>
                </c:pt>
                <c:pt idx="2504">
                  <c:v>0.91834504987810395</c:v>
                </c:pt>
                <c:pt idx="2505">
                  <c:v>0.91842670482822497</c:v>
                </c:pt>
                <c:pt idx="2506">
                  <c:v>0.91850827812339797</c:v>
                </c:pt>
                <c:pt idx="2507">
                  <c:v>0.91858976984527296</c:v>
                </c:pt>
                <c:pt idx="2508">
                  <c:v>0.91867118007542903</c:v>
                </c:pt>
                <c:pt idx="2509">
                  <c:v>0.91875250889535198</c:v>
                </c:pt>
                <c:pt idx="2510">
                  <c:v>0.91883375638645803</c:v>
                </c:pt>
                <c:pt idx="2511">
                  <c:v>0.91891492263007202</c:v>
                </c:pt>
                <c:pt idx="2512">
                  <c:v>0.91899600770744105</c:v>
                </c:pt>
                <c:pt idx="2513">
                  <c:v>0.91907701169973399</c:v>
                </c:pt>
                <c:pt idx="2514">
                  <c:v>0.91915793468803497</c:v>
                </c:pt>
                <c:pt idx="2515">
                  <c:v>0.91923877675334598</c:v>
                </c:pt>
                <c:pt idx="2516">
                  <c:v>0.91931953797659305</c:v>
                </c:pt>
                <c:pt idx="2517">
                  <c:v>0.91940021843861697</c:v>
                </c:pt>
                <c:pt idx="2518">
                  <c:v>0.91948081822017802</c:v>
                </c:pt>
                <c:pt idx="2519">
                  <c:v>0.919561337401957</c:v>
                </c:pt>
                <c:pt idx="2520">
                  <c:v>0.91964177606455599</c:v>
                </c:pt>
                <c:pt idx="2521">
                  <c:v>0.91972213428849103</c:v>
                </c:pt>
                <c:pt idx="2522">
                  <c:v>0.919802412154203</c:v>
                </c:pt>
                <c:pt idx="2523">
                  <c:v>0.91988260974204705</c:v>
                </c:pt>
                <c:pt idx="2524">
                  <c:v>0.91996272713230498</c:v>
                </c:pt>
                <c:pt idx="2525">
                  <c:v>0.92004276440517396</c:v>
                </c:pt>
                <c:pt idx="2526">
                  <c:v>0.92012272164076903</c:v>
                </c:pt>
                <c:pt idx="2527">
                  <c:v>0.92020259891912803</c:v>
                </c:pt>
                <c:pt idx="2528">
                  <c:v>0.92028239632020903</c:v>
                </c:pt>
                <c:pt idx="2529">
                  <c:v>0.920362113923888</c:v>
                </c:pt>
                <c:pt idx="2530">
                  <c:v>0.92044175180996501</c:v>
                </c:pt>
                <c:pt idx="2531">
                  <c:v>0.92052131005815496</c:v>
                </c:pt>
                <c:pt idx="2532">
                  <c:v>0.92060078874809703</c:v>
                </c:pt>
                <c:pt idx="2533">
                  <c:v>0.92068018795934803</c:v>
                </c:pt>
                <c:pt idx="2534">
                  <c:v>0.92075950777138904</c:v>
                </c:pt>
                <c:pt idx="2535">
                  <c:v>0.920838748263618</c:v>
                </c:pt>
                <c:pt idx="2536">
                  <c:v>0.92091790951535402</c:v>
                </c:pt>
                <c:pt idx="2537">
                  <c:v>0.92099699160583903</c:v>
                </c:pt>
                <c:pt idx="2538">
                  <c:v>0.92107599461423295</c:v>
                </c:pt>
                <c:pt idx="2539">
                  <c:v>0.92115491861961896</c:v>
                </c:pt>
                <c:pt idx="2540">
                  <c:v>0.92123376370099797</c:v>
                </c:pt>
                <c:pt idx="2541">
                  <c:v>0.92131252993729595</c:v>
                </c:pt>
                <c:pt idx="2542">
                  <c:v>0.92139121740736096</c:v>
                </c:pt>
                <c:pt idx="2543">
                  <c:v>0.92146982618995299</c:v>
                </c:pt>
                <c:pt idx="2544">
                  <c:v>0.92154835636376398</c:v>
                </c:pt>
                <c:pt idx="2545">
                  <c:v>0.92162680800740004</c:v>
                </c:pt>
                <c:pt idx="2546">
                  <c:v>0.92170518119939304</c:v>
                </c:pt>
                <c:pt idx="2547">
                  <c:v>0.92178347601819399</c:v>
                </c:pt>
                <c:pt idx="2548">
                  <c:v>0.92186169254217598</c:v>
                </c:pt>
                <c:pt idx="2549">
                  <c:v>0.92193983084963305</c:v>
                </c:pt>
                <c:pt idx="2550">
                  <c:v>0.92201789101878295</c:v>
                </c:pt>
                <c:pt idx="2551">
                  <c:v>0.92209587312776498</c:v>
                </c:pt>
                <c:pt idx="2552">
                  <c:v>0.92217377725463601</c:v>
                </c:pt>
                <c:pt idx="2553">
                  <c:v>0.922251603477382</c:v>
                </c:pt>
                <c:pt idx="2554">
                  <c:v>0.92232935187390397</c:v>
                </c:pt>
                <c:pt idx="2555">
                  <c:v>0.92240702252203</c:v>
                </c:pt>
                <c:pt idx="2556">
                  <c:v>0.922484615499509</c:v>
                </c:pt>
                <c:pt idx="2557">
                  <c:v>0.92256213088400796</c:v>
                </c:pt>
                <c:pt idx="2558">
                  <c:v>0.92263956875312503</c:v>
                </c:pt>
                <c:pt idx="2559">
                  <c:v>0.92271692918437198</c:v>
                </c:pt>
                <c:pt idx="2560">
                  <c:v>0.92279421225518898</c:v>
                </c:pt>
                <c:pt idx="2561">
                  <c:v>0.92287141804293304</c:v>
                </c:pt>
                <c:pt idx="2562">
                  <c:v>0.92294854662489101</c:v>
                </c:pt>
                <c:pt idx="2563">
                  <c:v>0.92302559807826401</c:v>
                </c:pt>
                <c:pt idx="2564">
                  <c:v>0.92310257248018701</c:v>
                </c:pt>
                <c:pt idx="2565">
                  <c:v>0.92317946990770505</c:v>
                </c:pt>
                <c:pt idx="2566">
                  <c:v>0.923256290437798</c:v>
                </c:pt>
                <c:pt idx="2567">
                  <c:v>0.92333303414736101</c:v>
                </c:pt>
                <c:pt idx="2568">
                  <c:v>0.92340970111321297</c:v>
                </c:pt>
                <c:pt idx="2569">
                  <c:v>0.92348629141210004</c:v>
                </c:pt>
                <c:pt idx="2570">
                  <c:v>0.923562805120688</c:v>
                </c:pt>
                <c:pt idx="2571">
                  <c:v>0.92363924231556804</c:v>
                </c:pt>
                <c:pt idx="2572">
                  <c:v>0.92371560307325196</c:v>
                </c:pt>
                <c:pt idx="2573">
                  <c:v>0.92379188747018004</c:v>
                </c:pt>
                <c:pt idx="2574">
                  <c:v>0.92386809558270799</c:v>
                </c:pt>
                <c:pt idx="2575">
                  <c:v>0.92394422748712601</c:v>
                </c:pt>
                <c:pt idx="2576">
                  <c:v>0.92402028325963803</c:v>
                </c:pt>
                <c:pt idx="2577">
                  <c:v>0.92409626297637903</c:v>
                </c:pt>
                <c:pt idx="2578">
                  <c:v>0.92417216671340197</c:v>
                </c:pt>
                <c:pt idx="2579">
                  <c:v>0.92424799454668904</c:v>
                </c:pt>
                <c:pt idx="2580">
                  <c:v>0.924323746552142</c:v>
                </c:pt>
                <c:pt idx="2581">
                  <c:v>0.92439942280559095</c:v>
                </c:pt>
                <c:pt idx="2582">
                  <c:v>0.92447502338278498</c:v>
                </c:pt>
                <c:pt idx="2583">
                  <c:v>0.92455054835940198</c:v>
                </c:pt>
                <c:pt idx="2584">
                  <c:v>0.92462599781104304</c:v>
                </c:pt>
                <c:pt idx="2585">
                  <c:v>0.92470137181323098</c:v>
                </c:pt>
                <c:pt idx="2586">
                  <c:v>0.92477667044141798</c:v>
                </c:pt>
                <c:pt idx="2587">
                  <c:v>0.92485189377097698</c:v>
                </c:pt>
                <c:pt idx="2588">
                  <c:v>0.92492704187720498</c:v>
                </c:pt>
                <c:pt idx="2589">
                  <c:v>0.92500211483532802</c:v>
                </c:pt>
                <c:pt idx="2590">
                  <c:v>0.92507711272049298</c:v>
                </c:pt>
                <c:pt idx="2591">
                  <c:v>0.92515203560777304</c:v>
                </c:pt>
                <c:pt idx="2592">
                  <c:v>0.92522688357216498</c:v>
                </c:pt>
                <c:pt idx="2593">
                  <c:v>0.92530165668859399</c:v>
                </c:pt>
                <c:pt idx="2594">
                  <c:v>0.92537635503190296</c:v>
                </c:pt>
                <c:pt idx="2595">
                  <c:v>0.92545097867687298</c:v>
                </c:pt>
                <c:pt idx="2596">
                  <c:v>0.92552552769819596</c:v>
                </c:pt>
                <c:pt idx="2597">
                  <c:v>0.92560000217049798</c:v>
                </c:pt>
                <c:pt idx="2598">
                  <c:v>0.92567440216832697</c:v>
                </c:pt>
                <c:pt idx="2599">
                  <c:v>0.92574872776615802</c:v>
                </c:pt>
                <c:pt idx="2600">
                  <c:v>0.92582297903839195</c:v>
                </c:pt>
                <c:pt idx="2601">
                  <c:v>0.92589715605935397</c:v>
                </c:pt>
                <c:pt idx="2602">
                  <c:v>0.92597125890329501</c:v>
                </c:pt>
                <c:pt idx="2603">
                  <c:v>0.92604528764439198</c:v>
                </c:pt>
                <c:pt idx="2604">
                  <c:v>0.92611924235674703</c:v>
                </c:pt>
                <c:pt idx="2605">
                  <c:v>0.92619312311438995</c:v>
                </c:pt>
                <c:pt idx="2606">
                  <c:v>0.92626692999127402</c:v>
                </c:pt>
                <c:pt idx="2607">
                  <c:v>0.92634066306128404</c:v>
                </c:pt>
                <c:pt idx="2608">
                  <c:v>0.92641432239822197</c:v>
                </c:pt>
                <c:pt idx="2609">
                  <c:v>0.92648790807582404</c:v>
                </c:pt>
                <c:pt idx="2610">
                  <c:v>0.92656142016774901</c:v>
                </c:pt>
                <c:pt idx="2611">
                  <c:v>0.926634858747581</c:v>
                </c:pt>
                <c:pt idx="2612">
                  <c:v>0.926708223888834</c:v>
                </c:pt>
                <c:pt idx="2613">
                  <c:v>0.92678151566494504</c:v>
                </c:pt>
                <c:pt idx="2614">
                  <c:v>0.92685473414927999</c:v>
                </c:pt>
                <c:pt idx="2615">
                  <c:v>0.926927879415131</c:v>
                </c:pt>
                <c:pt idx="2616">
                  <c:v>0.92700095153571505</c:v>
                </c:pt>
                <c:pt idx="2617">
                  <c:v>0.92707395058417996</c:v>
                </c:pt>
                <c:pt idx="2618">
                  <c:v>0.92714687663359696</c:v>
                </c:pt>
                <c:pt idx="2619">
                  <c:v>0.92721972975695999</c:v>
                </c:pt>
                <c:pt idx="2620">
                  <c:v>0.92729251002720403</c:v>
                </c:pt>
                <c:pt idx="2621">
                  <c:v>0.92736521751717804</c:v>
                </c:pt>
                <c:pt idx="2622">
                  <c:v>0.92743785229966003</c:v>
                </c:pt>
                <c:pt idx="2623">
                  <c:v>0.92751041444736004</c:v>
                </c:pt>
                <c:pt idx="2624">
                  <c:v>0.92758290403291199</c:v>
                </c:pt>
                <c:pt idx="2625">
                  <c:v>0.92765532112888105</c:v>
                </c:pt>
                <c:pt idx="2626">
                  <c:v>0.92772766580775101</c:v>
                </c:pt>
                <c:pt idx="2627">
                  <c:v>0.92779993814194395</c:v>
                </c:pt>
                <c:pt idx="2628">
                  <c:v>0.92787213820380199</c:v>
                </c:pt>
                <c:pt idx="2629">
                  <c:v>0.92794426606559899</c:v>
                </c:pt>
                <c:pt idx="2630">
                  <c:v>0.92801632179953197</c:v>
                </c:pt>
                <c:pt idx="2631">
                  <c:v>0.92808830547773302</c:v>
                </c:pt>
                <c:pt idx="2632">
                  <c:v>0.92816021717225405</c:v>
                </c:pt>
                <c:pt idx="2633">
                  <c:v>0.92823205695508304</c:v>
                </c:pt>
                <c:pt idx="2634">
                  <c:v>0.92830382489812802</c:v>
                </c:pt>
                <c:pt idx="2635">
                  <c:v>0.92837552107322896</c:v>
                </c:pt>
                <c:pt idx="2636">
                  <c:v>0.92844714555215602</c:v>
                </c:pt>
                <c:pt idx="2637">
                  <c:v>0.92851869840660295</c:v>
                </c:pt>
                <c:pt idx="2638">
                  <c:v>0.92859017970819702</c:v>
                </c:pt>
                <c:pt idx="2639">
                  <c:v>0.92866158952848998</c:v>
                </c:pt>
                <c:pt idx="2640">
                  <c:v>0.92873292793896101</c:v>
                </c:pt>
                <c:pt idx="2641">
                  <c:v>0.92880419501102096</c:v>
                </c:pt>
                <c:pt idx="2642">
                  <c:v>0.928875390816011</c:v>
                </c:pt>
                <c:pt idx="2643">
                  <c:v>0.92894651542519502</c:v>
                </c:pt>
                <c:pt idx="2644">
                  <c:v>0.92901756890976905</c:v>
                </c:pt>
                <c:pt idx="2645">
                  <c:v>0.92908855134085999</c:v>
                </c:pt>
                <c:pt idx="2646">
                  <c:v>0.929159462789519</c:v>
                </c:pt>
                <c:pt idx="2647">
                  <c:v>0.92923030332672896</c:v>
                </c:pt>
                <c:pt idx="2648">
                  <c:v>0.92930107302340303</c:v>
                </c:pt>
                <c:pt idx="2649">
                  <c:v>0.92937177195037901</c:v>
                </c:pt>
                <c:pt idx="2650">
                  <c:v>0.92944240017842905</c:v>
                </c:pt>
                <c:pt idx="2651">
                  <c:v>0.92951295777825005</c:v>
                </c:pt>
                <c:pt idx="2652">
                  <c:v>0.92958344482047195</c:v>
                </c:pt>
                <c:pt idx="2653">
                  <c:v>0.92965386137565198</c:v>
                </c:pt>
                <c:pt idx="2654">
                  <c:v>0.92972420751427698</c:v>
                </c:pt>
                <c:pt idx="2655">
                  <c:v>0.92979448330676195</c:v>
                </c:pt>
                <c:pt idx="2656">
                  <c:v>0.92986468882345497</c:v>
                </c:pt>
                <c:pt idx="2657">
                  <c:v>0.92993482413463202</c:v>
                </c:pt>
                <c:pt idx="2658">
                  <c:v>0.93000488931049696</c:v>
                </c:pt>
                <c:pt idx="2659">
                  <c:v>0.93007488442118702</c:v>
                </c:pt>
                <c:pt idx="2660">
                  <c:v>0.93014480953676604</c:v>
                </c:pt>
                <c:pt idx="2661">
                  <c:v>0.93021466472722802</c:v>
                </c:pt>
                <c:pt idx="2662">
                  <c:v>0.93028445006250204</c:v>
                </c:pt>
                <c:pt idx="2663">
                  <c:v>0.930354165612439</c:v>
                </c:pt>
                <c:pt idx="2664">
                  <c:v>0.93042381144682695</c:v>
                </c:pt>
                <c:pt idx="2665">
                  <c:v>0.93049338763538003</c:v>
                </c:pt>
                <c:pt idx="2666">
                  <c:v>0.93056289424774297</c:v>
                </c:pt>
                <c:pt idx="2667">
                  <c:v>0.93063233135349699</c:v>
                </c:pt>
                <c:pt idx="2668">
                  <c:v>0.93070169902214295</c:v>
                </c:pt>
                <c:pt idx="2669">
                  <c:v>0.93077099732312196</c:v>
                </c:pt>
                <c:pt idx="2670">
                  <c:v>0.93084022632579899</c:v>
                </c:pt>
                <c:pt idx="2671">
                  <c:v>0.93090938609947305</c:v>
                </c:pt>
                <c:pt idx="2672">
                  <c:v>0.93097847671337297</c:v>
                </c:pt>
                <c:pt idx="2673">
                  <c:v>0.931047498236659</c:v>
                </c:pt>
                <c:pt idx="2674">
                  <c:v>0.93111645073842197</c:v>
                </c:pt>
                <c:pt idx="2675">
                  <c:v>0.93118533428768402</c:v>
                </c:pt>
                <c:pt idx="2676">
                  <c:v>0.93125414895339598</c:v>
                </c:pt>
                <c:pt idx="2677">
                  <c:v>0.93132289480444197</c:v>
                </c:pt>
                <c:pt idx="2678">
                  <c:v>0.93139157190963795</c:v>
                </c:pt>
                <c:pt idx="2679">
                  <c:v>0.93146018033772804</c:v>
                </c:pt>
                <c:pt idx="2680">
                  <c:v>0.93152872015738997</c:v>
                </c:pt>
                <c:pt idx="2681">
                  <c:v>0.93159719143723296</c:v>
                </c:pt>
                <c:pt idx="2682">
                  <c:v>0.93166559424579698</c:v>
                </c:pt>
                <c:pt idx="2683">
                  <c:v>0.93173392865155102</c:v>
                </c:pt>
                <c:pt idx="2684">
                  <c:v>0.93180219472289805</c:v>
                </c:pt>
                <c:pt idx="2685">
                  <c:v>0.93187039252817705</c:v>
                </c:pt>
                <c:pt idx="2686">
                  <c:v>0.93193852213564798</c:v>
                </c:pt>
                <c:pt idx="2687">
                  <c:v>0.93200658361351296</c:v>
                </c:pt>
                <c:pt idx="2688">
                  <c:v>0.93207457702989904</c:v>
                </c:pt>
                <c:pt idx="2689">
                  <c:v>0.932142502452869</c:v>
                </c:pt>
                <c:pt idx="2690">
                  <c:v>0.93221035995041601</c:v>
                </c:pt>
                <c:pt idx="2691">
                  <c:v>0.93227814959046496</c:v>
                </c:pt>
                <c:pt idx="2692">
                  <c:v>0.932345871440876</c:v>
                </c:pt>
                <c:pt idx="2693">
                  <c:v>0.93241352556943402</c:v>
                </c:pt>
                <c:pt idx="2694">
                  <c:v>0.93248111204386497</c:v>
                </c:pt>
                <c:pt idx="2695">
                  <c:v>0.93254863093182105</c:v>
                </c:pt>
                <c:pt idx="2696">
                  <c:v>0.93261608230088999</c:v>
                </c:pt>
                <c:pt idx="2697">
                  <c:v>0.932683466218589</c:v>
                </c:pt>
                <c:pt idx="2698">
                  <c:v>0.93275078275237</c:v>
                </c:pt>
                <c:pt idx="2699">
                  <c:v>0.93281803196961699</c:v>
                </c:pt>
                <c:pt idx="2700">
                  <c:v>0.93288521393764801</c:v>
                </c:pt>
                <c:pt idx="2701">
                  <c:v>0.93295232872371003</c:v>
                </c:pt>
                <c:pt idx="2702">
                  <c:v>0.933019376394987</c:v>
                </c:pt>
                <c:pt idx="2703">
                  <c:v>0.93308635701859199</c:v>
                </c:pt>
                <c:pt idx="2704">
                  <c:v>0.93315327066157305</c:v>
                </c:pt>
                <c:pt idx="2705">
                  <c:v>0.93322011739091104</c:v>
                </c:pt>
                <c:pt idx="2706">
                  <c:v>0.93328689727352099</c:v>
                </c:pt>
                <c:pt idx="2707">
                  <c:v>0.93335361037624698</c:v>
                </c:pt>
                <c:pt idx="2708">
                  <c:v>0.93342025676587104</c:v>
                </c:pt>
                <c:pt idx="2709">
                  <c:v>0.93348683650910502</c:v>
                </c:pt>
                <c:pt idx="2710">
                  <c:v>0.93355334967259496</c:v>
                </c:pt>
                <c:pt idx="2711">
                  <c:v>0.93361979632292302</c:v>
                </c:pt>
                <c:pt idx="2712">
                  <c:v>0.93368617652660002</c:v>
                </c:pt>
                <c:pt idx="2713">
                  <c:v>0.93375249035007402</c:v>
                </c:pt>
                <c:pt idx="2714">
                  <c:v>0.93381873785972302</c:v>
                </c:pt>
                <c:pt idx="2715">
                  <c:v>0.933884919121863</c:v>
                </c:pt>
                <c:pt idx="2716">
                  <c:v>0.93395103420274195</c:v>
                </c:pt>
                <c:pt idx="2717">
                  <c:v>0.93401708316853904</c:v>
                </c:pt>
                <c:pt idx="2718">
                  <c:v>0.93408306608537095</c:v>
                </c:pt>
                <c:pt idx="2719">
                  <c:v>0.93414898301928495</c:v>
                </c:pt>
                <c:pt idx="2720">
                  <c:v>0.93421483403626504</c:v>
                </c:pt>
                <c:pt idx="2721">
                  <c:v>0.93428061920222905</c:v>
                </c:pt>
                <c:pt idx="2722">
                  <c:v>0.93434633858302796</c:v>
                </c:pt>
                <c:pt idx="2723">
                  <c:v>0.93441199224444504</c:v>
                </c:pt>
                <c:pt idx="2724">
                  <c:v>0.93447758025219896</c:v>
                </c:pt>
                <c:pt idx="2725">
                  <c:v>0.93454310267194696</c:v>
                </c:pt>
                <c:pt idx="2726">
                  <c:v>0.93460855956927602</c:v>
                </c:pt>
                <c:pt idx="2727">
                  <c:v>0.93467395100970696</c:v>
                </c:pt>
                <c:pt idx="2728">
                  <c:v>0.93473927705869797</c:v>
                </c:pt>
                <c:pt idx="2729">
                  <c:v>0.93480453778163797</c:v>
                </c:pt>
                <c:pt idx="2730">
                  <c:v>0.93486973324385703</c:v>
                </c:pt>
                <c:pt idx="2731">
                  <c:v>0.93493486351061295</c:v>
                </c:pt>
                <c:pt idx="2732">
                  <c:v>0.93499992864710302</c:v>
                </c:pt>
                <c:pt idx="2733">
                  <c:v>0.93506492871845504</c:v>
                </c:pt>
                <c:pt idx="2734">
                  <c:v>0.93512986378973695</c:v>
                </c:pt>
                <c:pt idx="2735">
                  <c:v>0.93519473392594699</c:v>
                </c:pt>
                <c:pt idx="2736">
                  <c:v>0.93525953919202098</c:v>
                </c:pt>
                <c:pt idx="2737">
                  <c:v>0.93532427965282905</c:v>
                </c:pt>
                <c:pt idx="2738">
                  <c:v>0.93538895537317701</c:v>
                </c:pt>
                <c:pt idx="2739">
                  <c:v>0.93545356641780297</c:v>
                </c:pt>
                <c:pt idx="2740">
                  <c:v>0.93551811285138498</c:v>
                </c:pt>
                <c:pt idx="2741">
                  <c:v>0.935582594738534</c:v>
                </c:pt>
                <c:pt idx="2742">
                  <c:v>0.93564701214379697</c:v>
                </c:pt>
                <c:pt idx="2743">
                  <c:v>0.93571136513165099</c:v>
                </c:pt>
                <c:pt idx="2744">
                  <c:v>0.93577565376652005</c:v>
                </c:pt>
                <c:pt idx="2745">
                  <c:v>0.93583987811275304</c:v>
                </c:pt>
                <c:pt idx="2746">
                  <c:v>0.93590403823464097</c:v>
                </c:pt>
                <c:pt idx="2747">
                  <c:v>0.93596813419640601</c:v>
                </c:pt>
                <c:pt idx="2748">
                  <c:v>0.93603216606220896</c:v>
                </c:pt>
                <c:pt idx="2749">
                  <c:v>0.93609613389614699</c:v>
                </c:pt>
                <c:pt idx="2750">
                  <c:v>0.93616003776224999</c:v>
                </c:pt>
                <c:pt idx="2751">
                  <c:v>0.93622387772448901</c:v>
                </c:pt>
                <c:pt idx="2752">
                  <c:v>0.93628765384676405</c:v>
                </c:pt>
                <c:pt idx="2753">
                  <c:v>0.93635136619291803</c:v>
                </c:pt>
                <c:pt idx="2754">
                  <c:v>0.93641501482672396</c:v>
                </c:pt>
                <c:pt idx="2755">
                  <c:v>0.93647859981189696</c:v>
                </c:pt>
                <c:pt idx="2756">
                  <c:v>0.93654212121208602</c:v>
                </c:pt>
                <c:pt idx="2757">
                  <c:v>0.93660557909087505</c:v>
                </c:pt>
                <c:pt idx="2758">
                  <c:v>0.93666897351178302</c:v>
                </c:pt>
                <c:pt idx="2759">
                  <c:v>0.93673230453827205</c:v>
                </c:pt>
                <c:pt idx="2760">
                  <c:v>0.936795572233734</c:v>
                </c:pt>
                <c:pt idx="2761">
                  <c:v>0.93685877666149997</c:v>
                </c:pt>
                <c:pt idx="2762">
                  <c:v>0.93692191788483803</c:v>
                </c:pt>
                <c:pt idx="2763">
                  <c:v>0.93698499596695195</c:v>
                </c:pt>
                <c:pt idx="2764">
                  <c:v>0.937048010970986</c:v>
                </c:pt>
                <c:pt idx="2765">
                  <c:v>0.93711096296001395</c:v>
                </c:pt>
                <c:pt idx="2766">
                  <c:v>0.93717385199705405</c:v>
                </c:pt>
                <c:pt idx="2767">
                  <c:v>0.93723667814505696</c:v>
                </c:pt>
                <c:pt idx="2768">
                  <c:v>0.93729944146691302</c:v>
                </c:pt>
                <c:pt idx="2769">
                  <c:v>0.93736214202544499</c:v>
                </c:pt>
                <c:pt idx="2770">
                  <c:v>0.93742477988341999</c:v>
                </c:pt>
                <c:pt idx="2771">
                  <c:v>0.93748735510353698</c:v>
                </c:pt>
                <c:pt idx="2772">
                  <c:v>0.93754986774843396</c:v>
                </c:pt>
                <c:pt idx="2773">
                  <c:v>0.937612317880685</c:v>
                </c:pt>
                <c:pt idx="2774">
                  <c:v>0.93767470556280497</c:v>
                </c:pt>
                <c:pt idx="2775">
                  <c:v>0.93773703085724103</c:v>
                </c:pt>
                <c:pt idx="2776">
                  <c:v>0.93779929382638505</c:v>
                </c:pt>
                <c:pt idx="2777">
                  <c:v>0.93786149453255796</c:v>
                </c:pt>
                <c:pt idx="2778">
                  <c:v>0.93792363303802595</c:v>
                </c:pt>
                <c:pt idx="2779">
                  <c:v>0.93798570940498804</c:v>
                </c:pt>
                <c:pt idx="2780">
                  <c:v>0.93804772369558298</c:v>
                </c:pt>
                <c:pt idx="2781">
                  <c:v>0.93810967597188699</c:v>
                </c:pt>
                <c:pt idx="2782">
                  <c:v>0.93817156629591503</c:v>
                </c:pt>
                <c:pt idx="2783">
                  <c:v>0.93823339472961798</c:v>
                </c:pt>
                <c:pt idx="2784">
                  <c:v>0.93829516133488999</c:v>
                </c:pt>
                <c:pt idx="2785">
                  <c:v>0.93835686617355496</c:v>
                </c:pt>
                <c:pt idx="2786">
                  <c:v>0.93841850930738102</c:v>
                </c:pt>
                <c:pt idx="2787">
                  <c:v>0.93848009079807404</c:v>
                </c:pt>
                <c:pt idx="2788">
                  <c:v>0.93854161070727604</c:v>
                </c:pt>
                <c:pt idx="2789">
                  <c:v>0.93860306909656799</c:v>
                </c:pt>
                <c:pt idx="2790">
                  <c:v>0.938664466027472</c:v>
                </c:pt>
                <c:pt idx="2791">
                  <c:v>0.93872580156144503</c:v>
                </c:pt>
                <c:pt idx="2792">
                  <c:v>0.93878707575988296</c:v>
                </c:pt>
                <c:pt idx="2793">
                  <c:v>0.93884828868412296</c:v>
                </c:pt>
                <c:pt idx="2794">
                  <c:v>0.938909440395439</c:v>
                </c:pt>
                <c:pt idx="2795">
                  <c:v>0.93897053095504301</c:v>
                </c:pt>
                <c:pt idx="2796">
                  <c:v>0.93903156042408897</c:v>
                </c:pt>
                <c:pt idx="2797">
                  <c:v>0.93909252886366401</c:v>
                </c:pt>
                <c:pt idx="2798">
                  <c:v>0.93915343633480097</c:v>
                </c:pt>
                <c:pt idx="2799">
                  <c:v>0.93921428289846598</c:v>
                </c:pt>
                <c:pt idx="2800">
                  <c:v>0.93927506861556798</c:v>
                </c:pt>
                <c:pt idx="2801">
                  <c:v>0.93933579354695096</c:v>
                </c:pt>
                <c:pt idx="2802">
                  <c:v>0.93939645775340497</c:v>
                </c:pt>
                <c:pt idx="2803">
                  <c:v>0.93945706129564999</c:v>
                </c:pt>
                <c:pt idx="2804">
                  <c:v>0.93951760423435504</c:v>
                </c:pt>
                <c:pt idx="2805">
                  <c:v>0.93957808663012199</c:v>
                </c:pt>
                <c:pt idx="2806">
                  <c:v>0.93963850854349196</c:v>
                </c:pt>
                <c:pt idx="2807">
                  <c:v>0.93969887003494801</c:v>
                </c:pt>
                <c:pt idx="2808">
                  <c:v>0.93975917116491303</c:v>
                </c:pt>
                <c:pt idx="2809">
                  <c:v>0.93981941199374797</c:v>
                </c:pt>
                <c:pt idx="2810">
                  <c:v>0.93987959258175402</c:v>
                </c:pt>
                <c:pt idx="2811">
                  <c:v>0.939939712989173</c:v>
                </c:pt>
                <c:pt idx="2812">
                  <c:v>0.939999773276184</c:v>
                </c:pt>
                <c:pt idx="2813">
                  <c:v>0.94005977350290704</c:v>
                </c:pt>
                <c:pt idx="2814">
                  <c:v>0.94011971372940395</c:v>
                </c:pt>
                <c:pt idx="2815">
                  <c:v>0.94017959401567497</c:v>
                </c:pt>
                <c:pt idx="2816">
                  <c:v>0.94023941442165904</c:v>
                </c:pt>
                <c:pt idx="2817">
                  <c:v>0.94029917500723703</c:v>
                </c:pt>
                <c:pt idx="2818">
                  <c:v>0.94035887583222899</c:v>
                </c:pt>
                <c:pt idx="2819">
                  <c:v>0.940418516956397</c:v>
                </c:pt>
                <c:pt idx="2820">
                  <c:v>0.94047809843944197</c:v>
                </c:pt>
                <c:pt idx="2821">
                  <c:v>0.94053762034100097</c:v>
                </c:pt>
                <c:pt idx="2822">
                  <c:v>0.940597082720661</c:v>
                </c:pt>
                <c:pt idx="2823">
                  <c:v>0.94065648563794002</c:v>
                </c:pt>
                <c:pt idx="2824">
                  <c:v>0.94071582915230201</c:v>
                </c:pt>
                <c:pt idx="2825">
                  <c:v>0.940775113323151</c:v>
                </c:pt>
                <c:pt idx="2826">
                  <c:v>0.94083433820982698</c:v>
                </c:pt>
                <c:pt idx="2827">
                  <c:v>0.94089350387161597</c:v>
                </c:pt>
                <c:pt idx="2828">
                  <c:v>0.94095261036774502</c:v>
                </c:pt>
                <c:pt idx="2829">
                  <c:v>0.94101165775737805</c:v>
                </c:pt>
                <c:pt idx="2830">
                  <c:v>0.94107064609962099</c:v>
                </c:pt>
                <c:pt idx="2831">
                  <c:v>0.94112957545352105</c:v>
                </c:pt>
                <c:pt idx="2832">
                  <c:v>0.94118844587806605</c:v>
                </c:pt>
                <c:pt idx="2833">
                  <c:v>0.94124725743218995</c:v>
                </c:pt>
                <c:pt idx="2834">
                  <c:v>0.94130601017475701</c:v>
                </c:pt>
                <c:pt idx="2835">
                  <c:v>0.94136470416458196</c:v>
                </c:pt>
                <c:pt idx="2836">
                  <c:v>0.94142333946041701</c:v>
                </c:pt>
                <c:pt idx="2837">
                  <c:v>0.941481916120957</c:v>
                </c:pt>
                <c:pt idx="2838">
                  <c:v>0.94154043420483602</c:v>
                </c:pt>
                <c:pt idx="2839">
                  <c:v>0.941598893770631</c:v>
                </c:pt>
                <c:pt idx="2840">
                  <c:v>0.94165729487686001</c:v>
                </c:pt>
                <c:pt idx="2841">
                  <c:v>0.94171563758198396</c:v>
                </c:pt>
                <c:pt idx="2842">
                  <c:v>0.94177392194440201</c:v>
                </c:pt>
                <c:pt idx="2843">
                  <c:v>0.94183214802245696</c:v>
                </c:pt>
                <c:pt idx="2844">
                  <c:v>0.94189031587443495</c:v>
                </c:pt>
                <c:pt idx="2845">
                  <c:v>0.94194842555856095</c:v>
                </c:pt>
                <c:pt idx="2846">
                  <c:v>0.94200647713300201</c:v>
                </c:pt>
                <c:pt idx="2847">
                  <c:v>0.94206447065586896</c:v>
                </c:pt>
                <c:pt idx="2848">
                  <c:v>0.94212240618521303</c:v>
                </c:pt>
                <c:pt idx="2849">
                  <c:v>0.94218028377902696</c:v>
                </c:pt>
                <c:pt idx="2850">
                  <c:v>0.94223810349524795</c:v>
                </c:pt>
                <c:pt idx="2851">
                  <c:v>0.94229586539175403</c:v>
                </c:pt>
                <c:pt idx="2852">
                  <c:v>0.94235356952636096</c:v>
                </c:pt>
                <c:pt idx="2853">
                  <c:v>0.94241121595683497</c:v>
                </c:pt>
                <c:pt idx="2854">
                  <c:v>0.94246880474087902</c:v>
                </c:pt>
                <c:pt idx="2855">
                  <c:v>0.94252633593613699</c:v>
                </c:pt>
                <c:pt idx="2856">
                  <c:v>0.94258380960020105</c:v>
                </c:pt>
                <c:pt idx="2857">
                  <c:v>0.94264122579060206</c:v>
                </c:pt>
                <c:pt idx="2858">
                  <c:v>0.94269858456481104</c:v>
                </c:pt>
                <c:pt idx="2859">
                  <c:v>0.94275588598024496</c:v>
                </c:pt>
                <c:pt idx="2860">
                  <c:v>0.94281313009426504</c:v>
                </c:pt>
                <c:pt idx="2861">
                  <c:v>0.94287031696417201</c:v>
                </c:pt>
                <c:pt idx="2862">
                  <c:v>0.94292744664720796</c:v>
                </c:pt>
                <c:pt idx="2863">
                  <c:v>0.94298451920056003</c:v>
                </c:pt>
                <c:pt idx="2864">
                  <c:v>0.94304153468135998</c:v>
                </c:pt>
                <c:pt idx="2865">
                  <c:v>0.94309849314667804</c:v>
                </c:pt>
                <c:pt idx="2866">
                  <c:v>0.94315539465353204</c:v>
                </c:pt>
                <c:pt idx="2867">
                  <c:v>0.94321223925887798</c:v>
                </c:pt>
                <c:pt idx="2868">
                  <c:v>0.94326902701961901</c:v>
                </c:pt>
                <c:pt idx="2869">
                  <c:v>0.94332575799259999</c:v>
                </c:pt>
                <c:pt idx="2870">
                  <c:v>0.94338243223460705</c:v>
                </c:pt>
                <c:pt idx="2871">
                  <c:v>0.94343904980237203</c:v>
                </c:pt>
                <c:pt idx="2872">
                  <c:v>0.94349561075257005</c:v>
                </c:pt>
                <c:pt idx="2873">
                  <c:v>0.94355211514181703</c:v>
                </c:pt>
                <c:pt idx="2874">
                  <c:v>0.94360856302667595</c:v>
                </c:pt>
                <c:pt idx="2875">
                  <c:v>0.94366495446364895</c:v>
                </c:pt>
                <c:pt idx="2876">
                  <c:v>0.94372128950918599</c:v>
                </c:pt>
                <c:pt idx="2877">
                  <c:v>0.94377756821967596</c:v>
                </c:pt>
                <c:pt idx="2878">
                  <c:v>0.94383379065145601</c:v>
                </c:pt>
                <c:pt idx="2879">
                  <c:v>0.94388995686080501</c:v>
                </c:pt>
                <c:pt idx="2880">
                  <c:v>0.943946066903944</c:v>
                </c:pt>
                <c:pt idx="2881">
                  <c:v>0.94400212083703905</c:v>
                </c:pt>
                <c:pt idx="2882">
                  <c:v>0.94405811871620204</c:v>
                </c:pt>
                <c:pt idx="2883">
                  <c:v>0.94411406059748704</c:v>
                </c:pt>
                <c:pt idx="2884">
                  <c:v>0.94416994653689001</c:v>
                </c:pt>
                <c:pt idx="2885">
                  <c:v>0.94422577659035301</c:v>
                </c:pt>
                <c:pt idx="2886">
                  <c:v>0.94428155081376197</c:v>
                </c:pt>
                <c:pt idx="2887">
                  <c:v>0.94433726926294703</c:v>
                </c:pt>
                <c:pt idx="2888">
                  <c:v>0.94439293199368501</c:v>
                </c:pt>
                <c:pt idx="2889">
                  <c:v>0.94444853906169202</c:v>
                </c:pt>
                <c:pt idx="2890">
                  <c:v>0.94450409052262996</c:v>
                </c:pt>
                <c:pt idx="2891">
                  <c:v>0.94455958643210802</c:v>
                </c:pt>
                <c:pt idx="2892">
                  <c:v>0.944615026845676</c:v>
                </c:pt>
                <c:pt idx="2893">
                  <c:v>0.94467041181883005</c:v>
                </c:pt>
                <c:pt idx="2894">
                  <c:v>0.94472574140701104</c:v>
                </c:pt>
                <c:pt idx="2895">
                  <c:v>0.94478101566560402</c:v>
                </c:pt>
                <c:pt idx="2896">
                  <c:v>0.94483623464993804</c:v>
                </c:pt>
                <c:pt idx="2897">
                  <c:v>0.94489139841528902</c:v>
                </c:pt>
                <c:pt idx="2898">
                  <c:v>0.94494650701687299</c:v>
                </c:pt>
                <c:pt idx="2899">
                  <c:v>0.94500156050985695</c:v>
                </c:pt>
                <c:pt idx="2900">
                  <c:v>0.94505655894934604</c:v>
                </c:pt>
                <c:pt idx="2901">
                  <c:v>0.94511150239039698</c:v>
                </c:pt>
                <c:pt idx="2902">
                  <c:v>0.94516639088800602</c:v>
                </c:pt>
                <c:pt idx="2903">
                  <c:v>0.94522122449711898</c:v>
                </c:pt>
                <c:pt idx="2904">
                  <c:v>0.94527600327262096</c:v>
                </c:pt>
                <c:pt idx="2905">
                  <c:v>0.94533072726934797</c:v>
                </c:pt>
                <c:pt idx="2906">
                  <c:v>0.94538539654207998</c:v>
                </c:pt>
                <c:pt idx="2907">
                  <c:v>0.945440011145538</c:v>
                </c:pt>
                <c:pt idx="2908">
                  <c:v>0.94549457113439195</c:v>
                </c:pt>
                <c:pt idx="2909">
                  <c:v>0.94554907656325804</c:v>
                </c:pt>
                <c:pt idx="2910">
                  <c:v>0.94560352748669496</c:v>
                </c:pt>
                <c:pt idx="2911">
                  <c:v>0.945657923959207</c:v>
                </c:pt>
                <c:pt idx="2912">
                  <c:v>0.94571226603524805</c:v>
                </c:pt>
                <c:pt idx="2913">
                  <c:v>0.94576655376921304</c:v>
                </c:pt>
                <c:pt idx="2914">
                  <c:v>0.94582078721544405</c:v>
                </c:pt>
                <c:pt idx="2915">
                  <c:v>0.94587496642822899</c:v>
                </c:pt>
                <c:pt idx="2916">
                  <c:v>0.94592909146180104</c:v>
                </c:pt>
                <c:pt idx="2917">
                  <c:v>0.94598316237033797</c:v>
                </c:pt>
                <c:pt idx="2918">
                  <c:v>0.94603717920796704</c:v>
                </c:pt>
                <c:pt idx="2919">
                  <c:v>0.94609114202875999</c:v>
                </c:pt>
                <c:pt idx="2920">
                  <c:v>0.94614505088673195</c:v>
                </c:pt>
                <c:pt idx="2921">
                  <c:v>0.94619890583584398</c:v>
                </c:pt>
                <c:pt idx="2922">
                  <c:v>0.94625270693000796</c:v>
                </c:pt>
                <c:pt idx="2923">
                  <c:v>0.94630645422307902</c:v>
                </c:pt>
                <c:pt idx="2924">
                  <c:v>0.94636014776885502</c:v>
                </c:pt>
                <c:pt idx="2925">
                  <c:v>0.94641378762108597</c:v>
                </c:pt>
                <c:pt idx="2926">
                  <c:v>0.94646737383346502</c:v>
                </c:pt>
                <c:pt idx="2927">
                  <c:v>0.94652090645963205</c:v>
                </c:pt>
                <c:pt idx="2928">
                  <c:v>0.94657438555317297</c:v>
                </c:pt>
                <c:pt idx="2929">
                  <c:v>0.94662781116761996</c:v>
                </c:pt>
                <c:pt idx="2930">
                  <c:v>0.94668118335645202</c:v>
                </c:pt>
                <c:pt idx="2931">
                  <c:v>0.94673450217309596</c:v>
                </c:pt>
                <c:pt idx="2932">
                  <c:v>0.94678776767092199</c:v>
                </c:pt>
                <c:pt idx="2933">
                  <c:v>0.946840979903251</c:v>
                </c:pt>
                <c:pt idx="2934">
                  <c:v>0.94689413892334795</c:v>
                </c:pt>
                <c:pt idx="2935">
                  <c:v>0.94694724478442505</c:v>
                </c:pt>
                <c:pt idx="2936">
                  <c:v>0.94700029753964099</c:v>
                </c:pt>
                <c:pt idx="2937">
                  <c:v>0.94705329724210097</c:v>
                </c:pt>
                <c:pt idx="2938">
                  <c:v>0.94710624394485798</c:v>
                </c:pt>
                <c:pt idx="2939">
                  <c:v>0.94715913770091398</c:v>
                </c:pt>
                <c:pt idx="2940">
                  <c:v>0.94721197856321304</c:v>
                </c:pt>
                <c:pt idx="2941">
                  <c:v>0.94726476658464898</c:v>
                </c:pt>
                <c:pt idx="2942">
                  <c:v>0.94731750181806396</c:v>
                </c:pt>
                <c:pt idx="2943">
                  <c:v>0.94737018431624598</c:v>
                </c:pt>
                <c:pt idx="2944">
                  <c:v>0.94742281413192997</c:v>
                </c:pt>
                <c:pt idx="2945">
                  <c:v>0.94747539131779801</c:v>
                </c:pt>
                <c:pt idx="2946">
                  <c:v>0.947527915926481</c:v>
                </c:pt>
                <c:pt idx="2947">
                  <c:v>0.947580388010554</c:v>
                </c:pt>
                <c:pt idx="2948">
                  <c:v>0.94763280762254398</c:v>
                </c:pt>
                <c:pt idx="2949">
                  <c:v>0.94768517481492098</c:v>
                </c:pt>
                <c:pt idx="2950">
                  <c:v>0.94773748964010696</c:v>
                </c:pt>
                <c:pt idx="2951">
                  <c:v>0.94778975215046701</c:v>
                </c:pt>
                <c:pt idx="2952">
                  <c:v>0.94784196239831597</c:v>
                </c:pt>
                <c:pt idx="2953">
                  <c:v>0.94789412043591803</c:v>
                </c:pt>
                <c:pt idx="2954">
                  <c:v>0.94794622631548198</c:v>
                </c:pt>
                <c:pt idx="2955">
                  <c:v>0.94799828008916698</c:v>
                </c:pt>
                <c:pt idx="2956">
                  <c:v>0.94805028180907702</c:v>
                </c:pt>
                <c:pt idx="2957">
                  <c:v>0.94810223152726802</c:v>
                </c:pt>
                <c:pt idx="2958">
                  <c:v>0.94815412929573994</c:v>
                </c:pt>
                <c:pt idx="2959">
                  <c:v>0.948205975166445</c:v>
                </c:pt>
                <c:pt idx="2960">
                  <c:v>0.94825776919127802</c:v>
                </c:pt>
                <c:pt idx="2961">
                  <c:v>0.94830951142208697</c:v>
                </c:pt>
                <c:pt idx="2962">
                  <c:v>0.94836120191066398</c:v>
                </c:pt>
                <c:pt idx="2963">
                  <c:v>0.94841284070875398</c:v>
                </c:pt>
                <c:pt idx="2964">
                  <c:v>0.94846442786804497</c:v>
                </c:pt>
                <c:pt idx="2965">
                  <c:v>0.94851596344017797</c:v>
                </c:pt>
                <c:pt idx="2966">
                  <c:v>0.94856744747673705</c:v>
                </c:pt>
                <c:pt idx="2967">
                  <c:v>0.94861888002926098</c:v>
                </c:pt>
                <c:pt idx="2968">
                  <c:v>0.94867026114923103</c:v>
                </c:pt>
                <c:pt idx="2969">
                  <c:v>0.94872159088808306</c:v>
                </c:pt>
                <c:pt idx="2970">
                  <c:v>0.94877286929719395</c:v>
                </c:pt>
                <c:pt idx="2971">
                  <c:v>0.948824096427898</c:v>
                </c:pt>
                <c:pt idx="2972">
                  <c:v>0.94887527233146995</c:v>
                </c:pt>
                <c:pt idx="2973">
                  <c:v>0.94892639705913795</c:v>
                </c:pt>
                <c:pt idx="2974">
                  <c:v>0.94897747066207905</c:v>
                </c:pt>
                <c:pt idx="2975">
                  <c:v>0.94902849319141702</c:v>
                </c:pt>
                <c:pt idx="2976">
                  <c:v>0.94907946469822502</c:v>
                </c:pt>
                <c:pt idx="2977">
                  <c:v>0.949130385233527</c:v>
                </c:pt>
                <c:pt idx="2978">
                  <c:v>0.94918125484829396</c:v>
                </c:pt>
                <c:pt idx="2979">
                  <c:v>0.94923207359344497</c:v>
                </c:pt>
                <c:pt idx="2980">
                  <c:v>0.94928284151985098</c:v>
                </c:pt>
                <c:pt idx="2981">
                  <c:v>0.94933355867833202</c:v>
                </c:pt>
                <c:pt idx="2982">
                  <c:v>0.94938422511965304</c:v>
                </c:pt>
                <c:pt idx="2983">
                  <c:v>0.94943484089453301</c:v>
                </c:pt>
                <c:pt idx="2984">
                  <c:v>0.94948540605363896</c:v>
                </c:pt>
                <c:pt idx="2985">
                  <c:v>0.94953592064758596</c:v>
                </c:pt>
                <c:pt idx="2986">
                  <c:v>0.94958638472693602</c:v>
                </c:pt>
                <c:pt idx="2987">
                  <c:v>0.94963679834221004</c:v>
                </c:pt>
                <c:pt idx="2988">
                  <c:v>0.94968716154386801</c:v>
                </c:pt>
                <c:pt idx="2989">
                  <c:v>0.94973747438232503</c:v>
                </c:pt>
                <c:pt idx="2990">
                  <c:v>0.94978773690794205</c:v>
                </c:pt>
                <c:pt idx="2991">
                  <c:v>0.94983794917103403</c:v>
                </c:pt>
                <c:pt idx="2992">
                  <c:v>0.94988811122186301</c:v>
                </c:pt>
                <c:pt idx="2993">
                  <c:v>0.94993822311064202</c:v>
                </c:pt>
                <c:pt idx="2994">
                  <c:v>0.94998828488752995</c:v>
                </c:pt>
                <c:pt idx="2995">
                  <c:v>0.95003829660264405</c:v>
                </c:pt>
                <c:pt idx="2996">
                  <c:v>0.95008825830604104</c:v>
                </c:pt>
                <c:pt idx="2997">
                  <c:v>0.95013817004773404</c:v>
                </c:pt>
                <c:pt idx="2998">
                  <c:v>0.95018803187768697</c:v>
                </c:pt>
                <c:pt idx="2999">
                  <c:v>0.950237843845809</c:v>
                </c:pt>
                <c:pt idx="3000">
                  <c:v>0.95028760600196305</c:v>
                </c:pt>
                <c:pt idx="3001">
                  <c:v>0.95033731839596103</c:v>
                </c:pt>
                <c:pt idx="3002">
                  <c:v>0.95038698107756403</c:v>
                </c:pt>
                <c:pt idx="3003">
                  <c:v>0.95043659409648695</c:v>
                </c:pt>
                <c:pt idx="3004">
                  <c:v>0.95048615750239096</c:v>
                </c:pt>
                <c:pt idx="3005">
                  <c:v>0.95053567134489003</c:v>
                </c:pt>
                <c:pt idx="3006">
                  <c:v>0.95058513567354497</c:v>
                </c:pt>
                <c:pt idx="3007">
                  <c:v>0.95063455053787105</c:v>
                </c:pt>
                <c:pt idx="3008">
                  <c:v>0.95068391598733204</c:v>
                </c:pt>
                <c:pt idx="3009">
                  <c:v>0.95073323207134597</c:v>
                </c:pt>
                <c:pt idx="3010">
                  <c:v>0.95078249883927402</c:v>
                </c:pt>
                <c:pt idx="3011">
                  <c:v>0.95083171634043495</c:v>
                </c:pt>
                <c:pt idx="3012">
                  <c:v>0.95088088462409504</c:v>
                </c:pt>
                <c:pt idx="3013">
                  <c:v>0.95093000373947101</c:v>
                </c:pt>
                <c:pt idx="3014">
                  <c:v>0.95097907373573098</c:v>
                </c:pt>
                <c:pt idx="3015">
                  <c:v>0.951028094661995</c:v>
                </c:pt>
                <c:pt idx="3016">
                  <c:v>0.95107706656733304</c:v>
                </c:pt>
                <c:pt idx="3017">
                  <c:v>0.95112598950076599</c:v>
                </c:pt>
                <c:pt idx="3018">
                  <c:v>0.95117486351126501</c:v>
                </c:pt>
                <c:pt idx="3019">
                  <c:v>0.95122368864775297</c:v>
                </c:pt>
                <c:pt idx="3020">
                  <c:v>0.951272464959106</c:v>
                </c:pt>
                <c:pt idx="3021">
                  <c:v>0.95132119249414704</c:v>
                </c:pt>
                <c:pt idx="3022">
                  <c:v>0.95136987130165196</c:v>
                </c:pt>
                <c:pt idx="3023">
                  <c:v>0.951418501430351</c:v>
                </c:pt>
                <c:pt idx="3024">
                  <c:v>0.95146708292892102</c:v>
                </c:pt>
                <c:pt idx="3025">
                  <c:v>0.95151561584599198</c:v>
                </c:pt>
                <c:pt idx="3026">
                  <c:v>0.95156410023014604</c:v>
                </c:pt>
                <c:pt idx="3027">
                  <c:v>0.95161253612991603</c:v>
                </c:pt>
                <c:pt idx="3028">
                  <c:v>0.95166092359378596</c:v>
                </c:pt>
                <c:pt idx="3029">
                  <c:v>0.95170926267019296</c:v>
                </c:pt>
                <c:pt idx="3030">
                  <c:v>0.95175755340752199</c:v>
                </c:pt>
                <c:pt idx="3031">
                  <c:v>0.95180579585411496</c:v>
                </c:pt>
                <c:pt idx="3032">
                  <c:v>0.95185399005825999</c:v>
                </c:pt>
                <c:pt idx="3033">
                  <c:v>0.95190213606820195</c:v>
                </c:pt>
                <c:pt idx="3034">
                  <c:v>0.95195023393213396</c:v>
                </c:pt>
                <c:pt idx="3035">
                  <c:v>0.95199828369820205</c:v>
                </c:pt>
                <c:pt idx="3036">
                  <c:v>0.95204628541450398</c:v>
                </c:pt>
                <c:pt idx="3037">
                  <c:v>0.95209423912908997</c:v>
                </c:pt>
                <c:pt idx="3038">
                  <c:v>0.95214214488995896</c:v>
                </c:pt>
                <c:pt idx="3039">
                  <c:v>0.95219000274507004</c:v>
                </c:pt>
                <c:pt idx="3040">
                  <c:v>0.952237812742325</c:v>
                </c:pt>
                <c:pt idx="3041">
                  <c:v>0.95228557492958299</c:v>
                </c:pt>
                <c:pt idx="3042">
                  <c:v>0.952333289354653</c:v>
                </c:pt>
                <c:pt idx="3043">
                  <c:v>0.95238095606529904</c:v>
                </c:pt>
                <c:pt idx="3044">
                  <c:v>0.95242857510923296</c:v>
                </c:pt>
                <c:pt idx="3045">
                  <c:v>0.95247614653412405</c:v>
                </c:pt>
                <c:pt idx="3046">
                  <c:v>0.95252367038759</c:v>
                </c:pt>
                <c:pt idx="3047">
                  <c:v>0.952571146717202</c:v>
                </c:pt>
                <c:pt idx="3048">
                  <c:v>0.95261857557048502</c:v>
                </c:pt>
                <c:pt idx="3049">
                  <c:v>0.95266595699491496</c:v>
                </c:pt>
                <c:pt idx="3050">
                  <c:v>0.95271329103791902</c:v>
                </c:pt>
                <c:pt idx="3051">
                  <c:v>0.95276057774688205</c:v>
                </c:pt>
                <c:pt idx="3052">
                  <c:v>0.95280781716913598</c:v>
                </c:pt>
                <c:pt idx="3053">
                  <c:v>0.95285500935196499</c:v>
                </c:pt>
                <c:pt idx="3054">
                  <c:v>0.95290215434261305</c:v>
                </c:pt>
                <c:pt idx="3055">
                  <c:v>0.95294925218827298</c:v>
                </c:pt>
                <c:pt idx="3056">
                  <c:v>0.95299630293608295</c:v>
                </c:pt>
                <c:pt idx="3057">
                  <c:v>0.95304330663314696</c:v>
                </c:pt>
                <c:pt idx="3058">
                  <c:v>0.95309026332651403</c:v>
                </c:pt>
                <c:pt idx="3059">
                  <c:v>0.95313717306318702</c:v>
                </c:pt>
                <c:pt idx="3060">
                  <c:v>0.95318403589012402</c:v>
                </c:pt>
                <c:pt idx="3061">
                  <c:v>0.95323085185423295</c:v>
                </c:pt>
                <c:pt idx="3062">
                  <c:v>0.95327762100237901</c:v>
                </c:pt>
                <c:pt idx="3063">
                  <c:v>0.95332434338137695</c:v>
                </c:pt>
                <c:pt idx="3064">
                  <c:v>0.95337101903799604</c:v>
                </c:pt>
                <c:pt idx="3065">
                  <c:v>0.95341764801895701</c:v>
                </c:pt>
                <c:pt idx="3066">
                  <c:v>0.95346423037093797</c:v>
                </c:pt>
                <c:pt idx="3067">
                  <c:v>0.95351076614056696</c:v>
                </c:pt>
                <c:pt idx="3068">
                  <c:v>0.95355725537442704</c:v>
                </c:pt>
                <c:pt idx="3069">
                  <c:v>0.95360369811905299</c:v>
                </c:pt>
                <c:pt idx="3070">
                  <c:v>0.95365009442093396</c:v>
                </c:pt>
                <c:pt idx="3071">
                  <c:v>0.95369644432651302</c:v>
                </c:pt>
                <c:pt idx="3072">
                  <c:v>0.95374274788218705</c:v>
                </c:pt>
                <c:pt idx="3073">
                  <c:v>0.95378900513430498</c:v>
                </c:pt>
                <c:pt idx="3074">
                  <c:v>0.95383521612917099</c:v>
                </c:pt>
                <c:pt idx="3075">
                  <c:v>0.95388138091303998</c:v>
                </c:pt>
                <c:pt idx="3076">
                  <c:v>0.95392749953212796</c:v>
                </c:pt>
                <c:pt idx="3077">
                  <c:v>0.95397357203259603</c:v>
                </c:pt>
                <c:pt idx="3078">
                  <c:v>0.95401959846056295</c:v>
                </c:pt>
                <c:pt idx="3079">
                  <c:v>0.95406557886210197</c:v>
                </c:pt>
                <c:pt idx="3080">
                  <c:v>0.95411151328324095</c:v>
                </c:pt>
                <c:pt idx="3081">
                  <c:v>0.954157401769957</c:v>
                </c:pt>
                <c:pt idx="3082">
                  <c:v>0.95420324436818704</c:v>
                </c:pt>
                <c:pt idx="3083">
                  <c:v>0.95424904112381903</c:v>
                </c:pt>
                <c:pt idx="3084">
                  <c:v>0.95429479208269496</c:v>
                </c:pt>
                <c:pt idx="3085">
                  <c:v>0.95434049729061299</c:v>
                </c:pt>
                <c:pt idx="3086">
                  <c:v>0.95438615679332095</c:v>
                </c:pt>
                <c:pt idx="3087">
                  <c:v>0.95443177063652895</c:v>
                </c:pt>
                <c:pt idx="3088">
                  <c:v>0.95447733886589203</c:v>
                </c:pt>
                <c:pt idx="3089">
                  <c:v>0.95452286152702603</c:v>
                </c:pt>
                <c:pt idx="3090">
                  <c:v>0.95456833866549895</c:v>
                </c:pt>
                <c:pt idx="3091">
                  <c:v>0.95461377032683403</c:v>
                </c:pt>
                <c:pt idx="3092">
                  <c:v>0.95465915655650802</c:v>
                </c:pt>
                <c:pt idx="3093">
                  <c:v>0.954704497399951</c:v>
                </c:pt>
                <c:pt idx="3094">
                  <c:v>0.95474979290255102</c:v>
                </c:pt>
                <c:pt idx="3095">
                  <c:v>0.95479504310964802</c:v>
                </c:pt>
                <c:pt idx="3096">
                  <c:v>0.954840248066538</c:v>
                </c:pt>
                <c:pt idx="3097">
                  <c:v>0.95488540781847198</c:v>
                </c:pt>
                <c:pt idx="3098">
                  <c:v>0.95493052241065302</c:v>
                </c:pt>
                <c:pt idx="3099">
                  <c:v>0.95497559188824199</c:v>
                </c:pt>
                <c:pt idx="3100">
                  <c:v>0.95502061629635404</c:v>
                </c:pt>
                <c:pt idx="3101">
                  <c:v>0.955065595680057</c:v>
                </c:pt>
                <c:pt idx="3102">
                  <c:v>0.95511053008437796</c:v>
                </c:pt>
                <c:pt idx="3103">
                  <c:v>0.95515541955429395</c:v>
                </c:pt>
                <c:pt idx="3104">
                  <c:v>0.95520026413473902</c:v>
                </c:pt>
                <c:pt idx="3105">
                  <c:v>0.95524506387060404</c:v>
                </c:pt>
                <c:pt idx="3106">
                  <c:v>0.95528981880673403</c:v>
                </c:pt>
                <c:pt idx="3107">
                  <c:v>0.95533452898792603</c:v>
                </c:pt>
                <c:pt idx="3108">
                  <c:v>0.95537919445893904</c:v>
                </c:pt>
                <c:pt idx="3109">
                  <c:v>0.95542381526448095</c:v>
                </c:pt>
                <c:pt idx="3110">
                  <c:v>0.95546839144921503</c:v>
                </c:pt>
                <c:pt idx="3111">
                  <c:v>0.95551292305776503</c:v>
                </c:pt>
                <c:pt idx="3112">
                  <c:v>0.95555741013470896</c:v>
                </c:pt>
                <c:pt idx="3113">
                  <c:v>0.95560185272457498</c:v>
                </c:pt>
                <c:pt idx="3114">
                  <c:v>0.95564625087184996</c:v>
                </c:pt>
                <c:pt idx="3115">
                  <c:v>0.95569060462097799</c:v>
                </c:pt>
                <c:pt idx="3116">
                  <c:v>0.95573491401635602</c:v>
                </c:pt>
                <c:pt idx="3117">
                  <c:v>0.95577917910234</c:v>
                </c:pt>
                <c:pt idx="3118">
                  <c:v>0.95582339992323695</c:v>
                </c:pt>
                <c:pt idx="3119">
                  <c:v>0.955867576523315</c:v>
                </c:pt>
                <c:pt idx="3120">
                  <c:v>0.95591170894679101</c:v>
                </c:pt>
                <c:pt idx="3121">
                  <c:v>0.95595579723784496</c:v>
                </c:pt>
                <c:pt idx="3122">
                  <c:v>0.95599984144060701</c:v>
                </c:pt>
                <c:pt idx="3123">
                  <c:v>0.956043841599166</c:v>
                </c:pt>
                <c:pt idx="3124">
                  <c:v>0.95608779775756603</c:v>
                </c:pt>
                <c:pt idx="3125">
                  <c:v>0.95613170995980901</c:v>
                </c:pt>
                <c:pt idx="3126">
                  <c:v>0.95617557824985</c:v>
                </c:pt>
                <c:pt idx="3127">
                  <c:v>0.95621940267159999</c:v>
                </c:pt>
                <c:pt idx="3128">
                  <c:v>0.95626318326892801</c:v>
                </c:pt>
                <c:pt idx="3129">
                  <c:v>0.95630692008565799</c:v>
                </c:pt>
                <c:pt idx="3130">
                  <c:v>0.95635061316557402</c:v>
                </c:pt>
                <c:pt idx="3131">
                  <c:v>0.956394262552408</c:v>
                </c:pt>
                <c:pt idx="3132">
                  <c:v>0.956437868289855</c:v>
                </c:pt>
                <c:pt idx="3133">
                  <c:v>0.95648143042156597</c:v>
                </c:pt>
                <c:pt idx="3134">
                  <c:v>0.95652494899114304</c:v>
                </c:pt>
                <c:pt idx="3135">
                  <c:v>0.95656842404215203</c:v>
                </c:pt>
                <c:pt idx="3136">
                  <c:v>0.95661185561811202</c:v>
                </c:pt>
                <c:pt idx="3137">
                  <c:v>0.956655243762493</c:v>
                </c:pt>
                <c:pt idx="3138">
                  <c:v>0.95669858851873002</c:v>
                </c:pt>
                <c:pt idx="3139">
                  <c:v>0.95674188993021103</c:v>
                </c:pt>
                <c:pt idx="3140">
                  <c:v>0.95678514804028103</c:v>
                </c:pt>
                <c:pt idx="3141">
                  <c:v>0.95682836289224005</c:v>
                </c:pt>
                <c:pt idx="3142">
                  <c:v>0.95687153452934903</c:v>
                </c:pt>
                <c:pt idx="3143">
                  <c:v>0.95691466299481898</c:v>
                </c:pt>
                <c:pt idx="3144">
                  <c:v>0.95695774833182401</c:v>
                </c:pt>
                <c:pt idx="3145">
                  <c:v>0.95700079058349297</c:v>
                </c:pt>
                <c:pt idx="3146">
                  <c:v>0.95704378979290805</c:v>
                </c:pt>
                <c:pt idx="3147">
                  <c:v>0.95708674600311605</c:v>
                </c:pt>
                <c:pt idx="3148">
                  <c:v>0.95712965925711302</c:v>
                </c:pt>
                <c:pt idx="3149">
                  <c:v>0.95717252959785504</c:v>
                </c:pt>
                <c:pt idx="3150">
                  <c:v>0.957215357068258</c:v>
                </c:pt>
                <c:pt idx="3151">
                  <c:v>0.95725814171118895</c:v>
                </c:pt>
                <c:pt idx="3152">
                  <c:v>0.95730088356947896</c:v>
                </c:pt>
                <c:pt idx="3153">
                  <c:v>0.95734358268590902</c:v>
                </c:pt>
                <c:pt idx="3154">
                  <c:v>0.95738623910322196</c:v>
                </c:pt>
                <c:pt idx="3155">
                  <c:v>0.95742885286412005</c:v>
                </c:pt>
                <c:pt idx="3156">
                  <c:v>0.95747142401125496</c:v>
                </c:pt>
                <c:pt idx="3157">
                  <c:v>0.95751395258724403</c:v>
                </c:pt>
                <c:pt idx="3158">
                  <c:v>0.957556438634657</c:v>
                </c:pt>
                <c:pt idx="3159">
                  <c:v>0.95759888219602296</c:v>
                </c:pt>
                <c:pt idx="3160">
                  <c:v>0.95764128331382703</c:v>
                </c:pt>
                <c:pt idx="3161">
                  <c:v>0.95768364203051304</c:v>
                </c:pt>
                <c:pt idx="3162">
                  <c:v>0.95772595838848296</c:v>
                </c:pt>
                <c:pt idx="3163">
                  <c:v>0.95776823243009401</c:v>
                </c:pt>
                <c:pt idx="3164">
                  <c:v>0.95781046419766303</c:v>
                </c:pt>
                <c:pt idx="3165">
                  <c:v>0.95785265373346595</c:v>
                </c:pt>
                <c:pt idx="3166">
                  <c:v>0.95789480107973302</c:v>
                </c:pt>
                <c:pt idx="3167">
                  <c:v>0.95793690627865202</c:v>
                </c:pt>
                <c:pt idx="3168">
                  <c:v>0.95797896937237403</c:v>
                </c:pt>
                <c:pt idx="3169">
                  <c:v>0.95802099040300204</c:v>
                </c:pt>
                <c:pt idx="3170">
                  <c:v>0.95806296941259805</c:v>
                </c:pt>
                <c:pt idx="3171">
                  <c:v>0.95810490644318702</c:v>
                </c:pt>
                <c:pt idx="3172">
                  <c:v>0.95814680153674303</c:v>
                </c:pt>
                <c:pt idx="3173">
                  <c:v>0.95818865473520598</c:v>
                </c:pt>
                <c:pt idx="3174">
                  <c:v>0.95823046608047102</c:v>
                </c:pt>
                <c:pt idx="3175">
                  <c:v>0.95827223561439101</c:v>
                </c:pt>
                <c:pt idx="3176">
                  <c:v>0.95831396337877595</c:v>
                </c:pt>
                <c:pt idx="3177">
                  <c:v>0.95835564941539697</c:v>
                </c:pt>
                <c:pt idx="3178">
                  <c:v>0.95839729376598204</c:v>
                </c:pt>
                <c:pt idx="3179">
                  <c:v>0.95843889647221603</c:v>
                </c:pt>
                <c:pt idx="3180">
                  <c:v>0.95848045757574396</c:v>
                </c:pt>
                <c:pt idx="3181">
                  <c:v>0.958521977118168</c:v>
                </c:pt>
                <c:pt idx="3182">
                  <c:v>0.95856345514104901</c:v>
                </c:pt>
                <c:pt idx="3183">
                  <c:v>0.95860489168590901</c:v>
                </c:pt>
                <c:pt idx="3184">
                  <c:v>0.95864628679422303</c:v>
                </c:pt>
                <c:pt idx="3185">
                  <c:v>0.95868764050742905</c:v>
                </c:pt>
                <c:pt idx="3186">
                  <c:v>0.95872895286692095</c:v>
                </c:pt>
                <c:pt idx="3187">
                  <c:v>0.95877022391405398</c:v>
                </c:pt>
                <c:pt idx="3188">
                  <c:v>0.95881145369014098</c:v>
                </c:pt>
                <c:pt idx="3189">
                  <c:v>0.95885264223644995</c:v>
                </c:pt>
                <c:pt idx="3190">
                  <c:v>0.95889378959421301</c:v>
                </c:pt>
                <c:pt idx="3191">
                  <c:v>0.95893489580461899</c:v>
                </c:pt>
                <c:pt idx="3192">
                  <c:v>0.95897596090881498</c:v>
                </c:pt>
                <c:pt idx="3193">
                  <c:v>0.95901698494790399</c:v>
                </c:pt>
                <c:pt idx="3194">
                  <c:v>0.95905796796295695</c:v>
                </c:pt>
                <c:pt idx="3195">
                  <c:v>0.95909890999499503</c:v>
                </c:pt>
                <c:pt idx="3196">
                  <c:v>0.95913981108500002</c:v>
                </c:pt>
                <c:pt idx="3197">
                  <c:v>0.95918067127391504</c:v>
                </c:pt>
                <c:pt idx="3198">
                  <c:v>0.95922149060264095</c:v>
                </c:pt>
                <c:pt idx="3199">
                  <c:v>0.95926226911203705</c:v>
                </c:pt>
                <c:pt idx="3200">
                  <c:v>0.95930300684292602</c:v>
                </c:pt>
                <c:pt idx="3201">
                  <c:v>0.95934370383608303</c:v>
                </c:pt>
                <c:pt idx="3202">
                  <c:v>0.95938436013224604</c:v>
                </c:pt>
                <c:pt idx="3203">
                  <c:v>0.95942497577211405</c:v>
                </c:pt>
                <c:pt idx="3204">
                  <c:v>0.95946555079634199</c:v>
                </c:pt>
                <c:pt idx="3205">
                  <c:v>0.95950608524554704</c:v>
                </c:pt>
                <c:pt idx="3206">
                  <c:v>0.95954657916030095</c:v>
                </c:pt>
                <c:pt idx="3207">
                  <c:v>0.95958703258114098</c:v>
                </c:pt>
                <c:pt idx="3208">
                  <c:v>0.95962744554856005</c:v>
                </c:pt>
                <c:pt idx="3209">
                  <c:v>0.95966781810301205</c:v>
                </c:pt>
                <c:pt idx="3210">
                  <c:v>0.95970815028490897</c:v>
                </c:pt>
                <c:pt idx="3211">
                  <c:v>0.95974844213462396</c:v>
                </c:pt>
                <c:pt idx="3212">
                  <c:v>0.95978869369248998</c:v>
                </c:pt>
                <c:pt idx="3213">
                  <c:v>0.95982890499879703</c:v>
                </c:pt>
                <c:pt idx="3214">
                  <c:v>0.95986907609379801</c:v>
                </c:pt>
                <c:pt idx="3215">
                  <c:v>0.95990920701770399</c:v>
                </c:pt>
                <c:pt idx="3216">
                  <c:v>0.95994929781068605</c:v>
                </c:pt>
                <c:pt idx="3217">
                  <c:v>0.95998934851287598</c:v>
                </c:pt>
                <c:pt idx="3218">
                  <c:v>0.96002935916436305</c:v>
                </c:pt>
                <c:pt idx="3219">
                  <c:v>0.96006932980519799</c:v>
                </c:pt>
                <c:pt idx="3220">
                  <c:v>0.96010926047539302</c:v>
                </c:pt>
                <c:pt idx="3221">
                  <c:v>0.96014915121491795</c:v>
                </c:pt>
                <c:pt idx="3222">
                  <c:v>0.96018900206370295</c:v>
                </c:pt>
                <c:pt idx="3223">
                  <c:v>0.96022881306163899</c:v>
                </c:pt>
                <c:pt idx="3224">
                  <c:v>0.96026858424857697</c:v>
                </c:pt>
                <c:pt idx="3225">
                  <c:v>0.96030831566432895</c:v>
                </c:pt>
                <c:pt idx="3226">
                  <c:v>0.96034800734866499</c:v>
                </c:pt>
                <c:pt idx="3227">
                  <c:v>0.96038765934131498</c:v>
                </c:pt>
                <c:pt idx="3228">
                  <c:v>0.96042727168197395</c:v>
                </c:pt>
                <c:pt idx="3229">
                  <c:v>0.96046684441029095</c:v>
                </c:pt>
                <c:pt idx="3230">
                  <c:v>0.96050637756588197</c:v>
                </c:pt>
                <c:pt idx="3231">
                  <c:v>0.96054587118831602</c:v>
                </c:pt>
                <c:pt idx="3232">
                  <c:v>0.96058532531712704</c:v>
                </c:pt>
                <c:pt idx="3233">
                  <c:v>0.96062473999181097</c:v>
                </c:pt>
                <c:pt idx="3234">
                  <c:v>0.96066411525181905</c:v>
                </c:pt>
                <c:pt idx="3235">
                  <c:v>0.96070345113656697</c:v>
                </c:pt>
                <c:pt idx="3236">
                  <c:v>0.960742747685431</c:v>
                </c:pt>
                <c:pt idx="3237">
                  <c:v>0.96078200493774502</c:v>
                </c:pt>
                <c:pt idx="3238">
                  <c:v>0.96082122293280803</c:v>
                </c:pt>
                <c:pt idx="3239">
                  <c:v>0.96086040170987497</c:v>
                </c:pt>
                <c:pt idx="3240">
                  <c:v>0.96089954130816502</c:v>
                </c:pt>
                <c:pt idx="3241">
                  <c:v>0.96093864176685595</c:v>
                </c:pt>
                <c:pt idx="3242">
                  <c:v>0.96097770312509001</c:v>
                </c:pt>
                <c:pt idx="3243">
                  <c:v>0.96101672542196304</c:v>
                </c:pt>
                <c:pt idx="3244">
                  <c:v>0.961055708696543</c:v>
                </c:pt>
                <c:pt idx="3245">
                  <c:v>0.96109465298784602</c:v>
                </c:pt>
                <c:pt idx="3246">
                  <c:v>0.96113355833485803</c:v>
                </c:pt>
                <c:pt idx="3247">
                  <c:v>0.96117242477652298</c:v>
                </c:pt>
                <c:pt idx="3248">
                  <c:v>0.96121125235174698</c:v>
                </c:pt>
                <c:pt idx="3249">
                  <c:v>0.96125004109939505</c:v>
                </c:pt>
                <c:pt idx="3250">
                  <c:v>0.96128879105829501</c:v>
                </c:pt>
                <c:pt idx="3251">
                  <c:v>0.96132750226723696</c:v>
                </c:pt>
                <c:pt idx="3252">
                  <c:v>0.96136617476496899</c:v>
                </c:pt>
                <c:pt idx="3253">
                  <c:v>0.96140480859020505</c:v>
                </c:pt>
                <c:pt idx="3254">
                  <c:v>0.96144340378161397</c:v>
                </c:pt>
                <c:pt idx="3255">
                  <c:v>0.96148196037783296</c:v>
                </c:pt>
                <c:pt idx="3256">
                  <c:v>0.96152047841745603</c:v>
                </c:pt>
                <c:pt idx="3257">
                  <c:v>0.96155895793903801</c:v>
                </c:pt>
                <c:pt idx="3258">
                  <c:v>0.96159739898109897</c:v>
                </c:pt>
                <c:pt idx="3259">
                  <c:v>0.96163580158211803</c:v>
                </c:pt>
                <c:pt idx="3260">
                  <c:v>0.96167416578053599</c:v>
                </c:pt>
                <c:pt idx="3261">
                  <c:v>0.96171249161475503</c:v>
                </c:pt>
                <c:pt idx="3262">
                  <c:v>0.961750779123141</c:v>
                </c:pt>
                <c:pt idx="3263">
                  <c:v>0.96178902834401803</c:v>
                </c:pt>
                <c:pt idx="3264">
                  <c:v>0.96182723931567404</c:v>
                </c:pt>
                <c:pt idx="3265">
                  <c:v>0.96186541207635801</c:v>
                </c:pt>
                <c:pt idx="3266">
                  <c:v>0.96190354666428202</c:v>
                </c:pt>
                <c:pt idx="3267">
                  <c:v>0.96194164311761698</c:v>
                </c:pt>
                <c:pt idx="3268">
                  <c:v>0.96197970147449996</c:v>
                </c:pt>
                <c:pt idx="3269">
                  <c:v>0.96201772177302503</c:v>
                </c:pt>
                <c:pt idx="3270">
                  <c:v>0.96205570405125096</c:v>
                </c:pt>
                <c:pt idx="3271">
                  <c:v>0.96209364834720101</c:v>
                </c:pt>
                <c:pt idx="3272">
                  <c:v>0.96213155469885403</c:v>
                </c:pt>
                <c:pt idx="3273">
                  <c:v>0.96216942314415499</c:v>
                </c:pt>
                <c:pt idx="3274">
                  <c:v>0.96220725372101001</c:v>
                </c:pt>
                <c:pt idx="3275">
                  <c:v>0.96224504646729003</c:v>
                </c:pt>
                <c:pt idx="3276">
                  <c:v>0.96228280142082201</c:v>
                </c:pt>
                <c:pt idx="3277">
                  <c:v>0.96232051861940204</c:v>
                </c:pt>
                <c:pt idx="3278">
                  <c:v>0.96235819810078205</c:v>
                </c:pt>
                <c:pt idx="3279">
                  <c:v>0.96239583990268096</c:v>
                </c:pt>
                <c:pt idx="3280">
                  <c:v>0.96243344406277798</c:v>
                </c:pt>
                <c:pt idx="3281">
                  <c:v>0.96247101061871698</c:v>
                </c:pt>
                <c:pt idx="3282">
                  <c:v>0.96250853960809701</c:v>
                </c:pt>
                <c:pt idx="3283">
                  <c:v>0.96254603106848902</c:v>
                </c:pt>
                <c:pt idx="3284">
                  <c:v>0.96258348503741897</c:v>
                </c:pt>
                <c:pt idx="3285">
                  <c:v>0.962620901552383</c:v>
                </c:pt>
                <c:pt idx="3286">
                  <c:v>0.96265828065083103</c:v>
                </c:pt>
                <c:pt idx="3287">
                  <c:v>0.96269562237018103</c:v>
                </c:pt>
                <c:pt idx="3288">
                  <c:v>0.96273292674780897</c:v>
                </c:pt>
                <c:pt idx="3289">
                  <c:v>0.96277019382106199</c:v>
                </c:pt>
                <c:pt idx="3290">
                  <c:v>0.96280742362724103</c:v>
                </c:pt>
                <c:pt idx="3291">
                  <c:v>0.96284461620361494</c:v>
                </c:pt>
                <c:pt idx="3292">
                  <c:v>0.96288177158740995</c:v>
                </c:pt>
                <c:pt idx="3293">
                  <c:v>0.96291888981582197</c:v>
                </c:pt>
                <c:pt idx="3294">
                  <c:v>0.96295597092600704</c:v>
                </c:pt>
                <c:pt idx="3295">
                  <c:v>0.96299301495508105</c:v>
                </c:pt>
                <c:pt idx="3296">
                  <c:v>0.96303002194012499</c:v>
                </c:pt>
                <c:pt idx="3297">
                  <c:v>0.96306699191818501</c:v>
                </c:pt>
                <c:pt idx="3298">
                  <c:v>0.96310392492626595</c:v>
                </c:pt>
                <c:pt idx="3299">
                  <c:v>0.96314082100134102</c:v>
                </c:pt>
                <c:pt idx="3300">
                  <c:v>0.96317768018034</c:v>
                </c:pt>
                <c:pt idx="3301">
                  <c:v>0.96321450250016005</c:v>
                </c:pt>
                <c:pt idx="3302">
                  <c:v>0.96325128799765902</c:v>
                </c:pt>
                <c:pt idx="3303">
                  <c:v>0.96328803670966101</c:v>
                </c:pt>
                <c:pt idx="3304">
                  <c:v>0.96332474867295204</c:v>
                </c:pt>
                <c:pt idx="3305">
                  <c:v>0.96336142392427904</c:v>
                </c:pt>
                <c:pt idx="3306">
                  <c:v>0.96339806250035498</c:v>
                </c:pt>
                <c:pt idx="3307">
                  <c:v>0.96343466443785397</c:v>
                </c:pt>
                <c:pt idx="3308">
                  <c:v>0.96347122977341704</c:v>
                </c:pt>
                <c:pt idx="3309">
                  <c:v>0.96350775854364301</c:v>
                </c:pt>
                <c:pt idx="3310">
                  <c:v>0.96354425078509998</c:v>
                </c:pt>
                <c:pt idx="3311">
                  <c:v>0.96358070653431405</c:v>
                </c:pt>
                <c:pt idx="3312">
                  <c:v>0.96361712582778003</c:v>
                </c:pt>
                <c:pt idx="3313">
                  <c:v>0.96365350870195099</c:v>
                </c:pt>
                <c:pt idx="3314">
                  <c:v>0.96368985519325001</c:v>
                </c:pt>
                <c:pt idx="3315">
                  <c:v>0.96372616533805699</c:v>
                </c:pt>
                <c:pt idx="3316">
                  <c:v>0.96376243917271798</c:v>
                </c:pt>
                <c:pt idx="3317">
                  <c:v>0.96379867673354702</c:v>
                </c:pt>
                <c:pt idx="3318">
                  <c:v>0.963834878056813</c:v>
                </c:pt>
                <c:pt idx="3319">
                  <c:v>0.96387104317875605</c:v>
                </c:pt>
                <c:pt idx="3320">
                  <c:v>0.96390717213557797</c:v>
                </c:pt>
                <c:pt idx="3321">
                  <c:v>0.96394326496344196</c:v>
                </c:pt>
                <c:pt idx="3322">
                  <c:v>0.963979321698479</c:v>
                </c:pt>
                <c:pt idx="3323">
                  <c:v>0.96401534237677999</c:v>
                </c:pt>
                <c:pt idx="3324">
                  <c:v>0.96405132703440299</c:v>
                </c:pt>
                <c:pt idx="3325">
                  <c:v>0.96408727570736696</c:v>
                </c:pt>
                <c:pt idx="3326">
                  <c:v>0.964123188431661</c:v>
                </c:pt>
                <c:pt idx="3327">
                  <c:v>0.96415906524322903</c:v>
                </c:pt>
                <c:pt idx="3328">
                  <c:v>0.96419490617798598</c:v>
                </c:pt>
                <c:pt idx="3329">
                  <c:v>0.96423071127180804</c:v>
                </c:pt>
                <c:pt idx="3330">
                  <c:v>0.96426648056053599</c:v>
                </c:pt>
                <c:pt idx="3331">
                  <c:v>0.96430221407997596</c:v>
                </c:pt>
                <c:pt idx="3332">
                  <c:v>0.96433791186589601</c:v>
                </c:pt>
                <c:pt idx="3333">
                  <c:v>0.96437357395403001</c:v>
                </c:pt>
                <c:pt idx="3334">
                  <c:v>0.96440920038007605</c:v>
                </c:pt>
                <c:pt idx="3335">
                  <c:v>0.96444479117969595</c:v>
                </c:pt>
                <c:pt idx="3336">
                  <c:v>0.96448034638851599</c:v>
                </c:pt>
                <c:pt idx="3337">
                  <c:v>0.96451586604212702</c:v>
                </c:pt>
                <c:pt idx="3338">
                  <c:v>0.96455135017608595</c:v>
                </c:pt>
                <c:pt idx="3339">
                  <c:v>0.96458679882590803</c:v>
                </c:pt>
                <c:pt idx="3340">
                  <c:v>0.96462221202708398</c:v>
                </c:pt>
                <c:pt idx="3341">
                  <c:v>0.964657589815056</c:v>
                </c:pt>
                <c:pt idx="3342">
                  <c:v>0.96469293222524199</c:v>
                </c:pt>
                <c:pt idx="3343">
                  <c:v>0.96472823929301699</c:v>
                </c:pt>
                <c:pt idx="3344">
                  <c:v>0.96476351105372304</c:v>
                </c:pt>
                <c:pt idx="3345">
                  <c:v>0.96479874754266903</c:v>
                </c:pt>
                <c:pt idx="3346">
                  <c:v>0.96483394879512596</c:v>
                </c:pt>
                <c:pt idx="3347">
                  <c:v>0.96486911484633098</c:v>
                </c:pt>
                <c:pt idx="3348">
                  <c:v>0.96490424573148503</c:v>
                </c:pt>
                <c:pt idx="3349">
                  <c:v>0.964939341485754</c:v>
                </c:pt>
                <c:pt idx="3350">
                  <c:v>0.964974402144268</c:v>
                </c:pt>
                <c:pt idx="3351">
                  <c:v>0.96500942774212395</c:v>
                </c:pt>
                <c:pt idx="3352">
                  <c:v>0.96504441831438303</c:v>
                </c:pt>
                <c:pt idx="3353">
                  <c:v>0.96507937389606702</c:v>
                </c:pt>
                <c:pt idx="3354">
                  <c:v>0.96511429452217101</c:v>
                </c:pt>
                <c:pt idx="3355">
                  <c:v>0.96514918022764795</c:v>
                </c:pt>
                <c:pt idx="3356">
                  <c:v>0.96518403104742101</c:v>
                </c:pt>
                <c:pt idx="3357">
                  <c:v>0.96521884701637395</c:v>
                </c:pt>
                <c:pt idx="3358">
                  <c:v>0.965253628169357</c:v>
                </c:pt>
                <c:pt idx="3359">
                  <c:v>0.96528837454118899</c:v>
                </c:pt>
                <c:pt idx="3360">
                  <c:v>0.96532308616664597</c:v>
                </c:pt>
                <c:pt idx="3361">
                  <c:v>0.96535776308048005</c:v>
                </c:pt>
                <c:pt idx="3362">
                  <c:v>0.9653924053174</c:v>
                </c:pt>
                <c:pt idx="3363">
                  <c:v>0.96542701291208299</c:v>
                </c:pt>
                <c:pt idx="3364">
                  <c:v>0.96546158589916897</c:v>
                </c:pt>
                <c:pt idx="3365">
                  <c:v>0.96549612431327103</c:v>
                </c:pt>
                <c:pt idx="3366">
                  <c:v>0.96553062818895696</c:v>
                </c:pt>
                <c:pt idx="3367">
                  <c:v>0.96556509756076903</c:v>
                </c:pt>
                <c:pt idx="3368">
                  <c:v>0.96559953246320895</c:v>
                </c:pt>
                <c:pt idx="3369">
                  <c:v>0.96563393293074495</c:v>
                </c:pt>
                <c:pt idx="3370">
                  <c:v>0.96566829899781403</c:v>
                </c:pt>
                <c:pt idx="3371">
                  <c:v>0.96570263069881701</c:v>
                </c:pt>
                <c:pt idx="3372">
                  <c:v>0.96573692806811795</c:v>
                </c:pt>
                <c:pt idx="3373">
                  <c:v>0.96577119114004994</c:v>
                </c:pt>
                <c:pt idx="3374">
                  <c:v>0.96580541994891</c:v>
                </c:pt>
                <c:pt idx="3375">
                  <c:v>0.96583961452896105</c:v>
                </c:pt>
                <c:pt idx="3376">
                  <c:v>0.96587377491443205</c:v>
                </c:pt>
                <c:pt idx="3377">
                  <c:v>0.96590790113951697</c:v>
                </c:pt>
                <c:pt idx="3378">
                  <c:v>0.96594199323837904</c:v>
                </c:pt>
                <c:pt idx="3379">
                  <c:v>0.96597605124513897</c:v>
                </c:pt>
                <c:pt idx="3380">
                  <c:v>0.96601007519389404</c:v>
                </c:pt>
                <c:pt idx="3381">
                  <c:v>0.9660440651187</c:v>
                </c:pt>
                <c:pt idx="3382">
                  <c:v>0.96607802105358198</c:v>
                </c:pt>
                <c:pt idx="3383">
                  <c:v>0.96611194303252801</c:v>
                </c:pt>
                <c:pt idx="3384">
                  <c:v>0.96614583108949603</c:v>
                </c:pt>
                <c:pt idx="3385">
                  <c:v>0.96617968525840603</c:v>
                </c:pt>
                <c:pt idx="3386">
                  <c:v>0.966213505573147</c:v>
                </c:pt>
                <c:pt idx="3387">
                  <c:v>0.96624729206757498</c:v>
                </c:pt>
                <c:pt idx="3388">
                  <c:v>0.96628104477550703</c:v>
                </c:pt>
                <c:pt idx="3389">
                  <c:v>0.96631476373073</c:v>
                </c:pt>
                <c:pt idx="3390">
                  <c:v>0.96634844896700001</c:v>
                </c:pt>
                <c:pt idx="3391">
                  <c:v>0.96638210051803297</c:v>
                </c:pt>
                <c:pt idx="3392">
                  <c:v>0.96641571841751595</c:v>
                </c:pt>
                <c:pt idx="3393">
                  <c:v>0.96644930269909901</c:v>
                </c:pt>
                <c:pt idx="3394">
                  <c:v>0.96648285339639906</c:v>
                </c:pt>
                <c:pt idx="3395">
                  <c:v>0.96651637054300199</c:v>
                </c:pt>
                <c:pt idx="3396">
                  <c:v>0.96654985417245998</c:v>
                </c:pt>
                <c:pt idx="3397">
                  <c:v>0.96658330431828698</c:v>
                </c:pt>
                <c:pt idx="3398">
                  <c:v>0.96661672101396801</c:v>
                </c:pt>
                <c:pt idx="3399">
                  <c:v>0.96665010429295395</c:v>
                </c:pt>
                <c:pt idx="3400">
                  <c:v>0.96668345418866197</c:v>
                </c:pt>
                <c:pt idx="3401">
                  <c:v>0.96671677073447304</c:v>
                </c:pt>
                <c:pt idx="3402">
                  <c:v>0.96675005396373903</c:v>
                </c:pt>
                <c:pt idx="3403">
                  <c:v>0.96678330390977496</c:v>
                </c:pt>
                <c:pt idx="3404">
                  <c:v>0.96681652060586498</c:v>
                </c:pt>
                <c:pt idx="3405">
                  <c:v>0.96684970408525905</c:v>
                </c:pt>
                <c:pt idx="3406">
                  <c:v>0.96688285438117505</c:v>
                </c:pt>
                <c:pt idx="3407">
                  <c:v>0.96691597152679298</c:v>
                </c:pt>
                <c:pt idx="3408">
                  <c:v>0.966949055555266</c:v>
                </c:pt>
                <c:pt idx="3409">
                  <c:v>0.96698210649971095</c:v>
                </c:pt>
                <c:pt idx="3410">
                  <c:v>0.96701512439321102</c:v>
                </c:pt>
                <c:pt idx="3411">
                  <c:v>0.96704810926881801</c:v>
                </c:pt>
                <c:pt idx="3412">
                  <c:v>0.96708106115954895</c:v>
                </c:pt>
                <c:pt idx="3413">
                  <c:v>0.967113980098389</c:v>
                </c:pt>
                <c:pt idx="3414">
                  <c:v>0.96714686611829204</c:v>
                </c:pt>
                <c:pt idx="3415">
                  <c:v>0.96717971925217305</c:v>
                </c:pt>
                <c:pt idx="3416">
                  <c:v>0.96721253953291997</c:v>
                </c:pt>
                <c:pt idx="3417">
                  <c:v>0.96724532699338805</c:v>
                </c:pt>
                <c:pt idx="3418">
                  <c:v>0.96727808166639495</c:v>
                </c:pt>
                <c:pt idx="3419">
                  <c:v>0.96731080358472799</c:v>
                </c:pt>
                <c:pt idx="3420">
                  <c:v>0.96734349278114296</c:v>
                </c:pt>
                <c:pt idx="3421">
                  <c:v>0.96737614928836202</c:v>
                </c:pt>
                <c:pt idx="3422">
                  <c:v>0.96740877313907403</c:v>
                </c:pt>
                <c:pt idx="3423">
                  <c:v>0.96744136436593398</c:v>
                </c:pt>
                <c:pt idx="3424">
                  <c:v>0.96747392300156898</c:v>
                </c:pt>
                <c:pt idx="3425">
                  <c:v>0.96750644907856698</c:v>
                </c:pt>
                <c:pt idx="3426">
                  <c:v>0.96753894262948903</c:v>
                </c:pt>
                <c:pt idx="3427">
                  <c:v>0.96757140368685901</c:v>
                </c:pt>
                <c:pt idx="3428">
                  <c:v>0.96760383228317404</c:v>
                </c:pt>
                <c:pt idx="3429">
                  <c:v>0.96763622845088904</c:v>
                </c:pt>
                <c:pt idx="3430">
                  <c:v>0.96766859222243795</c:v>
                </c:pt>
                <c:pt idx="3431">
                  <c:v>0.96770092363021598</c:v>
                </c:pt>
                <c:pt idx="3432">
                  <c:v>0.96773322270658602</c:v>
                </c:pt>
                <c:pt idx="3433">
                  <c:v>0.96776548948387997</c:v>
                </c:pt>
                <c:pt idx="3434">
                  <c:v>0.96779772399439501</c:v>
                </c:pt>
                <c:pt idx="3435">
                  <c:v>0.96782992627040199</c:v>
                </c:pt>
                <c:pt idx="3436">
                  <c:v>0.96786209634413101</c:v>
                </c:pt>
                <c:pt idx="3437">
                  <c:v>0.96789423424778698</c:v>
                </c:pt>
                <c:pt idx="3438">
                  <c:v>0.96792634001353905</c:v>
                </c:pt>
                <c:pt idx="3439">
                  <c:v>0.96795841367352597</c:v>
                </c:pt>
                <c:pt idx="3440">
                  <c:v>0.96799045525985195</c:v>
                </c:pt>
                <c:pt idx="3441">
                  <c:v>0.96802246480459198</c:v>
                </c:pt>
                <c:pt idx="3442">
                  <c:v>0.96805444233978799</c:v>
                </c:pt>
                <c:pt idx="3443">
                  <c:v>0.96808638789744605</c:v>
                </c:pt>
                <c:pt idx="3444">
                  <c:v>0.96811830150955003</c:v>
                </c:pt>
                <c:pt idx="3445">
                  <c:v>0.96815018320804003</c:v>
                </c:pt>
                <c:pt idx="3446">
                  <c:v>0.96818203302483197</c:v>
                </c:pt>
                <c:pt idx="3447">
                  <c:v>0.96821385099180701</c:v>
                </c:pt>
                <c:pt idx="3448">
                  <c:v>0.96824563714081602</c:v>
                </c:pt>
                <c:pt idx="3449">
                  <c:v>0.96827739150367498</c:v>
                </c:pt>
                <c:pt idx="3450">
                  <c:v>0.96830911411217102</c:v>
                </c:pt>
                <c:pt idx="3451">
                  <c:v>0.96834080499805897</c:v>
                </c:pt>
                <c:pt idx="3452">
                  <c:v>0.968372464193061</c:v>
                </c:pt>
                <c:pt idx="3453">
                  <c:v>0.96840409172886799</c:v>
                </c:pt>
                <c:pt idx="3454">
                  <c:v>0.96843568763713905</c:v>
                </c:pt>
                <c:pt idx="3455">
                  <c:v>0.96846725194950201</c:v>
                </c:pt>
                <c:pt idx="3456">
                  <c:v>0.96849878469755202</c:v>
                </c:pt>
                <c:pt idx="3457">
                  <c:v>0.96853028591285395</c:v>
                </c:pt>
                <c:pt idx="3458">
                  <c:v>0.96856175562694202</c:v>
                </c:pt>
                <c:pt idx="3459">
                  <c:v>0.96859319387131404</c:v>
                </c:pt>
                <c:pt idx="3460">
                  <c:v>0.96862460067744405</c:v>
                </c:pt>
                <c:pt idx="3461">
                  <c:v>0.96865597607676601</c:v>
                </c:pt>
                <c:pt idx="3462">
                  <c:v>0.96868732010068903</c:v>
                </c:pt>
                <c:pt idx="3463">
                  <c:v>0.96871863278059001</c:v>
                </c:pt>
                <c:pt idx="3464">
                  <c:v>0.96874991414780898</c:v>
                </c:pt>
                <c:pt idx="3465">
                  <c:v>0.96878116423366001</c:v>
                </c:pt>
                <c:pt idx="3466">
                  <c:v>0.96881238306942596</c:v>
                </c:pt>
                <c:pt idx="3467">
                  <c:v>0.96884357068635696</c:v>
                </c:pt>
                <c:pt idx="3468">
                  <c:v>0.96887472711567102</c:v>
                </c:pt>
                <c:pt idx="3469">
                  <c:v>0.96890585238855598</c:v>
                </c:pt>
                <c:pt idx="3470">
                  <c:v>0.96893694653616602</c:v>
                </c:pt>
                <c:pt idx="3471">
                  <c:v>0.96896800958963003</c:v>
                </c:pt>
                <c:pt idx="3472">
                  <c:v>0.96899904158004102</c:v>
                </c:pt>
                <c:pt idx="3473">
                  <c:v>0.96903004253846103</c:v>
                </c:pt>
                <c:pt idx="3474">
                  <c:v>0.96906101249592302</c:v>
                </c:pt>
                <c:pt idx="3475">
                  <c:v>0.96909195148342697</c:v>
                </c:pt>
                <c:pt idx="3476">
                  <c:v>0.96912285953194299</c:v>
                </c:pt>
                <c:pt idx="3477">
                  <c:v>0.969153736672411</c:v>
                </c:pt>
                <c:pt idx="3478">
                  <c:v>0.96918458293573795</c:v>
                </c:pt>
                <c:pt idx="3479">
                  <c:v>0.96921539835280301</c:v>
                </c:pt>
                <c:pt idx="3480">
                  <c:v>0.96924618295444898</c:v>
                </c:pt>
                <c:pt idx="3481">
                  <c:v>0.96927693677149596</c:v>
                </c:pt>
                <c:pt idx="3482">
                  <c:v>0.969307659834724</c:v>
                </c:pt>
                <c:pt idx="3483">
                  <c:v>0.96933835217488995</c:v>
                </c:pt>
                <c:pt idx="3484">
                  <c:v>0.96936901382271401</c:v>
                </c:pt>
                <c:pt idx="3485">
                  <c:v>0.96939964480889196</c:v>
                </c:pt>
                <c:pt idx="3486">
                  <c:v>0.96943024516408305</c:v>
                </c:pt>
                <c:pt idx="3487">
                  <c:v>0.969460814918918</c:v>
                </c:pt>
                <c:pt idx="3488">
                  <c:v>0.969491354104</c:v>
                </c:pt>
                <c:pt idx="3489">
                  <c:v>0.96952186274989605</c:v>
                </c:pt>
                <c:pt idx="3490">
                  <c:v>0.96955234088714504</c:v>
                </c:pt>
                <c:pt idx="3491">
                  <c:v>0.96958278854625701</c:v>
                </c:pt>
                <c:pt idx="3492">
                  <c:v>0.96961320575771204</c:v>
                </c:pt>
                <c:pt idx="3493">
                  <c:v>0.96964359255195498</c:v>
                </c:pt>
                <c:pt idx="3494">
                  <c:v>0.96967394895940295</c:v>
                </c:pt>
                <c:pt idx="3495">
                  <c:v>0.96970427501044398</c:v>
                </c:pt>
                <c:pt idx="3496">
                  <c:v>0.96973457073543301</c:v>
                </c:pt>
                <c:pt idx="3497">
                  <c:v>0.969764836164698</c:v>
                </c:pt>
                <c:pt idx="3498">
                  <c:v>0.96979507132853404</c:v>
                </c:pt>
                <c:pt idx="3499">
                  <c:v>0.96982527625720505</c:v>
                </c:pt>
                <c:pt idx="3500">
                  <c:v>0.96985545098094705</c:v>
                </c:pt>
                <c:pt idx="3501">
                  <c:v>0.969885595529966</c:v>
                </c:pt>
                <c:pt idx="3502">
                  <c:v>0.96991570993443599</c:v>
                </c:pt>
                <c:pt idx="3503">
                  <c:v>0.969945794224503</c:v>
                </c:pt>
                <c:pt idx="3504">
                  <c:v>0.96997584843027795</c:v>
                </c:pt>
                <c:pt idx="3505">
                  <c:v>0.97000587258184701</c:v>
                </c:pt>
                <c:pt idx="3506">
                  <c:v>0.970035866709265</c:v>
                </c:pt>
                <c:pt idx="3507">
                  <c:v>0.97006583084255504</c:v>
                </c:pt>
                <c:pt idx="3508">
                  <c:v>0.97009576501171302</c:v>
                </c:pt>
                <c:pt idx="3509">
                  <c:v>0.97012566924670096</c:v>
                </c:pt>
                <c:pt idx="3510">
                  <c:v>0.97015554357745404</c:v>
                </c:pt>
                <c:pt idx="3511">
                  <c:v>0.97018538803387699</c:v>
                </c:pt>
                <c:pt idx="3512">
                  <c:v>0.97021520264584404</c:v>
                </c:pt>
                <c:pt idx="3513">
                  <c:v>0.97024498744319798</c:v>
                </c:pt>
                <c:pt idx="3514">
                  <c:v>0.97027474245575396</c:v>
                </c:pt>
                <c:pt idx="3515">
                  <c:v>0.97030446771329804</c:v>
                </c:pt>
                <c:pt idx="3516">
                  <c:v>0.97033416324558497</c:v>
                </c:pt>
                <c:pt idx="3517">
                  <c:v>0.97036382908233798</c:v>
                </c:pt>
                <c:pt idx="3518">
                  <c:v>0.97039346525325698</c:v>
                </c:pt>
                <c:pt idx="3519">
                  <c:v>0.97042307178800402</c:v>
                </c:pt>
                <c:pt idx="3520">
                  <c:v>0.97045264871621395</c:v>
                </c:pt>
                <c:pt idx="3521">
                  <c:v>0.97048219606749897</c:v>
                </c:pt>
                <c:pt idx="3522">
                  <c:v>0.97051171387143198</c:v>
                </c:pt>
                <c:pt idx="3523">
                  <c:v>0.97054120215756101</c:v>
                </c:pt>
                <c:pt idx="3524">
                  <c:v>0.97057066095540301</c:v>
                </c:pt>
                <c:pt idx="3525">
                  <c:v>0.97060009029444805</c:v>
                </c:pt>
                <c:pt idx="3526">
                  <c:v>0.97062949020415401</c:v>
                </c:pt>
                <c:pt idx="3527">
                  <c:v>0.97065886071394902</c:v>
                </c:pt>
                <c:pt idx="3528">
                  <c:v>0.97068820185323501</c:v>
                </c:pt>
                <c:pt idx="3529">
                  <c:v>0.97071751365138204</c:v>
                </c:pt>
                <c:pt idx="3530">
                  <c:v>0.97074679613772996</c:v>
                </c:pt>
                <c:pt idx="3531">
                  <c:v>0.97077604934159301</c:v>
                </c:pt>
                <c:pt idx="3532">
                  <c:v>0.97080527329225097</c:v>
                </c:pt>
                <c:pt idx="3533">
                  <c:v>0.97083446801895901</c:v>
                </c:pt>
                <c:pt idx="3534">
                  <c:v>0.97086363355093996</c:v>
                </c:pt>
                <c:pt idx="3535">
                  <c:v>0.97089276991738804</c:v>
                </c:pt>
                <c:pt idx="3536">
                  <c:v>0.97092187714747302</c:v>
                </c:pt>
                <c:pt idx="3537">
                  <c:v>0.97095095527032405</c:v>
                </c:pt>
                <c:pt idx="3538">
                  <c:v>0.97098000431505405</c:v>
                </c:pt>
                <c:pt idx="3539">
                  <c:v>0.97100902431073899</c:v>
                </c:pt>
                <c:pt idx="3540">
                  <c:v>0.97103801528642797</c:v>
                </c:pt>
                <c:pt idx="3541">
                  <c:v>0.971066977271141</c:v>
                </c:pt>
                <c:pt idx="3542">
                  <c:v>0.97109591029387199</c:v>
                </c:pt>
                <c:pt idx="3543">
                  <c:v>0.97112481438357801</c:v>
                </c:pt>
                <c:pt idx="3544">
                  <c:v>0.97115368956919401</c:v>
                </c:pt>
                <c:pt idx="3545">
                  <c:v>0.971182535879623</c:v>
                </c:pt>
                <c:pt idx="3546">
                  <c:v>0.97121135334374498</c:v>
                </c:pt>
                <c:pt idx="3547">
                  <c:v>0.97124014199039999</c:v>
                </c:pt>
                <c:pt idx="3548">
                  <c:v>0.97126890184840997</c:v>
                </c:pt>
                <c:pt idx="3549">
                  <c:v>0.97129763294656202</c:v>
                </c:pt>
                <c:pt idx="3550">
                  <c:v>0.97132633531361501</c:v>
                </c:pt>
                <c:pt idx="3551">
                  <c:v>0.97135500897830096</c:v>
                </c:pt>
                <c:pt idx="3552">
                  <c:v>0.97138365396932402</c:v>
                </c:pt>
                <c:pt idx="3553">
                  <c:v>0.97141227031535304</c:v>
                </c:pt>
                <c:pt idx="3554">
                  <c:v>0.97144085804503899</c:v>
                </c:pt>
                <c:pt idx="3555">
                  <c:v>0.97146941718699398</c:v>
                </c:pt>
                <c:pt idx="3556">
                  <c:v>0.97149794776980702</c:v>
                </c:pt>
                <c:pt idx="3557">
                  <c:v>0.97152644982203595</c:v>
                </c:pt>
                <c:pt idx="3558">
                  <c:v>0.97155492337221405</c:v>
                </c:pt>
                <c:pt idx="3559">
                  <c:v>0.97158336844884197</c:v>
                </c:pt>
                <c:pt idx="3560">
                  <c:v>0.97161178508039403</c:v>
                </c:pt>
                <c:pt idx="3561">
                  <c:v>0.97164017329531405</c:v>
                </c:pt>
                <c:pt idx="3562">
                  <c:v>0.97166853312201795</c:v>
                </c:pt>
                <c:pt idx="3563">
                  <c:v>0.97169686458889704</c:v>
                </c:pt>
                <c:pt idx="3564">
                  <c:v>0.97172516772430695</c:v>
                </c:pt>
                <c:pt idx="3565">
                  <c:v>0.97175344255658402</c:v>
                </c:pt>
                <c:pt idx="3566">
                  <c:v>0.97178168911402596</c:v>
                </c:pt>
                <c:pt idx="3567">
                  <c:v>0.97180990742491302</c:v>
                </c:pt>
                <c:pt idx="3568">
                  <c:v>0.97183809751748795</c:v>
                </c:pt>
                <c:pt idx="3569">
                  <c:v>0.97186625941996996</c:v>
                </c:pt>
                <c:pt idx="3570">
                  <c:v>0.97189439316055104</c:v>
                </c:pt>
                <c:pt idx="3571">
                  <c:v>0.97192249876739001</c:v>
                </c:pt>
                <c:pt idx="3572">
                  <c:v>0.97195057626862202</c:v>
                </c:pt>
                <c:pt idx="3573">
                  <c:v>0.97197862569235305</c:v>
                </c:pt>
                <c:pt idx="3574">
                  <c:v>0.97200664706666096</c:v>
                </c:pt>
                <c:pt idx="3575">
                  <c:v>0.97203464041959498</c:v>
                </c:pt>
                <c:pt idx="3576">
                  <c:v>0.97206260577917503</c:v>
                </c:pt>
                <c:pt idx="3577">
                  <c:v>0.97209054317339605</c:v>
                </c:pt>
                <c:pt idx="3578">
                  <c:v>0.97211845263022201</c:v>
                </c:pt>
                <c:pt idx="3579">
                  <c:v>0.972146334177592</c:v>
                </c:pt>
                <c:pt idx="3580">
                  <c:v>0.97217418784341503</c:v>
                </c:pt>
                <c:pt idx="3581">
                  <c:v>0.97220201365557202</c:v>
                </c:pt>
                <c:pt idx="3582">
                  <c:v>0.97222981164191602</c:v>
                </c:pt>
                <c:pt idx="3583">
                  <c:v>0.972257581830273</c:v>
                </c:pt>
                <c:pt idx="3584">
                  <c:v>0.97228532424844305</c:v>
                </c:pt>
                <c:pt idx="3585">
                  <c:v>0.97231303892419396</c:v>
                </c:pt>
                <c:pt idx="3586">
                  <c:v>0.97234072588526999</c:v>
                </c:pt>
                <c:pt idx="3587">
                  <c:v>0.97236838515938495</c:v>
                </c:pt>
                <c:pt idx="3588">
                  <c:v>0.97239601677422605</c:v>
                </c:pt>
                <c:pt idx="3589">
                  <c:v>0.97242362075745103</c:v>
                </c:pt>
                <c:pt idx="3590">
                  <c:v>0.97245119713669403</c:v>
                </c:pt>
                <c:pt idx="3591">
                  <c:v>0.97247874593955697</c:v>
                </c:pt>
                <c:pt idx="3592">
                  <c:v>0.97250626719361799</c:v>
                </c:pt>
                <c:pt idx="3593">
                  <c:v>0.97253376092642296</c:v>
                </c:pt>
                <c:pt idx="3594">
                  <c:v>0.97256122716549798</c:v>
                </c:pt>
                <c:pt idx="3595">
                  <c:v>0.97258866593833204</c:v>
                </c:pt>
                <c:pt idx="3596">
                  <c:v>0.97261607727239396</c:v>
                </c:pt>
                <c:pt idx="3597">
                  <c:v>0.97264346119512202</c:v>
                </c:pt>
                <c:pt idx="3598">
                  <c:v>0.97267081773392705</c:v>
                </c:pt>
                <c:pt idx="3599">
                  <c:v>0.97269814691619305</c:v>
                </c:pt>
                <c:pt idx="3600">
                  <c:v>0.97272544876927702</c:v>
                </c:pt>
                <c:pt idx="3601">
                  <c:v>0.97275272332050799</c:v>
                </c:pt>
                <c:pt idx="3602">
                  <c:v>0.97277997059718802</c:v>
                </c:pt>
                <c:pt idx="3603">
                  <c:v>0.97280719062659005</c:v>
                </c:pt>
                <c:pt idx="3604">
                  <c:v>0.97283438343596296</c:v>
                </c:pt>
                <c:pt idx="3605">
                  <c:v>0.97286154905252697</c:v>
                </c:pt>
                <c:pt idx="3606">
                  <c:v>0.97288868750347501</c:v>
                </c:pt>
                <c:pt idx="3607">
                  <c:v>0.97291579881597101</c:v>
                </c:pt>
                <c:pt idx="3608">
                  <c:v>0.97294288301715504</c:v>
                </c:pt>
                <c:pt idx="3609">
                  <c:v>0.97296994013413796</c:v>
                </c:pt>
                <c:pt idx="3610">
                  <c:v>0.972996970194004</c:v>
                </c:pt>
                <c:pt idx="3611">
                  <c:v>0.97302397322380996</c:v>
                </c:pt>
                <c:pt idx="3612">
                  <c:v>0.97305094925058599</c:v>
                </c:pt>
                <c:pt idx="3613">
                  <c:v>0.97307789830133495</c:v>
                </c:pt>
                <c:pt idx="3614">
                  <c:v>0.97310482040303403</c:v>
                </c:pt>
                <c:pt idx="3615">
                  <c:v>0.97313171558263101</c:v>
                </c:pt>
                <c:pt idx="3616">
                  <c:v>0.97315858386704701</c:v>
                </c:pt>
                <c:pt idx="3617">
                  <c:v>0.97318542528318197</c:v>
                </c:pt>
                <c:pt idx="3618">
                  <c:v>0.97321223985789695</c:v>
                </c:pt>
                <c:pt idx="3619">
                  <c:v>0.97323902761804104</c:v>
                </c:pt>
                <c:pt idx="3620">
                  <c:v>0.97326578859042201</c:v>
                </c:pt>
                <c:pt idx="3621">
                  <c:v>0.97329252280183098</c:v>
                </c:pt>
                <c:pt idx="3622">
                  <c:v>0.97331923027903</c:v>
                </c:pt>
                <c:pt idx="3623">
                  <c:v>0.97334591104875101</c:v>
                </c:pt>
                <c:pt idx="3624">
                  <c:v>0.97337256513770098</c:v>
                </c:pt>
                <c:pt idx="3625">
                  <c:v>0.97339919257256502</c:v>
                </c:pt>
                <c:pt idx="3626">
                  <c:v>0.97342579337999202</c:v>
                </c:pt>
                <c:pt idx="3627">
                  <c:v>0.97345236758661102</c:v>
                </c:pt>
                <c:pt idx="3628">
                  <c:v>0.97347891521902497</c:v>
                </c:pt>
                <c:pt idx="3629">
                  <c:v>0.97350543630380704</c:v>
                </c:pt>
                <c:pt idx="3630">
                  <c:v>0.973531930867502</c:v>
                </c:pt>
                <c:pt idx="3631">
                  <c:v>0.97355839893663398</c:v>
                </c:pt>
                <c:pt idx="3632">
                  <c:v>0.973584840537698</c:v>
                </c:pt>
                <c:pt idx="3633">
                  <c:v>0.973611255697161</c:v>
                </c:pt>
                <c:pt idx="3634">
                  <c:v>0.97363764444146295</c:v>
                </c:pt>
                <c:pt idx="3635">
                  <c:v>0.97366400679702203</c:v>
                </c:pt>
                <c:pt idx="3636">
                  <c:v>0.97369034279022504</c:v>
                </c:pt>
                <c:pt idx="3637">
                  <c:v>0.97371665244743499</c:v>
                </c:pt>
                <c:pt idx="3638">
                  <c:v>0.97374293579498705</c:v>
                </c:pt>
                <c:pt idx="3639">
                  <c:v>0.97376919285919294</c:v>
                </c:pt>
                <c:pt idx="3640">
                  <c:v>0.97379542366633398</c:v>
                </c:pt>
                <c:pt idx="3641">
                  <c:v>0.97382162824266605</c:v>
                </c:pt>
                <c:pt idx="3642">
                  <c:v>0.97384780661442505</c:v>
                </c:pt>
                <c:pt idx="3643">
                  <c:v>0.97387395880781003</c:v>
                </c:pt>
                <c:pt idx="3644">
                  <c:v>0.97390008484900203</c:v>
                </c:pt>
                <c:pt idx="3645">
                  <c:v>0.97392618476415205</c:v>
                </c:pt>
                <c:pt idx="3646">
                  <c:v>0.97395225857938905</c:v>
                </c:pt>
                <c:pt idx="3647">
                  <c:v>0.97397830632080995</c:v>
                </c:pt>
                <c:pt idx="3648">
                  <c:v>0.974004328014489</c:v>
                </c:pt>
                <c:pt idx="3649">
                  <c:v>0.97403032368647402</c:v>
                </c:pt>
                <c:pt idx="3650">
                  <c:v>0.97405629336278798</c:v>
                </c:pt>
                <c:pt idx="3651">
                  <c:v>0.97408223706942498</c:v>
                </c:pt>
                <c:pt idx="3652">
                  <c:v>0.97410815483235402</c:v>
                </c:pt>
                <c:pt idx="3653">
                  <c:v>0.97413404667752301</c:v>
                </c:pt>
                <c:pt idx="3654">
                  <c:v>0.974159912630846</c:v>
                </c:pt>
                <c:pt idx="3655">
                  <c:v>0.97418575271821395</c:v>
                </c:pt>
                <c:pt idx="3656">
                  <c:v>0.97421156696549605</c:v>
                </c:pt>
                <c:pt idx="3657">
                  <c:v>0.97423735539852996</c:v>
                </c:pt>
                <c:pt idx="3658">
                  <c:v>0.97426311804313204</c:v>
                </c:pt>
                <c:pt idx="3659">
                  <c:v>0.97428885492508899</c:v>
                </c:pt>
                <c:pt idx="3660">
                  <c:v>0.97431456607016298</c:v>
                </c:pt>
                <c:pt idx="3661">
                  <c:v>0.97434025150409498</c:v>
                </c:pt>
                <c:pt idx="3662">
                  <c:v>0.97436591125258998</c:v>
                </c:pt>
                <c:pt idx="3663">
                  <c:v>0.97439154534133698</c:v>
                </c:pt>
                <c:pt idx="3664">
                  <c:v>0.97441715379599503</c:v>
                </c:pt>
                <c:pt idx="3665">
                  <c:v>0.97444273664220005</c:v>
                </c:pt>
                <c:pt idx="3666">
                  <c:v>0.974468293905558</c:v>
                </c:pt>
                <c:pt idx="3667">
                  <c:v>0.97449382561165199</c:v>
                </c:pt>
                <c:pt idx="3668">
                  <c:v>0.97451933178604</c:v>
                </c:pt>
                <c:pt idx="3669">
                  <c:v>0.97454481245425495</c:v>
                </c:pt>
                <c:pt idx="3670">
                  <c:v>0.97457026764179999</c:v>
                </c:pt>
                <c:pt idx="3671">
                  <c:v>0.97459569737415896</c:v>
                </c:pt>
                <c:pt idx="3672">
                  <c:v>0.97462110167678495</c:v>
                </c:pt>
                <c:pt idx="3673">
                  <c:v>0.97464648057510805</c:v>
                </c:pt>
                <c:pt idx="3674">
                  <c:v>0.97467183409453295</c:v>
                </c:pt>
                <c:pt idx="3675">
                  <c:v>0.97469716226043801</c:v>
                </c:pt>
                <c:pt idx="3676">
                  <c:v>0.97472246509817795</c:v>
                </c:pt>
                <c:pt idx="3677">
                  <c:v>0.97474774263307995</c:v>
                </c:pt>
                <c:pt idx="3678">
                  <c:v>0.974772994890446</c:v>
                </c:pt>
                <c:pt idx="3679">
                  <c:v>0.97479822189555598</c:v>
                </c:pt>
                <c:pt idx="3680">
                  <c:v>0.97482342367366104</c:v>
                </c:pt>
                <c:pt idx="3681">
                  <c:v>0.97484860024998699</c:v>
                </c:pt>
                <c:pt idx="3682">
                  <c:v>0.974873751649737</c:v>
                </c:pt>
                <c:pt idx="3683">
                  <c:v>0.97489887789808805</c:v>
                </c:pt>
                <c:pt idx="3684">
                  <c:v>0.97492397902018901</c:v>
                </c:pt>
                <c:pt idx="3685">
                  <c:v>0.97494905504116902</c:v>
                </c:pt>
                <c:pt idx="3686">
                  <c:v>0.97497410598612699</c:v>
                </c:pt>
                <c:pt idx="3687">
                  <c:v>0.97499913188014098</c:v>
                </c:pt>
                <c:pt idx="3688">
                  <c:v>0.97502413274826105</c:v>
                </c:pt>
                <c:pt idx="3689">
                  <c:v>0.97504910861551297</c:v>
                </c:pt>
                <c:pt idx="3690">
                  <c:v>0.97507405950689796</c:v>
                </c:pt>
                <c:pt idx="3691">
                  <c:v>0.97509898544739004</c:v>
                </c:pt>
                <c:pt idx="3692">
                  <c:v>0.97512388646194303</c:v>
                </c:pt>
                <c:pt idx="3693">
                  <c:v>0.975148762575482</c:v>
                </c:pt>
                <c:pt idx="3694">
                  <c:v>0.97517361381290601</c:v>
                </c:pt>
                <c:pt idx="3695">
                  <c:v>0.97519844019909296</c:v>
                </c:pt>
                <c:pt idx="3696">
                  <c:v>0.97522324175889297</c:v>
                </c:pt>
                <c:pt idx="3697">
                  <c:v>0.97524801851713505</c:v>
                </c:pt>
                <c:pt idx="3698">
                  <c:v>0.97527277049861705</c:v>
                </c:pt>
                <c:pt idx="3699">
                  <c:v>0.97529749772811902</c:v>
                </c:pt>
                <c:pt idx="3700">
                  <c:v>0.97532220023039096</c:v>
                </c:pt>
                <c:pt idx="3701">
                  <c:v>0.97534687803015996</c:v>
                </c:pt>
                <c:pt idx="3702">
                  <c:v>0.97537153115213004</c:v>
                </c:pt>
                <c:pt idx="3703">
                  <c:v>0.97539615962097803</c:v>
                </c:pt>
                <c:pt idx="3704">
                  <c:v>0.97542076346135698</c:v>
                </c:pt>
                <c:pt idx="3705">
                  <c:v>0.97544534269789696</c:v>
                </c:pt>
                <c:pt idx="3706">
                  <c:v>0.97546989735519896</c:v>
                </c:pt>
                <c:pt idx="3707">
                  <c:v>0.97549442745784298</c:v>
                </c:pt>
                <c:pt idx="3708">
                  <c:v>0.97551893303038495</c:v>
                </c:pt>
                <c:pt idx="3709">
                  <c:v>0.97554341409735501</c:v>
                </c:pt>
                <c:pt idx="3710">
                  <c:v>0.97556787068325701</c:v>
                </c:pt>
                <c:pt idx="3711">
                  <c:v>0.97559230281257403</c:v>
                </c:pt>
                <c:pt idx="3712">
                  <c:v>0.97561671050976095</c:v>
                </c:pt>
                <c:pt idx="3713">
                  <c:v>0.97564109379925201</c:v>
                </c:pt>
                <c:pt idx="3714">
                  <c:v>0.97566545270545302</c:v>
                </c:pt>
                <c:pt idx="3715">
                  <c:v>0.97568978725274702</c:v>
                </c:pt>
                <c:pt idx="3716">
                  <c:v>0.97571409746549498</c:v>
                </c:pt>
                <c:pt idx="3717">
                  <c:v>0.97573838336802898</c:v>
                </c:pt>
                <c:pt idx="3718">
                  <c:v>0.97576264498466003</c:v>
                </c:pt>
                <c:pt idx="3719">
                  <c:v>0.97578688233967703</c:v>
                </c:pt>
                <c:pt idx="3720">
                  <c:v>0.97581109545733702</c:v>
                </c:pt>
                <c:pt idx="3721">
                  <c:v>0.97583528436188005</c:v>
                </c:pt>
                <c:pt idx="3722">
                  <c:v>0.97585944907751798</c:v>
                </c:pt>
                <c:pt idx="3723">
                  <c:v>0.97588358962844002</c:v>
                </c:pt>
                <c:pt idx="3724">
                  <c:v>0.97590770603881205</c:v>
                </c:pt>
                <c:pt idx="3725">
                  <c:v>0.97593179833277299</c:v>
                </c:pt>
                <c:pt idx="3726">
                  <c:v>0.975955866534441</c:v>
                </c:pt>
                <c:pt idx="3727">
                  <c:v>0.97597991066790601</c:v>
                </c:pt>
                <c:pt idx="3728">
                  <c:v>0.97600393075723701</c:v>
                </c:pt>
                <c:pt idx="3729">
                  <c:v>0.97602792682648098</c:v>
                </c:pt>
                <c:pt idx="3730">
                  <c:v>0.97605189889965305</c:v>
                </c:pt>
                <c:pt idx="3731">
                  <c:v>0.976075847000754</c:v>
                </c:pt>
                <c:pt idx="3732">
                  <c:v>0.97609977115375401</c:v>
                </c:pt>
                <c:pt idx="3733">
                  <c:v>0.97612367138260003</c:v>
                </c:pt>
                <c:pt idx="3734">
                  <c:v>0.97614754771121603</c:v>
                </c:pt>
                <c:pt idx="3735">
                  <c:v>0.97617140016350701</c:v>
                </c:pt>
                <c:pt idx="3736">
                  <c:v>0.97619522876334197</c:v>
                </c:pt>
                <c:pt idx="3737">
                  <c:v>0.97621903353457995</c:v>
                </c:pt>
                <c:pt idx="3738">
                  <c:v>0.976242814501045</c:v>
                </c:pt>
                <c:pt idx="3739">
                  <c:v>0.97626657168654296</c:v>
                </c:pt>
                <c:pt idx="3740">
                  <c:v>0.97629030511485704</c:v>
                </c:pt>
                <c:pt idx="3741">
                  <c:v>0.976314014809742</c:v>
                </c:pt>
                <c:pt idx="3742">
                  <c:v>0.97633770079493098</c:v>
                </c:pt>
                <c:pt idx="3743">
                  <c:v>0.97636136309413701</c:v>
                </c:pt>
                <c:pt idx="3744">
                  <c:v>0.97638500173104203</c:v>
                </c:pt>
                <c:pt idx="3745">
                  <c:v>0.97640861672931201</c:v>
                </c:pt>
                <c:pt idx="3746">
                  <c:v>0.97643220811258302</c:v>
                </c:pt>
                <c:pt idx="3747">
                  <c:v>0.97645577590446997</c:v>
                </c:pt>
                <c:pt idx="3748">
                  <c:v>0.97647932012856598</c:v>
                </c:pt>
                <c:pt idx="3749">
                  <c:v>0.97650284080843697</c:v>
                </c:pt>
                <c:pt idx="3750">
                  <c:v>0.976526337967628</c:v>
                </c:pt>
                <c:pt idx="3751">
                  <c:v>0.97654981162966203</c:v>
                </c:pt>
                <c:pt idx="3752">
                  <c:v>0.97657326181803095</c:v>
                </c:pt>
                <c:pt idx="3753">
                  <c:v>0.97659668855621296</c:v>
                </c:pt>
                <c:pt idx="3754">
                  <c:v>0.97662009186765697</c:v>
                </c:pt>
                <c:pt idx="3755">
                  <c:v>0.97664347177579003</c:v>
                </c:pt>
                <c:pt idx="3756">
                  <c:v>0.97666682830401397</c:v>
                </c:pt>
                <c:pt idx="3757">
                  <c:v>0.97669016147570997</c:v>
                </c:pt>
                <c:pt idx="3758">
                  <c:v>0.97671347131423403</c:v>
                </c:pt>
                <c:pt idx="3759">
                  <c:v>0.97673675784291902</c:v>
                </c:pt>
                <c:pt idx="3760">
                  <c:v>0.97676002108507698</c:v>
                </c:pt>
                <c:pt idx="3761">
                  <c:v>0.97678326106399105</c:v>
                </c:pt>
                <c:pt idx="3762">
                  <c:v>0.97680647780292695</c:v>
                </c:pt>
                <c:pt idx="3763">
                  <c:v>0.97682967132512599</c:v>
                </c:pt>
                <c:pt idx="3764">
                  <c:v>0.97685284165380004</c:v>
                </c:pt>
                <c:pt idx="3765">
                  <c:v>0.97687598881214599</c:v>
                </c:pt>
                <c:pt idx="3766">
                  <c:v>0.97689911282333397</c:v>
                </c:pt>
                <c:pt idx="3767">
                  <c:v>0.97692221371051102</c:v>
                </c:pt>
                <c:pt idx="3768">
                  <c:v>0.97694529149680098</c:v>
                </c:pt>
                <c:pt idx="3769">
                  <c:v>0.97696834620530304</c:v>
                </c:pt>
                <c:pt idx="3770">
                  <c:v>0.97699137785909795</c:v>
                </c:pt>
                <c:pt idx="3771">
                  <c:v>0.97701438648123795</c:v>
                </c:pt>
                <c:pt idx="3772">
                  <c:v>0.97703737209475705</c:v>
                </c:pt>
                <c:pt idx="3773">
                  <c:v>0.97706033472266096</c:v>
                </c:pt>
                <c:pt idx="3774">
                  <c:v>0.97708327438793996</c:v>
                </c:pt>
                <c:pt idx="3775">
                  <c:v>0.97710619111355201</c:v>
                </c:pt>
                <c:pt idx="3776">
                  <c:v>0.977129084922438</c:v>
                </c:pt>
                <c:pt idx="3777">
                  <c:v>0.97715195583751602</c:v>
                </c:pt>
                <c:pt idx="3778">
                  <c:v>0.97717480388167899</c:v>
                </c:pt>
                <c:pt idx="3779">
                  <c:v>0.97719762907779695</c:v>
                </c:pt>
                <c:pt idx="3780">
                  <c:v>0.97722043144871995</c:v>
                </c:pt>
                <c:pt idx="3781">
                  <c:v>0.97724321101726996</c:v>
                </c:pt>
                <c:pt idx="3782">
                  <c:v>0.97726596780625197</c:v>
                </c:pt>
                <c:pt idx="3783">
                  <c:v>0.97728870183844596</c:v>
                </c:pt>
                <c:pt idx="3784">
                  <c:v>0.97731141313660796</c:v>
                </c:pt>
                <c:pt idx="3785">
                  <c:v>0.97733410172347202</c:v>
                </c:pt>
                <c:pt idx="3786">
                  <c:v>0.97735676762174795</c:v>
                </c:pt>
                <c:pt idx="3787">
                  <c:v>0.97737941085412705</c:v>
                </c:pt>
                <c:pt idx="3788">
                  <c:v>0.97740203144327298</c:v>
                </c:pt>
                <c:pt idx="3789">
                  <c:v>0.97742462941182895</c:v>
                </c:pt>
                <c:pt idx="3790">
                  <c:v>0.97744720478241698</c:v>
                </c:pt>
                <c:pt idx="3791">
                  <c:v>0.97746975757763499</c:v>
                </c:pt>
                <c:pt idx="3792">
                  <c:v>0.97749228782005704</c:v>
                </c:pt>
                <c:pt idx="3793">
                  <c:v>0.97751479553223597</c:v>
                </c:pt>
                <c:pt idx="3794">
                  <c:v>0.97753728073670398</c:v>
                </c:pt>
                <c:pt idx="3795">
                  <c:v>0.97755974345596797</c:v>
                </c:pt>
                <c:pt idx="3796">
                  <c:v>0.97758218371251104</c:v>
                </c:pt>
                <c:pt idx="3797">
                  <c:v>0.97760460152880102</c:v>
                </c:pt>
                <c:pt idx="3798">
                  <c:v>0.97762699692727095</c:v>
                </c:pt>
                <c:pt idx="3799">
                  <c:v>0.97764936993034401</c:v>
                </c:pt>
                <c:pt idx="3800">
                  <c:v>0.97767172056041396</c:v>
                </c:pt>
                <c:pt idx="3801">
                  <c:v>0.977694048839853</c:v>
                </c:pt>
                <c:pt idx="3802">
                  <c:v>0.97771635479101304</c:v>
                </c:pt>
                <c:pt idx="3803">
                  <c:v>0.977738638436222</c:v>
                </c:pt>
                <c:pt idx="3804">
                  <c:v>0.97776089979778602</c:v>
                </c:pt>
                <c:pt idx="3805">
                  <c:v>0.97778313889798796</c:v>
                </c:pt>
                <c:pt idx="3806">
                  <c:v>0.97780535575909</c:v>
                </c:pt>
                <c:pt idx="3807">
                  <c:v>0.97782755040333202</c:v>
                </c:pt>
                <c:pt idx="3808">
                  <c:v>0.97784972285292804</c:v>
                </c:pt>
                <c:pt idx="3809">
                  <c:v>0.97787187313007595</c:v>
                </c:pt>
                <c:pt idx="3810">
                  <c:v>0.97789400125694503</c:v>
                </c:pt>
                <c:pt idx="3811">
                  <c:v>0.97791610725568801</c:v>
                </c:pt>
                <c:pt idx="3812">
                  <c:v>0.97793819114843195</c:v>
                </c:pt>
                <c:pt idx="3813">
                  <c:v>0.97796025295728295</c:v>
                </c:pt>
                <c:pt idx="3814">
                  <c:v>0.97798229270432702</c:v>
                </c:pt>
                <c:pt idx="3815">
                  <c:v>0.97800431041162195</c:v>
                </c:pt>
                <c:pt idx="3816">
                  <c:v>0.97802630610121</c:v>
                </c:pt>
                <c:pt idx="3817">
                  <c:v>0.97804827979511</c:v>
                </c:pt>
                <c:pt idx="3818">
                  <c:v>0.97807023151531503</c:v>
                </c:pt>
                <c:pt idx="3819">
                  <c:v>0.97809216128379906</c:v>
                </c:pt>
                <c:pt idx="3820">
                  <c:v>0.97811406912251497</c:v>
                </c:pt>
                <c:pt idx="3821">
                  <c:v>0.97813595505339301</c:v>
                </c:pt>
                <c:pt idx="3822">
                  <c:v>0.97815781909833999</c:v>
                </c:pt>
                <c:pt idx="3823">
                  <c:v>0.97817966127924105</c:v>
                </c:pt>
                <c:pt idx="3824">
                  <c:v>0.97820148161796106</c:v>
                </c:pt>
                <c:pt idx="3825">
                  <c:v>0.97822328013634297</c:v>
                </c:pt>
                <c:pt idx="3826">
                  <c:v>0.978245056856208</c:v>
                </c:pt>
                <c:pt idx="3827">
                  <c:v>0.97826681179935104</c:v>
                </c:pt>
                <c:pt idx="3828">
                  <c:v>0.97828854498755102</c:v>
                </c:pt>
                <c:pt idx="3829">
                  <c:v>0.97831025644256397</c:v>
                </c:pt>
                <c:pt idx="3830">
                  <c:v>0.97833194618612096</c:v>
                </c:pt>
                <c:pt idx="3831">
                  <c:v>0.97835361423993505</c:v>
                </c:pt>
                <c:pt idx="3832">
                  <c:v>0.97837526062569602</c:v>
                </c:pt>
                <c:pt idx="3833">
                  <c:v>0.97839688536506997</c:v>
                </c:pt>
                <c:pt idx="3834">
                  <c:v>0.97841848847970503</c:v>
                </c:pt>
                <c:pt idx="3835">
                  <c:v>0.97844006999122402</c:v>
                </c:pt>
                <c:pt idx="3836">
                  <c:v>0.97846162992123298</c:v>
                </c:pt>
                <c:pt idx="3837">
                  <c:v>0.97848316829131199</c:v>
                </c:pt>
                <c:pt idx="3838">
                  <c:v>0.97850468512302202</c:v>
                </c:pt>
                <c:pt idx="3839">
                  <c:v>0.97852618043789796</c:v>
                </c:pt>
                <c:pt idx="3840">
                  <c:v>0.97854765425746004</c:v>
                </c:pt>
                <c:pt idx="3841">
                  <c:v>0.97856910660320295</c:v>
                </c:pt>
                <c:pt idx="3842">
                  <c:v>0.97859053749659997</c:v>
                </c:pt>
                <c:pt idx="3843">
                  <c:v>0.97861194695910403</c:v>
                </c:pt>
                <c:pt idx="3844">
                  <c:v>0.978633335012144</c:v>
                </c:pt>
                <c:pt idx="3845">
                  <c:v>0.97865470167713198</c:v>
                </c:pt>
                <c:pt idx="3846">
                  <c:v>0.97867604697545496</c:v>
                </c:pt>
                <c:pt idx="3847">
                  <c:v>0.97869737092847997</c:v>
                </c:pt>
                <c:pt idx="3848">
                  <c:v>0.97871867355755204</c:v>
                </c:pt>
                <c:pt idx="3849">
                  <c:v>0.97873995488399401</c:v>
                </c:pt>
                <c:pt idx="3850">
                  <c:v>0.97876121492910995</c:v>
                </c:pt>
                <c:pt idx="3851">
                  <c:v>0.97878245371418104</c:v>
                </c:pt>
                <c:pt idx="3852">
                  <c:v>0.97880367126046597</c:v>
                </c:pt>
                <c:pt idx="3853">
                  <c:v>0.97882486758920595</c:v>
                </c:pt>
                <c:pt idx="3854">
                  <c:v>0.97884604272161702</c:v>
                </c:pt>
                <c:pt idx="3855">
                  <c:v>0.97886719667889599</c:v>
                </c:pt>
                <c:pt idx="3856">
                  <c:v>0.97888832948221505</c:v>
                </c:pt>
                <c:pt idx="3857">
                  <c:v>0.97890944115273404</c:v>
                </c:pt>
                <c:pt idx="3858">
                  <c:v>0.97893053171158095</c:v>
                </c:pt>
                <c:pt idx="3859">
                  <c:v>0.97895160117987001</c:v>
                </c:pt>
                <c:pt idx="3860">
                  <c:v>0.97897264957869001</c:v>
                </c:pt>
                <c:pt idx="3861">
                  <c:v>0.97899367692911199</c:v>
                </c:pt>
                <c:pt idx="3862">
                  <c:v>0.97901468325218199</c:v>
                </c:pt>
                <c:pt idx="3863">
                  <c:v>0.97903566856892998</c:v>
                </c:pt>
                <c:pt idx="3864">
                  <c:v>0.97905663290036005</c:v>
                </c:pt>
                <c:pt idx="3865">
                  <c:v>0.97907757626745995</c:v>
                </c:pt>
                <c:pt idx="3866">
                  <c:v>0.97909849869119403</c:v>
                </c:pt>
                <c:pt idx="3867">
                  <c:v>0.97911940019250199</c:v>
                </c:pt>
                <c:pt idx="3868">
                  <c:v>0.97914028079230897</c:v>
                </c:pt>
                <c:pt idx="3869">
                  <c:v>0.97916114051151704</c:v>
                </c:pt>
                <c:pt idx="3870">
                  <c:v>0.97918197937100504</c:v>
                </c:pt>
                <c:pt idx="3871">
                  <c:v>0.97920279739163396</c:v>
                </c:pt>
                <c:pt idx="3872">
                  <c:v>0.97922359459424302</c:v>
                </c:pt>
                <c:pt idx="3873">
                  <c:v>0.97924437099964901</c:v>
                </c:pt>
                <c:pt idx="3874">
                  <c:v>0.97926512662864795</c:v>
                </c:pt>
                <c:pt idx="3875">
                  <c:v>0.97928586150202002</c:v>
                </c:pt>
                <c:pt idx="3876">
                  <c:v>0.97930657564051804</c:v>
                </c:pt>
                <c:pt idx="3877">
                  <c:v>0.97932726906487799</c:v>
                </c:pt>
                <c:pt idx="3878">
                  <c:v>0.97934794179581197</c:v>
                </c:pt>
                <c:pt idx="3879">
                  <c:v>0.97936859385401698</c:v>
                </c:pt>
                <c:pt idx="3880">
                  <c:v>0.97938922526016303</c:v>
                </c:pt>
                <c:pt idx="3881">
                  <c:v>0.97940983603490295</c:v>
                </c:pt>
                <c:pt idx="3882">
                  <c:v>0.979430426198868</c:v>
                </c:pt>
                <c:pt idx="3883">
                  <c:v>0.97945099577266803</c:v>
                </c:pt>
                <c:pt idx="3884">
                  <c:v>0.97947154477689702</c:v>
                </c:pt>
                <c:pt idx="3885">
                  <c:v>0.97949207323211895</c:v>
                </c:pt>
                <c:pt idx="3886">
                  <c:v>0.97951258115888695</c:v>
                </c:pt>
                <c:pt idx="3887">
                  <c:v>0.97953306857772804</c:v>
                </c:pt>
                <c:pt idx="3888">
                  <c:v>0.97955353550915103</c:v>
                </c:pt>
                <c:pt idx="3889">
                  <c:v>0.97957398197364098</c:v>
                </c:pt>
                <c:pt idx="3890">
                  <c:v>0.97959440799166697</c:v>
                </c:pt>
                <c:pt idx="3891">
                  <c:v>0.97961481358367697</c:v>
                </c:pt>
                <c:pt idx="3892">
                  <c:v>0.97963519877009198</c:v>
                </c:pt>
                <c:pt idx="3893">
                  <c:v>0.979655563571323</c:v>
                </c:pt>
                <c:pt idx="3894">
                  <c:v>0.97967590800775095</c:v>
                </c:pt>
                <c:pt idx="3895">
                  <c:v>0.97969623209974399</c:v>
                </c:pt>
                <c:pt idx="3896">
                  <c:v>0.97971653586764296</c:v>
                </c:pt>
                <c:pt idx="3897">
                  <c:v>0.97973681933177703</c:v>
                </c:pt>
                <c:pt idx="3898">
                  <c:v>0.97975708251244498</c:v>
                </c:pt>
                <c:pt idx="3899">
                  <c:v>0.97977732542993201</c:v>
                </c:pt>
                <c:pt idx="3900">
                  <c:v>0.97979754810450304</c:v>
                </c:pt>
                <c:pt idx="3901">
                  <c:v>0.97981775055639697</c:v>
                </c:pt>
                <c:pt idx="3902">
                  <c:v>0.97983793280584097</c:v>
                </c:pt>
                <c:pt idx="3903">
                  <c:v>0.97985809487303599</c:v>
                </c:pt>
                <c:pt idx="3904">
                  <c:v>0.97987823677816299</c:v>
                </c:pt>
                <c:pt idx="3905">
                  <c:v>0.97989835854138496</c:v>
                </c:pt>
                <c:pt idx="3906">
                  <c:v>0.97991846018284301</c:v>
                </c:pt>
                <c:pt idx="3907">
                  <c:v>0.97993854172265904</c:v>
                </c:pt>
                <c:pt idx="3908">
                  <c:v>0.97995860318093697</c:v>
                </c:pt>
                <c:pt idx="3909">
                  <c:v>0.97997864457775596</c:v>
                </c:pt>
                <c:pt idx="3910">
                  <c:v>0.97999866593317897</c:v>
                </c:pt>
                <c:pt idx="3911">
                  <c:v>0.98001866726724496</c:v>
                </c:pt>
                <c:pt idx="3912">
                  <c:v>0.98003864859997802</c:v>
                </c:pt>
                <c:pt idx="3913">
                  <c:v>0.98005860995137795</c:v>
                </c:pt>
                <c:pt idx="3914">
                  <c:v>0.98007855134142596</c:v>
                </c:pt>
                <c:pt idx="3915">
                  <c:v>0.98009847279008599</c:v>
                </c:pt>
                <c:pt idx="3916">
                  <c:v>0.98011837431729498</c:v>
                </c:pt>
                <c:pt idx="3917">
                  <c:v>0.98013825594297699</c:v>
                </c:pt>
                <c:pt idx="3918">
                  <c:v>0.98015811768703498</c:v>
                </c:pt>
                <c:pt idx="3919">
                  <c:v>0.98017795956934695</c:v>
                </c:pt>
                <c:pt idx="3920">
                  <c:v>0.980197781609779</c:v>
                </c:pt>
                <c:pt idx="3921">
                  <c:v>0.98021758382816804</c:v>
                </c:pt>
                <c:pt idx="3922">
                  <c:v>0.98023736624433999</c:v>
                </c:pt>
                <c:pt idx="3923">
                  <c:v>0.98025712887809602</c:v>
                </c:pt>
                <c:pt idx="3924">
                  <c:v>0.98027687174921796</c:v>
                </c:pt>
                <c:pt idx="3925">
                  <c:v>0.98029659487746801</c:v>
                </c:pt>
                <c:pt idx="3926">
                  <c:v>0.98031629828259204</c:v>
                </c:pt>
                <c:pt idx="3927">
                  <c:v>0.98033598198430805</c:v>
                </c:pt>
                <c:pt idx="3928">
                  <c:v>0.98035564600232405</c:v>
                </c:pt>
                <c:pt idx="3929">
                  <c:v>0.98037529035632198</c:v>
                </c:pt>
                <c:pt idx="3930">
                  <c:v>0.98039491506596599</c:v>
                </c:pt>
                <c:pt idx="3931">
                  <c:v>0.98041452015090003</c:v>
                </c:pt>
                <c:pt idx="3932">
                  <c:v>0.98043410563074895</c:v>
                </c:pt>
                <c:pt idx="3933">
                  <c:v>0.98045367152511798</c:v>
                </c:pt>
                <c:pt idx="3934">
                  <c:v>0.98047321785359398</c:v>
                </c:pt>
                <c:pt idx="3935">
                  <c:v>0.98049274463573899</c:v>
                </c:pt>
                <c:pt idx="3936">
                  <c:v>0.98051225189110303</c:v>
                </c:pt>
                <c:pt idx="3937">
                  <c:v>0.98053173963921303</c:v>
                </c:pt>
                <c:pt idx="3938">
                  <c:v>0.98055120789957395</c:v>
                </c:pt>
                <c:pt idx="3939">
                  <c:v>0.98057065669167498</c:v>
                </c:pt>
                <c:pt idx="3940">
                  <c:v>0.98059008603498299</c:v>
                </c:pt>
                <c:pt idx="3941">
                  <c:v>0.98060949594894697</c:v>
                </c:pt>
                <c:pt idx="3942">
                  <c:v>0.98062888645299895</c:v>
                </c:pt>
                <c:pt idx="3943">
                  <c:v>0.98064825756654705</c:v>
                </c:pt>
                <c:pt idx="3944">
                  <c:v>0.980667609308979</c:v>
                </c:pt>
                <c:pt idx="3945">
                  <c:v>0.98068694169966997</c:v>
                </c:pt>
                <c:pt idx="3946">
                  <c:v>0.98070625475797102</c:v>
                </c:pt>
                <c:pt idx="3947">
                  <c:v>0.98072554850321303</c:v>
                </c:pt>
                <c:pt idx="3948">
                  <c:v>0.98074482295470999</c:v>
                </c:pt>
                <c:pt idx="3949">
                  <c:v>0.98076407813175503</c:v>
                </c:pt>
                <c:pt idx="3950">
                  <c:v>0.98078331405362296</c:v>
                </c:pt>
                <c:pt idx="3951">
                  <c:v>0.98080253073956902</c:v>
                </c:pt>
                <c:pt idx="3952">
                  <c:v>0.98082172820882996</c:v>
                </c:pt>
                <c:pt idx="3953">
                  <c:v>0.98084090648062106</c:v>
                </c:pt>
                <c:pt idx="3954">
                  <c:v>0.98086006557413996</c:v>
                </c:pt>
                <c:pt idx="3955">
                  <c:v>0.980879205508567</c:v>
                </c:pt>
                <c:pt idx="3956">
                  <c:v>0.98089832630305795</c:v>
                </c:pt>
                <c:pt idx="3957">
                  <c:v>0.98091742797675396</c:v>
                </c:pt>
                <c:pt idx="3958">
                  <c:v>0.98093651054877795</c:v>
                </c:pt>
                <c:pt idx="3959">
                  <c:v>0.98095557403822897</c:v>
                </c:pt>
                <c:pt idx="3960">
                  <c:v>0.98097461846419198</c:v>
                </c:pt>
                <c:pt idx="3961">
                  <c:v>0.98099364384572596</c:v>
                </c:pt>
                <c:pt idx="3962">
                  <c:v>0.981012650201881</c:v>
                </c:pt>
                <c:pt idx="3963">
                  <c:v>0.98103163755167899</c:v>
                </c:pt>
                <c:pt idx="3964">
                  <c:v>0.98105060591412696</c:v>
                </c:pt>
                <c:pt idx="3965">
                  <c:v>0.98106955530821205</c:v>
                </c:pt>
                <c:pt idx="3966">
                  <c:v>0.98108848575290397</c:v>
                </c:pt>
                <c:pt idx="3967">
                  <c:v>0.98110739726715201</c:v>
                </c:pt>
                <c:pt idx="3968">
                  <c:v>0.98112628986988504</c:v>
                </c:pt>
                <c:pt idx="3969">
                  <c:v>0.98114516358001502</c:v>
                </c:pt>
                <c:pt idx="3970">
                  <c:v>0.98116401841643397</c:v>
                </c:pt>
                <c:pt idx="3971">
                  <c:v>0.981182854398018</c:v>
                </c:pt>
                <c:pt idx="3972">
                  <c:v>0.98120167154362103</c:v>
                </c:pt>
                <c:pt idx="3973">
                  <c:v>0.98122046987207701</c:v>
                </c:pt>
                <c:pt idx="3974">
                  <c:v>0.98123924940220397</c:v>
                </c:pt>
                <c:pt idx="3975">
                  <c:v>0.98125801015280301</c:v>
                </c:pt>
                <c:pt idx="3976">
                  <c:v>0.98127675214264898</c:v>
                </c:pt>
                <c:pt idx="3977">
                  <c:v>0.98129547539050799</c:v>
                </c:pt>
                <c:pt idx="3978">
                  <c:v>0.98131417991511605</c:v>
                </c:pt>
                <c:pt idx="3979">
                  <c:v>0.98133286573519996</c:v>
                </c:pt>
                <c:pt idx="3980">
                  <c:v>0.98135153286946597</c:v>
                </c:pt>
                <c:pt idx="3981">
                  <c:v>0.98137018133659704</c:v>
                </c:pt>
                <c:pt idx="3982">
                  <c:v>0.98138881115526</c:v>
                </c:pt>
                <c:pt idx="3983">
                  <c:v>0.98140742234410505</c:v>
                </c:pt>
                <c:pt idx="3984">
                  <c:v>0.98142601492175996</c:v>
                </c:pt>
                <c:pt idx="3985">
                  <c:v>0.98144458890683794</c:v>
                </c:pt>
                <c:pt idx="3986">
                  <c:v>0.98146314431793102</c:v>
                </c:pt>
                <c:pt idx="3987">
                  <c:v>0.98148168117361401</c:v>
                </c:pt>
                <c:pt idx="3988">
                  <c:v>0.98150019949244005</c:v>
                </c:pt>
                <c:pt idx="3989">
                  <c:v>0.98151869929294699</c:v>
                </c:pt>
                <c:pt idx="3990">
                  <c:v>0.98153718059365402</c:v>
                </c:pt>
                <c:pt idx="3991">
                  <c:v>0.98155564341306201</c:v>
                </c:pt>
                <c:pt idx="3992">
                  <c:v>0.98157408776964805</c:v>
                </c:pt>
                <c:pt idx="3993">
                  <c:v>0.98159251368187905</c:v>
                </c:pt>
                <c:pt idx="3994">
                  <c:v>0.98161092116819704</c:v>
                </c:pt>
                <c:pt idx="3995">
                  <c:v>0.98162931024702904</c:v>
                </c:pt>
                <c:pt idx="3996">
                  <c:v>0.98164768093678201</c:v>
                </c:pt>
                <c:pt idx="3997">
                  <c:v>0.98166603325584501</c:v>
                </c:pt>
                <c:pt idx="3998">
                  <c:v>0.981684367222589</c:v>
                </c:pt>
                <c:pt idx="3999">
                  <c:v>0.98170268285536599</c:v>
                </c:pt>
                <c:pt idx="4000">
                  <c:v>0.98172098017251097</c:v>
                </c:pt>
                <c:pt idx="4001">
                  <c:v>0.98173925919233795</c:v>
                </c:pt>
                <c:pt idx="4002">
                  <c:v>0.98175751993314597</c:v>
                </c:pt>
                <c:pt idx="4003">
                  <c:v>0.98177576241321396</c:v>
                </c:pt>
                <c:pt idx="4004">
                  <c:v>0.98179398665080098</c:v>
                </c:pt>
                <c:pt idx="4005">
                  <c:v>0.98181219266414899</c:v>
                </c:pt>
                <c:pt idx="4006">
                  <c:v>0.98183038047148496</c:v>
                </c:pt>
                <c:pt idx="4007">
                  <c:v>0.98184855009101402</c:v>
                </c:pt>
                <c:pt idx="4008">
                  <c:v>0.98186670154092204</c:v>
                </c:pt>
                <c:pt idx="4009">
                  <c:v>0.98188483483938205</c:v>
                </c:pt>
                <c:pt idx="4010">
                  <c:v>0.98190295000454197</c:v>
                </c:pt>
                <c:pt idx="4011">
                  <c:v>0.98192104705453798</c:v>
                </c:pt>
                <c:pt idx="4012">
                  <c:v>0.98193912600748301</c:v>
                </c:pt>
                <c:pt idx="4013">
                  <c:v>0.98195718688147504</c:v>
                </c:pt>
                <c:pt idx="4014">
                  <c:v>0.98197522969459505</c:v>
                </c:pt>
                <c:pt idx="4015">
                  <c:v>0.98199325446490004</c:v>
                </c:pt>
                <c:pt idx="4016">
                  <c:v>0.98201126121043503</c:v>
                </c:pt>
                <c:pt idx="4017">
                  <c:v>0.98202924994922403</c:v>
                </c:pt>
                <c:pt idx="4018">
                  <c:v>0.98204722069927597</c:v>
                </c:pt>
                <c:pt idx="4019">
                  <c:v>0.98206517347857702</c:v>
                </c:pt>
                <c:pt idx="4020">
                  <c:v>0.98208310830509704</c:v>
                </c:pt>
                <c:pt idx="4021">
                  <c:v>0.98210102519679199</c:v>
                </c:pt>
                <c:pt idx="4022">
                  <c:v>0.98211892417159496</c:v>
                </c:pt>
                <c:pt idx="4023">
                  <c:v>0.98213680524742297</c:v>
                </c:pt>
                <c:pt idx="4024">
                  <c:v>0.98215466844217703</c:v>
                </c:pt>
                <c:pt idx="4025">
                  <c:v>0.98217251377373405</c:v>
                </c:pt>
                <c:pt idx="4026">
                  <c:v>0.98219034125995996</c:v>
                </c:pt>
                <c:pt idx="4027">
                  <c:v>0.98220815091869995</c:v>
                </c:pt>
                <c:pt idx="4028">
                  <c:v>0.98222594276778197</c:v>
                </c:pt>
                <c:pt idx="4029">
                  <c:v>0.98224371682501399</c:v>
                </c:pt>
                <c:pt idx="4030">
                  <c:v>0.98226147310819001</c:v>
                </c:pt>
                <c:pt idx="4031">
                  <c:v>0.98227921163508203</c:v>
                </c:pt>
                <c:pt idx="4032">
                  <c:v>0.98229693242344596</c:v>
                </c:pt>
                <c:pt idx="4033">
                  <c:v>0.98231463549102205</c:v>
                </c:pt>
                <c:pt idx="4034">
                  <c:v>0.98233232085553002</c:v>
                </c:pt>
                <c:pt idx="4035">
                  <c:v>0.98234998853467603</c:v>
                </c:pt>
                <c:pt idx="4036">
                  <c:v>0.98236763854614095</c:v>
                </c:pt>
                <c:pt idx="4037">
                  <c:v>0.98238527090759498</c:v>
                </c:pt>
                <c:pt idx="4038">
                  <c:v>0.98240288563668698</c:v>
                </c:pt>
                <c:pt idx="4039">
                  <c:v>0.98242048275104998</c:v>
                </c:pt>
                <c:pt idx="4040">
                  <c:v>0.98243806226829999</c:v>
                </c:pt>
                <c:pt idx="4041">
                  <c:v>0.98245562420603105</c:v>
                </c:pt>
                <c:pt idx="4042">
                  <c:v>0.98247316858182498</c:v>
                </c:pt>
                <c:pt idx="4043">
                  <c:v>0.98249069541324296</c:v>
                </c:pt>
                <c:pt idx="4044">
                  <c:v>0.98250820471782996</c:v>
                </c:pt>
                <c:pt idx="4045">
                  <c:v>0.98252569651311294</c:v>
                </c:pt>
                <c:pt idx="4046">
                  <c:v>0.98254317081660003</c:v>
                </c:pt>
                <c:pt idx="4047">
                  <c:v>0.982560627645783</c:v>
                </c:pt>
                <c:pt idx="4048">
                  <c:v>0.98257806701813699</c:v>
                </c:pt>
                <c:pt idx="4049">
                  <c:v>0.98259548895111903</c:v>
                </c:pt>
                <c:pt idx="4050">
                  <c:v>0.98261289346216796</c:v>
                </c:pt>
                <c:pt idx="4051">
                  <c:v>0.98263028056870605</c:v>
                </c:pt>
                <c:pt idx="4052">
                  <c:v>0.98264765028813805</c:v>
                </c:pt>
                <c:pt idx="4053">
                  <c:v>0.98266500263784995</c:v>
                </c:pt>
                <c:pt idx="4054">
                  <c:v>0.98268233763521096</c:v>
                </c:pt>
                <c:pt idx="4055">
                  <c:v>0.98269965529757697</c:v>
                </c:pt>
                <c:pt idx="4056">
                  <c:v>0.98271695564227801</c:v>
                </c:pt>
                <c:pt idx="4057">
                  <c:v>0.98273423868663601</c:v>
                </c:pt>
                <c:pt idx="4058">
                  <c:v>0.98275150444794901</c:v>
                </c:pt>
                <c:pt idx="4059">
                  <c:v>0.98276875294350197</c:v>
                </c:pt>
                <c:pt idx="4060">
                  <c:v>0.98278598419055796</c:v>
                </c:pt>
                <c:pt idx="4061">
                  <c:v>0.98280319820636697</c:v>
                </c:pt>
                <c:pt idx="4062">
                  <c:v>0.98282039500816099</c:v>
                </c:pt>
                <c:pt idx="4063">
                  <c:v>0.98283757461315302</c:v>
                </c:pt>
                <c:pt idx="4064">
                  <c:v>0.98285473703853998</c:v>
                </c:pt>
                <c:pt idx="4065">
                  <c:v>0.98287188230150202</c:v>
                </c:pt>
                <c:pt idx="4066">
                  <c:v>0.98288901041919996</c:v>
                </c:pt>
                <c:pt idx="4067">
                  <c:v>0.98290612140877998</c:v>
                </c:pt>
                <c:pt idx="4068">
                  <c:v>0.98292321528737203</c:v>
                </c:pt>
                <c:pt idx="4069">
                  <c:v>0.982940292072085</c:v>
                </c:pt>
                <c:pt idx="4070">
                  <c:v>0.98295735178001198</c:v>
                </c:pt>
                <c:pt idx="4071">
                  <c:v>0.98297439442823198</c:v>
                </c:pt>
                <c:pt idx="4072">
                  <c:v>0.98299142003380502</c:v>
                </c:pt>
                <c:pt idx="4073">
                  <c:v>0.98300842861377102</c:v>
                </c:pt>
                <c:pt idx="4074">
                  <c:v>0.98302542018515704</c:v>
                </c:pt>
                <c:pt idx="4075">
                  <c:v>0.98304239476497102</c:v>
                </c:pt>
                <c:pt idx="4076">
                  <c:v>0.98305935237020703</c:v>
                </c:pt>
                <c:pt idx="4077">
                  <c:v>0.98307629301783594</c:v>
                </c:pt>
                <c:pt idx="4078">
                  <c:v>0.98309321672481897</c:v>
                </c:pt>
                <c:pt idx="4079">
                  <c:v>0.98311012350809401</c:v>
                </c:pt>
                <c:pt idx="4080">
                  <c:v>0.98312701338458597</c:v>
                </c:pt>
                <c:pt idx="4081">
                  <c:v>0.98314388637120098</c:v>
                </c:pt>
                <c:pt idx="4082">
                  <c:v>0.98316074248482999</c:v>
                </c:pt>
                <c:pt idx="4083">
                  <c:v>0.98317758174234304</c:v>
                </c:pt>
                <c:pt idx="4084">
                  <c:v>0.983194404160603</c:v>
                </c:pt>
                <c:pt idx="4085">
                  <c:v>0.98321120975644105</c:v>
                </c:pt>
                <c:pt idx="4086">
                  <c:v>0.98322799854668497</c:v>
                </c:pt>
                <c:pt idx="4087">
                  <c:v>0.98324477054813897</c:v>
                </c:pt>
                <c:pt idx="4088">
                  <c:v>0.98326152577758996</c:v>
                </c:pt>
                <c:pt idx="4089">
                  <c:v>0.98327826425181297</c:v>
                </c:pt>
                <c:pt idx="4090">
                  <c:v>0.98329498598756004</c:v>
                </c:pt>
                <c:pt idx="4091">
                  <c:v>0.98331169100157401</c:v>
                </c:pt>
                <c:pt idx="4092">
                  <c:v>0.98332837931057304</c:v>
                </c:pt>
                <c:pt idx="4093">
                  <c:v>0.98334505093126201</c:v>
                </c:pt>
                <c:pt idx="4094">
                  <c:v>0.98336170588032901</c:v>
                </c:pt>
                <c:pt idx="4095">
                  <c:v>0.98337834417445003</c:v>
                </c:pt>
                <c:pt idx="4096">
                  <c:v>0.98339496583027497</c:v>
                </c:pt>
                <c:pt idx="4097">
                  <c:v>0.98341157086444497</c:v>
                </c:pt>
                <c:pt idx="4098">
                  <c:v>0.98342815929358096</c:v>
                </c:pt>
                <c:pt idx="4099">
                  <c:v>0.98344473113428699</c:v>
                </c:pt>
                <c:pt idx="4100">
                  <c:v>0.983461286403153</c:v>
                </c:pt>
                <c:pt idx="4101">
                  <c:v>0.98347782511674897</c:v>
                </c:pt>
                <c:pt idx="4102">
                  <c:v>0.98349434729163199</c:v>
                </c:pt>
                <c:pt idx="4103">
                  <c:v>0.98351085294434104</c:v>
                </c:pt>
                <c:pt idx="4104">
                  <c:v>0.98352734209139703</c:v>
                </c:pt>
                <c:pt idx="4105">
                  <c:v>0.98354381474930497</c:v>
                </c:pt>
                <c:pt idx="4106">
                  <c:v>0.983560270934556</c:v>
                </c:pt>
                <c:pt idx="4107">
                  <c:v>0.98357671066362096</c:v>
                </c:pt>
                <c:pt idx="4108">
                  <c:v>0.983593133952957</c:v>
                </c:pt>
                <c:pt idx="4109">
                  <c:v>0.98360954081900498</c:v>
                </c:pt>
                <c:pt idx="4110">
                  <c:v>0.98362593127818698</c:v>
                </c:pt>
                <c:pt idx="4111">
                  <c:v>0.983642305346908</c:v>
                </c:pt>
                <c:pt idx="4112">
                  <c:v>0.98365866304156102</c:v>
                </c:pt>
                <c:pt idx="4113">
                  <c:v>0.98367500437852096</c:v>
                </c:pt>
                <c:pt idx="4114">
                  <c:v>0.98369132937414205</c:v>
                </c:pt>
                <c:pt idx="4115">
                  <c:v>0.98370763804476702</c:v>
                </c:pt>
                <c:pt idx="4116">
                  <c:v>0.98372393040672201</c:v>
                </c:pt>
                <c:pt idx="4117">
                  <c:v>0.98374020647631599</c:v>
                </c:pt>
                <c:pt idx="4118">
                  <c:v>0.98375646626984004</c:v>
                </c:pt>
                <c:pt idx="4119">
                  <c:v>0.98377270980356901</c:v>
                </c:pt>
                <c:pt idx="4120">
                  <c:v>0.98378893709376602</c:v>
                </c:pt>
                <c:pt idx="4121">
                  <c:v>0.98380514815667197</c:v>
                </c:pt>
                <c:pt idx="4122">
                  <c:v>0.98382134300851598</c:v>
                </c:pt>
                <c:pt idx="4123">
                  <c:v>0.98383752166550698</c:v>
                </c:pt>
                <c:pt idx="4124">
                  <c:v>0.983853684143841</c:v>
                </c:pt>
                <c:pt idx="4125">
                  <c:v>0.983869830459698</c:v>
                </c:pt>
                <c:pt idx="4126">
                  <c:v>0.98388596062923706</c:v>
                </c:pt>
                <c:pt idx="4127">
                  <c:v>0.98390207466860902</c:v>
                </c:pt>
                <c:pt idx="4128">
                  <c:v>0.98391817259393999</c:v>
                </c:pt>
                <c:pt idx="4129">
                  <c:v>0.98393425442134597</c:v>
                </c:pt>
                <c:pt idx="4130">
                  <c:v>0.98395032016692396</c:v>
                </c:pt>
                <c:pt idx="4131">
                  <c:v>0.98396636984675601</c:v>
                </c:pt>
                <c:pt idx="4132">
                  <c:v>0.98398240347691102</c:v>
                </c:pt>
                <c:pt idx="4133">
                  <c:v>0.98399842107343505</c:v>
                </c:pt>
                <c:pt idx="4134">
                  <c:v>0.98401442265236005</c:v>
                </c:pt>
                <c:pt idx="4135">
                  <c:v>0.984030408229708</c:v>
                </c:pt>
                <c:pt idx="4136">
                  <c:v>0.98404637782147797</c:v>
                </c:pt>
                <c:pt idx="4137">
                  <c:v>0.98406233144365596</c:v>
                </c:pt>
                <c:pt idx="4138">
                  <c:v>0.98407826911221297</c:v>
                </c:pt>
                <c:pt idx="4139">
                  <c:v>0.98409419084310101</c:v>
                </c:pt>
                <c:pt idx="4140">
                  <c:v>0.98411009665225802</c:v>
                </c:pt>
                <c:pt idx="4141">
                  <c:v>0.98412598655560601</c:v>
                </c:pt>
                <c:pt idx="4142">
                  <c:v>0.98414186056905095</c:v>
                </c:pt>
                <c:pt idx="4143">
                  <c:v>0.98415771870848101</c:v>
                </c:pt>
                <c:pt idx="4144">
                  <c:v>0.98417356098977204</c:v>
                </c:pt>
                <c:pt idx="4145">
                  <c:v>0.98418938742878304</c:v>
                </c:pt>
                <c:pt idx="4146">
                  <c:v>0.98420519804135398</c:v>
                </c:pt>
                <c:pt idx="4147">
                  <c:v>0.98422099284331299</c:v>
                </c:pt>
                <c:pt idx="4148">
                  <c:v>0.98423677185046798</c:v>
                </c:pt>
                <c:pt idx="4149">
                  <c:v>0.98425253507861798</c:v>
                </c:pt>
                <c:pt idx="4150">
                  <c:v>0.98426828254354104</c:v>
                </c:pt>
                <c:pt idx="4151">
                  <c:v>0.98428401426099699</c:v>
                </c:pt>
                <c:pt idx="4152">
                  <c:v>0.984299730246736</c:v>
                </c:pt>
                <c:pt idx="4153">
                  <c:v>0.98431543051648995</c:v>
                </c:pt>
                <c:pt idx="4154">
                  <c:v>0.98433111508597204</c:v>
                </c:pt>
                <c:pt idx="4155">
                  <c:v>0.98434678397088604</c:v>
                </c:pt>
                <c:pt idx="4156">
                  <c:v>0.98436243718691496</c:v>
                </c:pt>
                <c:pt idx="4157">
                  <c:v>0.98437807474972805</c:v>
                </c:pt>
                <c:pt idx="4158">
                  <c:v>0.98439369667498</c:v>
                </c:pt>
                <c:pt idx="4159">
                  <c:v>0.98440930297830398</c:v>
                </c:pt>
                <c:pt idx="4160">
                  <c:v>0.98442489367532604</c:v>
                </c:pt>
                <c:pt idx="4161">
                  <c:v>0.98444046878165004</c:v>
                </c:pt>
                <c:pt idx="4162">
                  <c:v>0.98445602831286805</c:v>
                </c:pt>
                <c:pt idx="4163">
                  <c:v>0.98447157228455695</c:v>
                </c:pt>
                <c:pt idx="4164">
                  <c:v>0.98448710071226997</c:v>
                </c:pt>
                <c:pt idx="4165">
                  <c:v>0.984502613611559</c:v>
                </c:pt>
                <c:pt idx="4166">
                  <c:v>0.98451811099794595</c:v>
                </c:pt>
                <c:pt idx="4167">
                  <c:v>0.98453359288694797</c:v>
                </c:pt>
                <c:pt idx="4168">
                  <c:v>0.984549059294063</c:v>
                </c:pt>
                <c:pt idx="4169">
                  <c:v>0.98456451023476799</c:v>
                </c:pt>
                <c:pt idx="4170">
                  <c:v>0.984579945724534</c:v>
                </c:pt>
                <c:pt idx="4171">
                  <c:v>0.98459536577880902</c:v>
                </c:pt>
                <c:pt idx="4172">
                  <c:v>0.98461077041303102</c:v>
                </c:pt>
                <c:pt idx="4173">
                  <c:v>0.98462615964261802</c:v>
                </c:pt>
                <c:pt idx="4174">
                  <c:v>0.98464153348297601</c:v>
                </c:pt>
                <c:pt idx="4175">
                  <c:v>0.98465689194949202</c:v>
                </c:pt>
                <c:pt idx="4176">
                  <c:v>0.98467223505754198</c:v>
                </c:pt>
                <c:pt idx="4177">
                  <c:v>0.98468756282248504</c:v>
                </c:pt>
                <c:pt idx="4178">
                  <c:v>0.98470287525966205</c:v>
                </c:pt>
                <c:pt idx="4179">
                  <c:v>0.98471817238440396</c:v>
                </c:pt>
                <c:pt idx="4180">
                  <c:v>0.98473345421201797</c:v>
                </c:pt>
                <c:pt idx="4181">
                  <c:v>0.98474872075780595</c:v>
                </c:pt>
                <c:pt idx="4182">
                  <c:v>0.98476397203704902</c:v>
                </c:pt>
                <c:pt idx="4183">
                  <c:v>0.98477920806501196</c:v>
                </c:pt>
                <c:pt idx="4184">
                  <c:v>0.98479442885694701</c:v>
                </c:pt>
                <c:pt idx="4185">
                  <c:v>0.984809634428091</c:v>
                </c:pt>
                <c:pt idx="4186">
                  <c:v>0.98482482479366096</c:v>
                </c:pt>
                <c:pt idx="4187">
                  <c:v>0.98483999996886795</c:v>
                </c:pt>
                <c:pt idx="4188">
                  <c:v>0.98485515996890005</c:v>
                </c:pt>
                <c:pt idx="4189">
                  <c:v>0.98487030480893001</c:v>
                </c:pt>
                <c:pt idx="4190">
                  <c:v>0.98488543450412203</c:v>
                </c:pt>
                <c:pt idx="4191">
                  <c:v>0.98490054906961699</c:v>
                </c:pt>
                <c:pt idx="4192">
                  <c:v>0.98491564852054803</c:v>
                </c:pt>
                <c:pt idx="4193">
                  <c:v>0.98493073287202704</c:v>
                </c:pt>
                <c:pt idx="4194">
                  <c:v>0.98494580213915595</c:v>
                </c:pt>
                <c:pt idx="4195">
                  <c:v>0.98496085633701602</c:v>
                </c:pt>
                <c:pt idx="4196">
                  <c:v>0.98497589548067899</c:v>
                </c:pt>
                <c:pt idx="4197">
                  <c:v>0.98499091958519902</c:v>
                </c:pt>
                <c:pt idx="4198">
                  <c:v>0.98500592866561298</c:v>
                </c:pt>
                <c:pt idx="4199">
                  <c:v>0.98502092273694697</c:v>
                </c:pt>
                <c:pt idx="4200">
                  <c:v>0.98503590181420997</c:v>
                </c:pt>
                <c:pt idx="4201">
                  <c:v>0.98505086591239599</c:v>
                </c:pt>
                <c:pt idx="4202">
                  <c:v>0.98506581504648405</c:v>
                </c:pt>
                <c:pt idx="4203">
                  <c:v>0.98508074923143696</c:v>
                </c:pt>
                <c:pt idx="4204">
                  <c:v>0.98509566848220598</c:v>
                </c:pt>
                <c:pt idx="4205">
                  <c:v>0.98511057281372305</c:v>
                </c:pt>
                <c:pt idx="4206">
                  <c:v>0.98512546224091002</c:v>
                </c:pt>
                <c:pt idx="4207">
                  <c:v>0.98514033677866897</c:v>
                </c:pt>
                <c:pt idx="4208">
                  <c:v>0.98515519644189098</c:v>
                </c:pt>
                <c:pt idx="4209">
                  <c:v>0.98517004124544805</c:v>
                </c:pt>
                <c:pt idx="4210">
                  <c:v>0.98518487120420195</c:v>
                </c:pt>
                <c:pt idx="4211">
                  <c:v>0.98519968633299904</c:v>
                </c:pt>
                <c:pt idx="4212">
                  <c:v>0.985214486646665</c:v>
                </c:pt>
                <c:pt idx="4213">
                  <c:v>0.98522927216001999</c:v>
                </c:pt>
                <c:pt idx="4214">
                  <c:v>0.98524404288785805</c:v>
                </c:pt>
                <c:pt idx="4215">
                  <c:v>0.98525879884497103</c:v>
                </c:pt>
                <c:pt idx="4216">
                  <c:v>0.985273540046126</c:v>
                </c:pt>
                <c:pt idx="4217">
                  <c:v>0.98528826650608003</c:v>
                </c:pt>
                <c:pt idx="4218">
                  <c:v>0.98530297823957402</c:v>
                </c:pt>
                <c:pt idx="4219">
                  <c:v>0.98531767526133396</c:v>
                </c:pt>
                <c:pt idx="4220">
                  <c:v>0.98533235758607296</c:v>
                </c:pt>
                <c:pt idx="4221">
                  <c:v>0.98534702522848705</c:v>
                </c:pt>
                <c:pt idx="4222">
                  <c:v>0.98536167820325804</c:v>
                </c:pt>
                <c:pt idx="4223">
                  <c:v>0.98537631652505497</c:v>
                </c:pt>
                <c:pt idx="4224">
                  <c:v>0.98539094020853002</c:v>
                </c:pt>
                <c:pt idx="4225">
                  <c:v>0.98540554926832202</c:v>
                </c:pt>
                <c:pt idx="4226">
                  <c:v>0.98542014371905196</c:v>
                </c:pt>
                <c:pt idx="4227">
                  <c:v>0.98543472357533402</c:v>
                </c:pt>
                <c:pt idx="4228">
                  <c:v>0.98544928885175798</c:v>
                </c:pt>
                <c:pt idx="4229">
                  <c:v>0.98546383956290595</c:v>
                </c:pt>
                <c:pt idx="4230">
                  <c:v>0.98547837572334296</c:v>
                </c:pt>
                <c:pt idx="4231">
                  <c:v>0.98549289734762102</c:v>
                </c:pt>
                <c:pt idx="4232">
                  <c:v>0.98550740445027296</c:v>
                </c:pt>
                <c:pt idx="4233">
                  <c:v>0.98552189704582305</c:v>
                </c:pt>
                <c:pt idx="4234">
                  <c:v>0.98553637514877701</c:v>
                </c:pt>
                <c:pt idx="4235">
                  <c:v>0.98555083877362804</c:v>
                </c:pt>
                <c:pt idx="4236">
                  <c:v>0.98556528793485398</c:v>
                </c:pt>
                <c:pt idx="4237">
                  <c:v>0.98557972264691895</c:v>
                </c:pt>
                <c:pt idx="4238">
                  <c:v>0.98559414292427205</c:v>
                </c:pt>
                <c:pt idx="4239">
                  <c:v>0.98560854878134796</c:v>
                </c:pt>
                <c:pt idx="4240">
                  <c:v>0.98562294023256702</c:v>
                </c:pt>
                <c:pt idx="4241">
                  <c:v>0.98563731729233395</c:v>
                </c:pt>
                <c:pt idx="4242">
                  <c:v>0.98565167997504299</c:v>
                </c:pt>
                <c:pt idx="4243">
                  <c:v>0.985666028295067</c:v>
                </c:pt>
                <c:pt idx="4244">
                  <c:v>0.98568036226677302</c:v>
                </c:pt>
                <c:pt idx="4245">
                  <c:v>0.98569468190450604</c:v>
                </c:pt>
                <c:pt idx="4246">
                  <c:v>0.98570898722260103</c:v>
                </c:pt>
                <c:pt idx="4247">
                  <c:v>0.98572327823537897</c:v>
                </c:pt>
                <c:pt idx="4248">
                  <c:v>0.98573755495714299</c:v>
                </c:pt>
                <c:pt idx="4249">
                  <c:v>0.98575181740218698</c:v>
                </c:pt>
                <c:pt idx="4250">
                  <c:v>0.98576606558478397</c:v>
                </c:pt>
                <c:pt idx="4251">
                  <c:v>0.98578029951919999</c:v>
                </c:pt>
                <c:pt idx="4252">
                  <c:v>0.98579451921967998</c:v>
                </c:pt>
                <c:pt idx="4253">
                  <c:v>0.98580872470045999</c:v>
                </c:pt>
                <c:pt idx="4254">
                  <c:v>0.985822915975759</c:v>
                </c:pt>
                <c:pt idx="4255">
                  <c:v>0.98583709305978495</c:v>
                </c:pt>
                <c:pt idx="4256">
                  <c:v>0.98585125596672396</c:v>
                </c:pt>
                <c:pt idx="4257">
                  <c:v>0.98586540471075801</c:v>
                </c:pt>
                <c:pt idx="4258">
                  <c:v>0.98587953930604699</c:v>
                </c:pt>
                <c:pt idx="4259">
                  <c:v>0.98589365976674104</c:v>
                </c:pt>
                <c:pt idx="4260">
                  <c:v>0.98590776610697295</c:v>
                </c:pt>
                <c:pt idx="4261">
                  <c:v>0.98592185834086798</c:v>
                </c:pt>
                <c:pt idx="4262">
                  <c:v>0.98593593648252698</c:v>
                </c:pt>
                <c:pt idx="4263">
                  <c:v>0.98595000054604298</c:v>
                </c:pt>
                <c:pt idx="4264">
                  <c:v>0.98596405054549796</c:v>
                </c:pt>
                <c:pt idx="4265">
                  <c:v>0.985978086494952</c:v>
                </c:pt>
                <c:pt idx="4266">
                  <c:v>0.98599210840845697</c:v>
                </c:pt>
                <c:pt idx="4267">
                  <c:v>0.98600611630004797</c:v>
                </c:pt>
                <c:pt idx="4268">
                  <c:v>0.98602011018374902</c:v>
                </c:pt>
                <c:pt idx="4269">
                  <c:v>0.98603409007356502</c:v>
                </c:pt>
                <c:pt idx="4270">
                  <c:v>0.98604805598349199</c:v>
                </c:pt>
                <c:pt idx="4271">
                  <c:v>0.98606200792750698</c:v>
                </c:pt>
                <c:pt idx="4272">
                  <c:v>0.98607594591958003</c:v>
                </c:pt>
                <c:pt idx="4273">
                  <c:v>0.98608986997365999</c:v>
                </c:pt>
                <c:pt idx="4274">
                  <c:v>0.98610378010368605</c:v>
                </c:pt>
                <c:pt idx="4275">
                  <c:v>0.98611767632358405</c:v>
                </c:pt>
                <c:pt idx="4276">
                  <c:v>0.98613155864725899</c:v>
                </c:pt>
                <c:pt idx="4277">
                  <c:v>0.98614542708861297</c:v>
                </c:pt>
                <c:pt idx="4278">
                  <c:v>0.986159281661524</c:v>
                </c:pt>
                <c:pt idx="4279">
                  <c:v>0.98617312237986199</c:v>
                </c:pt>
                <c:pt idx="4280">
                  <c:v>0.98618694925748196</c:v>
                </c:pt>
                <c:pt idx="4281">
                  <c:v>0.98620076230822395</c:v>
                </c:pt>
                <c:pt idx="4282">
                  <c:v>0.98621456154591602</c:v>
                </c:pt>
                <c:pt idx="4283">
                  <c:v>0.98622834698437101</c:v>
                </c:pt>
                <c:pt idx="4284">
                  <c:v>0.98624211863738598</c:v>
                </c:pt>
                <c:pt idx="4285">
                  <c:v>0.98625587651875002</c:v>
                </c:pt>
                <c:pt idx="4286">
                  <c:v>0.98626962064223</c:v>
                </c:pt>
                <c:pt idx="4287">
                  <c:v>0.98628335102158704</c:v>
                </c:pt>
                <c:pt idx="4288">
                  <c:v>0.98629706767056702</c:v>
                </c:pt>
                <c:pt idx="4289">
                  <c:v>0.98631077060289496</c:v>
                </c:pt>
                <c:pt idx="4290">
                  <c:v>0.986324459832292</c:v>
                </c:pt>
                <c:pt idx="4291">
                  <c:v>0.98633813537245996</c:v>
                </c:pt>
                <c:pt idx="4292">
                  <c:v>0.98635179723708799</c:v>
                </c:pt>
                <c:pt idx="4293">
                  <c:v>0.98636544543985105</c:v>
                </c:pt>
                <c:pt idx="4294">
                  <c:v>0.98637907999441099</c:v>
                </c:pt>
                <c:pt idx="4295">
                  <c:v>0.986392700914416</c:v>
                </c:pt>
                <c:pt idx="4296">
                  <c:v>0.98640630821350195</c:v>
                </c:pt>
                <c:pt idx="4297">
                  <c:v>0.98641990190528805</c:v>
                </c:pt>
                <c:pt idx="4298">
                  <c:v>0.98643348200338399</c:v>
                </c:pt>
                <c:pt idx="4299">
                  <c:v>0.98644704852138099</c:v>
                </c:pt>
                <c:pt idx="4300">
                  <c:v>0.98646060147285797</c:v>
                </c:pt>
                <c:pt idx="4301">
                  <c:v>0.98647414087138596</c:v>
                </c:pt>
                <c:pt idx="4302">
                  <c:v>0.98648766673051502</c:v>
                </c:pt>
                <c:pt idx="4303">
                  <c:v>0.98650117906378398</c:v>
                </c:pt>
                <c:pt idx="4304">
                  <c:v>0.98651467788472103</c:v>
                </c:pt>
                <c:pt idx="4305">
                  <c:v>0.98652816320683601</c:v>
                </c:pt>
                <c:pt idx="4306">
                  <c:v>0.98654163504362902</c:v>
                </c:pt>
                <c:pt idx="4307">
                  <c:v>0.98655509340858605</c:v>
                </c:pt>
                <c:pt idx="4308">
                  <c:v>0.98656853831517699</c:v>
                </c:pt>
                <c:pt idx="4309">
                  <c:v>0.98658196977685997</c:v>
                </c:pt>
                <c:pt idx="4310">
                  <c:v>0.986595387807085</c:v>
                </c:pt>
                <c:pt idx="4311">
                  <c:v>0.98660879241927801</c:v>
                </c:pt>
                <c:pt idx="4312">
                  <c:v>0.98662218362685805</c:v>
                </c:pt>
                <c:pt idx="4313">
                  <c:v>0.98663556144323095</c:v>
                </c:pt>
                <c:pt idx="4314">
                  <c:v>0.98664892588178799</c:v>
                </c:pt>
                <c:pt idx="4315">
                  <c:v>0.98666227695590702</c:v>
                </c:pt>
                <c:pt idx="4316">
                  <c:v>0.98667561467895104</c:v>
                </c:pt>
                <c:pt idx="4317">
                  <c:v>0.98668893906427202</c:v>
                </c:pt>
                <c:pt idx="4318">
                  <c:v>0.98670225012520696</c:v>
                </c:pt>
                <c:pt idx="4319">
                  <c:v>0.98671554787508198</c:v>
                </c:pt>
                <c:pt idx="4320">
                  <c:v>0.98672883232720798</c:v>
                </c:pt>
                <c:pt idx="4321">
                  <c:v>0.98674210349488101</c:v>
                </c:pt>
                <c:pt idx="4322">
                  <c:v>0.98675536139138498</c:v>
                </c:pt>
                <c:pt idx="4323">
                  <c:v>0.98676860602999406</c:v>
                </c:pt>
                <c:pt idx="4324">
                  <c:v>0.98678183742396397</c:v>
                </c:pt>
                <c:pt idx="4325">
                  <c:v>0.98679505558654002</c:v>
                </c:pt>
                <c:pt idx="4326">
                  <c:v>0.98680826053095305</c:v>
                </c:pt>
                <c:pt idx="4327">
                  <c:v>0.98682145227042295</c:v>
                </c:pt>
                <c:pt idx="4328">
                  <c:v>0.98683463081815204</c:v>
                </c:pt>
                <c:pt idx="4329">
                  <c:v>0.98684779618733398</c:v>
                </c:pt>
                <c:pt idx="4330">
                  <c:v>0.98686094839114602</c:v>
                </c:pt>
                <c:pt idx="4331">
                  <c:v>0.98687408744275495</c:v>
                </c:pt>
                <c:pt idx="4332">
                  <c:v>0.98688721335531304</c:v>
                </c:pt>
                <c:pt idx="4333">
                  <c:v>0.986900326141957</c:v>
                </c:pt>
                <c:pt idx="4334">
                  <c:v>0.98691342581581498</c:v>
                </c:pt>
                <c:pt idx="4335">
                  <c:v>0.98692651238999995</c:v>
                </c:pt>
                <c:pt idx="4336">
                  <c:v>0.98693958587760799</c:v>
                </c:pt>
                <c:pt idx="4337">
                  <c:v>0.98695264629173196</c:v>
                </c:pt>
                <c:pt idx="4338">
                  <c:v>0.98696569364544096</c:v>
                </c:pt>
                <c:pt idx="4339">
                  <c:v>0.98697872795179398</c:v>
                </c:pt>
                <c:pt idx="4340">
                  <c:v>0.98699174922384303</c:v>
                </c:pt>
                <c:pt idx="4341">
                  <c:v>0.98700475747461902</c:v>
                </c:pt>
                <c:pt idx="4342">
                  <c:v>0.98701775271714398</c:v>
                </c:pt>
                <c:pt idx="4343">
                  <c:v>0.98703073496442695</c:v>
                </c:pt>
                <c:pt idx="4344">
                  <c:v>0.98704370422946297</c:v>
                </c:pt>
                <c:pt idx="4345">
                  <c:v>0.987056660525233</c:v>
                </c:pt>
                <c:pt idx="4346">
                  <c:v>0.98706960386470799</c:v>
                </c:pt>
                <c:pt idx="4347">
                  <c:v>0.98708253426084303</c:v>
                </c:pt>
                <c:pt idx="4348">
                  <c:v>0.98709545172658297</c:v>
                </c:pt>
                <c:pt idx="4349">
                  <c:v>0.98710835627485605</c:v>
                </c:pt>
                <c:pt idx="4350">
                  <c:v>0.98712124791858202</c:v>
                </c:pt>
                <c:pt idx="4351">
                  <c:v>0.98713412667066303</c:v>
                </c:pt>
                <c:pt idx="4352">
                  <c:v>0.98714699254399296</c:v>
                </c:pt>
                <c:pt idx="4353">
                  <c:v>0.98715984555144798</c:v>
                </c:pt>
                <c:pt idx="4354">
                  <c:v>0.987172685705897</c:v>
                </c:pt>
                <c:pt idx="4355">
                  <c:v>0.98718551302019097</c:v>
                </c:pt>
                <c:pt idx="4356">
                  <c:v>0.98719832750717096</c:v>
                </c:pt>
                <c:pt idx="4357">
                  <c:v>0.98721112917966203</c:v>
                </c:pt>
                <c:pt idx="4358">
                  <c:v>0.98722391805048404</c:v>
                </c:pt>
                <c:pt idx="4359">
                  <c:v>0.98723669413243298</c:v>
                </c:pt>
                <c:pt idx="4360">
                  <c:v>0.98724945743830095</c:v>
                </c:pt>
                <c:pt idx="4361">
                  <c:v>0.98726220798086195</c:v>
                </c:pt>
                <c:pt idx="4362">
                  <c:v>0.987274945772881</c:v>
                </c:pt>
                <c:pt idx="4363">
                  <c:v>0.987287670827108</c:v>
                </c:pt>
                <c:pt idx="4364">
                  <c:v>0.98730038315628099</c:v>
                </c:pt>
                <c:pt idx="4365">
                  <c:v>0.98731308277312502</c:v>
                </c:pt>
                <c:pt idx="4366">
                  <c:v>0.98732576969035202</c:v>
                </c:pt>
                <c:pt idx="4367">
                  <c:v>0.98733844392066095</c:v>
                </c:pt>
                <c:pt idx="4368">
                  <c:v>0.98735110547673999</c:v>
                </c:pt>
                <c:pt idx="4369">
                  <c:v>0.987363754371263</c:v>
                </c:pt>
                <c:pt idx="4370">
                  <c:v>0.98737639061689297</c:v>
                </c:pt>
                <c:pt idx="4371">
                  <c:v>0.98738901422627601</c:v>
                </c:pt>
                <c:pt idx="4372">
                  <c:v>0.98740162521204899</c:v>
                </c:pt>
                <c:pt idx="4373">
                  <c:v>0.98741422358683695</c:v>
                </c:pt>
                <c:pt idx="4374">
                  <c:v>0.987426809363251</c:v>
                </c:pt>
                <c:pt idx="4375">
                  <c:v>0.98743938255388797</c:v>
                </c:pt>
                <c:pt idx="4376">
                  <c:v>0.987451943171334</c:v>
                </c:pt>
                <c:pt idx="4377">
                  <c:v>0.98746449122816204</c:v>
                </c:pt>
                <c:pt idx="4378">
                  <c:v>0.98747702673693405</c:v>
                </c:pt>
                <c:pt idx="4379">
                  <c:v>0.98748954971019698</c:v>
                </c:pt>
                <c:pt idx="4380">
                  <c:v>0.98750206016048703</c:v>
                </c:pt>
                <c:pt idx="4381">
                  <c:v>0.98751455810032596</c:v>
                </c:pt>
                <c:pt idx="4382">
                  <c:v>0.98752704354222598</c:v>
                </c:pt>
                <c:pt idx="4383">
                  <c:v>0.98753951649868499</c:v>
                </c:pt>
                <c:pt idx="4384">
                  <c:v>0.987551976982186</c:v>
                </c:pt>
                <c:pt idx="4385">
                  <c:v>0.98756442500520303</c:v>
                </c:pt>
                <c:pt idx="4386">
                  <c:v>0.987576860580198</c:v>
                </c:pt>
                <c:pt idx="4387">
                  <c:v>0.98758928371961696</c:v>
                </c:pt>
                <c:pt idx="4388">
                  <c:v>0.98760169443589896</c:v>
                </c:pt>
                <c:pt idx="4389">
                  <c:v>0.98761409274146195</c:v>
                </c:pt>
                <c:pt idx="4390">
                  <c:v>0.98762647864872199</c:v>
                </c:pt>
                <c:pt idx="4391">
                  <c:v>0.98763885217007297</c:v>
                </c:pt>
                <c:pt idx="4392">
                  <c:v>0.98765121331790295</c:v>
                </c:pt>
                <c:pt idx="4393">
                  <c:v>0.98766356210458495</c:v>
                </c:pt>
                <c:pt idx="4394">
                  <c:v>0.98767589854247995</c:v>
                </c:pt>
                <c:pt idx="4395">
                  <c:v>0.98768822264393796</c:v>
                </c:pt>
                <c:pt idx="4396">
                  <c:v>0.98770053442129302</c:v>
                </c:pt>
                <c:pt idx="4397">
                  <c:v>0.98771283388687203</c:v>
                </c:pt>
                <c:pt idx="4398">
                  <c:v>0.98772512105298504</c:v>
                </c:pt>
                <c:pt idx="4399">
                  <c:v>0.98773739593193099</c:v>
                </c:pt>
                <c:pt idx="4400">
                  <c:v>0.98774965853600105</c:v>
                </c:pt>
                <c:pt idx="4401">
                  <c:v>0.98776190887746396</c:v>
                </c:pt>
                <c:pt idx="4402">
                  <c:v>0.98777414696858701</c:v>
                </c:pt>
                <c:pt idx="4403">
                  <c:v>0.98778637282161696</c:v>
                </c:pt>
                <c:pt idx="4404">
                  <c:v>0.98779858644879703</c:v>
                </c:pt>
                <c:pt idx="4405">
                  <c:v>0.987810787862347</c:v>
                </c:pt>
                <c:pt idx="4406">
                  <c:v>0.98782297707448596</c:v>
                </c:pt>
                <c:pt idx="4407">
                  <c:v>0.98783515409741096</c:v>
                </c:pt>
                <c:pt idx="4408">
                  <c:v>0.98784731894331401</c:v>
                </c:pt>
                <c:pt idx="4409">
                  <c:v>0.98785947162437104</c:v>
                </c:pt>
                <c:pt idx="4410">
                  <c:v>0.98787161215274599</c:v>
                </c:pt>
                <c:pt idx="4411">
                  <c:v>0.98788374054059302</c:v>
                </c:pt>
                <c:pt idx="4412">
                  <c:v>0.98789585680005298</c:v>
                </c:pt>
                <c:pt idx="4413">
                  <c:v>0.98790796094325195</c:v>
                </c:pt>
                <c:pt idx="4414">
                  <c:v>0.987920052982309</c:v>
                </c:pt>
                <c:pt idx="4415">
                  <c:v>0.98793213292932702</c:v>
                </c:pt>
                <c:pt idx="4416">
                  <c:v>0.987944200796398</c:v>
                </c:pt>
                <c:pt idx="4417">
                  <c:v>0.98795625659560204</c:v>
                </c:pt>
                <c:pt idx="4418">
                  <c:v>0.98796830033900496</c:v>
                </c:pt>
                <c:pt idx="4419">
                  <c:v>0.98798033203866598</c:v>
                </c:pt>
                <c:pt idx="4420">
                  <c:v>0.98799235170662703</c:v>
                </c:pt>
                <c:pt idx="4421">
                  <c:v>0.98800435935492104</c:v>
                </c:pt>
                <c:pt idx="4422">
                  <c:v>0.98801635499556495</c:v>
                </c:pt>
                <c:pt idx="4423">
                  <c:v>0.98802833864057105</c:v>
                </c:pt>
                <c:pt idx="4424">
                  <c:v>0.98804031030192996</c:v>
                </c:pt>
                <c:pt idx="4425">
                  <c:v>0.98805226999162699</c:v>
                </c:pt>
                <c:pt idx="4426">
                  <c:v>0.988064217721636</c:v>
                </c:pt>
                <c:pt idx="4427">
                  <c:v>0.98807615350391498</c:v>
                </c:pt>
                <c:pt idx="4428">
                  <c:v>0.98808807735041104</c:v>
                </c:pt>
                <c:pt idx="4429">
                  <c:v>0.98809998927305998</c:v>
                </c:pt>
                <c:pt idx="4430">
                  <c:v>0.98811188928378801</c:v>
                </c:pt>
                <c:pt idx="4431">
                  <c:v>0.98812377739450397</c:v>
                </c:pt>
                <c:pt idx="4432">
                  <c:v>0.98813565361710998</c:v>
                </c:pt>
                <c:pt idx="4433">
                  <c:v>0.98814751796349198</c:v>
                </c:pt>
                <c:pt idx="4434">
                  <c:v>0.98815937044552904</c:v>
                </c:pt>
                <c:pt idx="4435">
                  <c:v>0.98817121107508399</c:v>
                </c:pt>
                <c:pt idx="4436">
                  <c:v>0.98818303986400802</c:v>
                </c:pt>
                <c:pt idx="4437">
                  <c:v>0.98819485682414399</c:v>
                </c:pt>
                <c:pt idx="4438">
                  <c:v>0.98820666196731899</c:v>
                </c:pt>
                <c:pt idx="4439">
                  <c:v>0.98821845530535202</c:v>
                </c:pt>
                <c:pt idx="4440">
                  <c:v>0.98823023685004696</c:v>
                </c:pt>
                <c:pt idx="4441">
                  <c:v>0.98824200661319805</c:v>
                </c:pt>
                <c:pt idx="4442">
                  <c:v>0.98825376460658398</c:v>
                </c:pt>
                <c:pt idx="4443">
                  <c:v>0.988265510841977</c:v>
                </c:pt>
                <c:pt idx="4444">
                  <c:v>0.98827724533113503</c:v>
                </c:pt>
                <c:pt idx="4445">
                  <c:v>0.98828896808580402</c:v>
                </c:pt>
                <c:pt idx="4446">
                  <c:v>0.98830067911771802</c:v>
                </c:pt>
                <c:pt idx="4447">
                  <c:v>0.98831237843859998</c:v>
                </c:pt>
                <c:pt idx="4448">
                  <c:v>0.98832406606016199</c:v>
                </c:pt>
                <c:pt idx="4449">
                  <c:v>0.98833574199410201</c:v>
                </c:pt>
                <c:pt idx="4450">
                  <c:v>0.98834740625210804</c:v>
                </c:pt>
                <c:pt idx="4451">
                  <c:v>0.98835905884585495</c:v>
                </c:pt>
                <c:pt idx="4452">
                  <c:v>0.98837069978700898</c:v>
                </c:pt>
                <c:pt idx="4453">
                  <c:v>0.98838232908722101</c:v>
                </c:pt>
                <c:pt idx="4454">
                  <c:v>0.98839394675813497</c:v>
                </c:pt>
                <c:pt idx="4455">
                  <c:v>0.98840555281137799</c:v>
                </c:pt>
                <c:pt idx="4456">
                  <c:v>0.988417147258566</c:v>
                </c:pt>
                <c:pt idx="4457">
                  <c:v>0.98842873011130705</c:v>
                </c:pt>
                <c:pt idx="4458">
                  <c:v>0.98844030138119598</c:v>
                </c:pt>
                <c:pt idx="4459">
                  <c:v>0.98845186107981498</c:v>
                </c:pt>
                <c:pt idx="4460">
                  <c:v>0.98846340921873499</c:v>
                </c:pt>
                <c:pt idx="4461">
                  <c:v>0.988474945809517</c:v>
                </c:pt>
                <c:pt idx="4462">
                  <c:v>0.988486470863707</c:v>
                </c:pt>
                <c:pt idx="4463">
                  <c:v>0.98849798439284298</c:v>
                </c:pt>
                <c:pt idx="4464">
                  <c:v>0.98850948640845104</c:v>
                </c:pt>
                <c:pt idx="4465">
                  <c:v>0.98852097692204099</c:v>
                </c:pt>
                <c:pt idx="4466">
                  <c:v>0.98853245594511896</c:v>
                </c:pt>
                <c:pt idx="4467">
                  <c:v>0.98854392348917497</c:v>
                </c:pt>
                <c:pt idx="4468">
                  <c:v>0.98855537956568496</c:v>
                </c:pt>
                <c:pt idx="4469">
                  <c:v>0.98856682418611896</c:v>
                </c:pt>
                <c:pt idx="4470">
                  <c:v>0.98857825736193305</c:v>
                </c:pt>
                <c:pt idx="4471">
                  <c:v>0.98858967910457196</c:v>
                </c:pt>
                <c:pt idx="4472">
                  <c:v>0.98860108942546698</c:v>
                </c:pt>
                <c:pt idx="4473">
                  <c:v>0.98861248833604098</c:v>
                </c:pt>
                <c:pt idx="4474">
                  <c:v>0.98862387584770495</c:v>
                </c:pt>
                <c:pt idx="4475">
                  <c:v>0.98863525197185798</c:v>
                </c:pt>
                <c:pt idx="4476">
                  <c:v>0.98864661671988696</c:v>
                </c:pt>
                <c:pt idx="4477">
                  <c:v>0.98865797010316703</c:v>
                </c:pt>
                <c:pt idx="4478">
                  <c:v>0.98866931213306397</c:v>
                </c:pt>
                <c:pt idx="4479">
                  <c:v>0.98868064282093004</c:v>
                </c:pt>
                <c:pt idx="4480">
                  <c:v>0.98869196217810995</c:v>
                </c:pt>
                <c:pt idx="4481">
                  <c:v>0.98870327021593096</c:v>
                </c:pt>
                <c:pt idx="4482">
                  <c:v>0.98871456694571502</c:v>
                </c:pt>
                <c:pt idx="4483">
                  <c:v>0.98872585237876998</c:v>
                </c:pt>
                <c:pt idx="4484">
                  <c:v>0.98873712652639101</c:v>
                </c:pt>
                <c:pt idx="4485">
                  <c:v>0.98874838939986398</c:v>
                </c:pt>
                <c:pt idx="4486">
                  <c:v>0.98875964101046399</c:v>
                </c:pt>
                <c:pt idx="4487">
                  <c:v>0.98877088136945401</c:v>
                </c:pt>
                <c:pt idx="4488">
                  <c:v>0.98878211048808495</c:v>
                </c:pt>
                <c:pt idx="4489">
                  <c:v>0.98879332837759704</c:v>
                </c:pt>
                <c:pt idx="4490">
                  <c:v>0.98880453504921795</c:v>
                </c:pt>
                <c:pt idx="4491">
                  <c:v>0.98881573051417004</c:v>
                </c:pt>
                <c:pt idx="4492">
                  <c:v>0.98882691478365503</c:v>
                </c:pt>
                <c:pt idx="4493">
                  <c:v>0.98883808786887195</c:v>
                </c:pt>
                <c:pt idx="4494">
                  <c:v>0.98884924978100297</c:v>
                </c:pt>
                <c:pt idx="4495">
                  <c:v>0.98886040053122204</c:v>
                </c:pt>
                <c:pt idx="4496">
                  <c:v>0.98887154013069101</c:v>
                </c:pt>
                <c:pt idx="4497">
                  <c:v>0.98888266859055896</c:v>
                </c:pt>
                <c:pt idx="4498">
                  <c:v>0.98889378592196797</c:v>
                </c:pt>
                <c:pt idx="4499">
                  <c:v>0.98890489213604804</c:v>
                </c:pt>
                <c:pt idx="4500">
                  <c:v>0.98891598724391105</c:v>
                </c:pt>
                <c:pt idx="4501">
                  <c:v>0.98892707125666701</c:v>
                </c:pt>
                <c:pt idx="4502">
                  <c:v>0.98893814418541104</c:v>
                </c:pt>
                <c:pt idx="4503">
                  <c:v>0.98894920604122605</c:v>
                </c:pt>
                <c:pt idx="4504">
                  <c:v>0.98896025683518496</c:v>
                </c:pt>
                <c:pt idx="4505">
                  <c:v>0.98897129657835003</c:v>
                </c:pt>
                <c:pt idx="4506">
                  <c:v>0.98898232528176999</c:v>
                </c:pt>
                <c:pt idx="4507">
                  <c:v>0.988993342956489</c:v>
                </c:pt>
                <c:pt idx="4508">
                  <c:v>0.98900434961353201</c:v>
                </c:pt>
                <c:pt idx="4509">
                  <c:v>0.98901534526391799</c:v>
                </c:pt>
                <c:pt idx="4510">
                  <c:v>0.98902632991865402</c:v>
                </c:pt>
                <c:pt idx="4511">
                  <c:v>0.98903730358873598</c:v>
                </c:pt>
                <c:pt idx="4512">
                  <c:v>0.98904826628514797</c:v>
                </c:pt>
                <c:pt idx="4513">
                  <c:v>0.98905921801886298</c:v>
                </c:pt>
                <c:pt idx="4514">
                  <c:v>0.98907015880084304</c:v>
                </c:pt>
                <c:pt idx="4515">
                  <c:v>0.98908108864204203</c:v>
                </c:pt>
                <c:pt idx="4516">
                  <c:v>0.98909200755340099</c:v>
                </c:pt>
                <c:pt idx="4517">
                  <c:v>0.98910291554584695</c:v>
                </c:pt>
                <c:pt idx="4518">
                  <c:v>0.98911381263030196</c:v>
                </c:pt>
                <c:pt idx="4519">
                  <c:v>0.98912469881766996</c:v>
                </c:pt>
                <c:pt idx="4520">
                  <c:v>0.989135574118853</c:v>
                </c:pt>
                <c:pt idx="4521">
                  <c:v>0.98914643854473505</c:v>
                </c:pt>
                <c:pt idx="4522">
                  <c:v>0.98915729210618997</c:v>
                </c:pt>
                <c:pt idx="4523">
                  <c:v>0.98916813481408306</c:v>
                </c:pt>
                <c:pt idx="4524">
                  <c:v>0.98917896667926897</c:v>
                </c:pt>
                <c:pt idx="4525">
                  <c:v>0.98918978771259003</c:v>
                </c:pt>
                <c:pt idx="4526">
                  <c:v>0.98920059792487802</c:v>
                </c:pt>
                <c:pt idx="4527">
                  <c:v>0.98921139732695196</c:v>
                </c:pt>
                <c:pt idx="4528">
                  <c:v>0.98922218592962396</c:v>
                </c:pt>
                <c:pt idx="4529">
                  <c:v>0.98923296374369496</c:v>
                </c:pt>
                <c:pt idx="4530">
                  <c:v>0.98924373077995198</c:v>
                </c:pt>
                <c:pt idx="4531">
                  <c:v>0.98925448704917296</c:v>
                </c:pt>
                <c:pt idx="4532">
                  <c:v>0.98926523256212395</c:v>
                </c:pt>
                <c:pt idx="4533">
                  <c:v>0.98927596732956102</c:v>
                </c:pt>
                <c:pt idx="4534">
                  <c:v>0.98928669136223102</c:v>
                </c:pt>
                <c:pt idx="4535">
                  <c:v>0.98929740467087002</c:v>
                </c:pt>
                <c:pt idx="4536">
                  <c:v>0.989308107266199</c:v>
                </c:pt>
                <c:pt idx="4537">
                  <c:v>0.98931879915893195</c:v>
                </c:pt>
                <c:pt idx="4538">
                  <c:v>0.98932948035977397</c:v>
                </c:pt>
                <c:pt idx="4539">
                  <c:v>0.98934015087941296</c:v>
                </c:pt>
                <c:pt idx="4540">
                  <c:v>0.98935081072853504</c:v>
                </c:pt>
                <c:pt idx="4541">
                  <c:v>0.989361459917805</c:v>
                </c:pt>
                <c:pt idx="4542">
                  <c:v>0.98937209845788798</c:v>
                </c:pt>
                <c:pt idx="4543">
                  <c:v>0.98938272635943003</c:v>
                </c:pt>
                <c:pt idx="4544">
                  <c:v>0.98939334363307097</c:v>
                </c:pt>
                <c:pt idx="4545">
                  <c:v>0.98940395028943695</c:v>
                </c:pt>
                <c:pt idx="4546">
                  <c:v>0.98941454633914805</c:v>
                </c:pt>
                <c:pt idx="4547">
                  <c:v>0.989425131792808</c:v>
                </c:pt>
                <c:pt idx="4548">
                  <c:v>0.98943570666101599</c:v>
                </c:pt>
                <c:pt idx="4549">
                  <c:v>0.989446270954355</c:v>
                </c:pt>
                <c:pt idx="4550">
                  <c:v>0.98945682468340102</c:v>
                </c:pt>
                <c:pt idx="4551">
                  <c:v>0.98946736785871703</c:v>
                </c:pt>
                <c:pt idx="4552">
                  <c:v>0.98947790049085804</c:v>
                </c:pt>
                <c:pt idx="4553">
                  <c:v>0.98948842259036696</c:v>
                </c:pt>
                <c:pt idx="4554">
                  <c:v>0.98949893416777801</c:v>
                </c:pt>
                <c:pt idx="4555">
                  <c:v>0.98950943523361001</c:v>
                </c:pt>
                <c:pt idx="4556">
                  <c:v>0.989519925798376</c:v>
                </c:pt>
                <c:pt idx="4557">
                  <c:v>0.98953040587257801</c:v>
                </c:pt>
                <c:pt idx="4558">
                  <c:v>0.98954087546670499</c:v>
                </c:pt>
                <c:pt idx="4559">
                  <c:v>0.98955133459123801</c:v>
                </c:pt>
                <c:pt idx="4560">
                  <c:v>0.98956178325664601</c:v>
                </c:pt>
                <c:pt idx="4561">
                  <c:v>0.98957222147338997</c:v>
                </c:pt>
                <c:pt idx="4562">
                  <c:v>0.98958264925191597</c:v>
                </c:pt>
                <c:pt idx="4563">
                  <c:v>0.98959306660266499</c:v>
                </c:pt>
                <c:pt idx="4564">
                  <c:v>0.98960347353606304</c:v>
                </c:pt>
                <c:pt idx="4565">
                  <c:v>0.98961387006252699</c:v>
                </c:pt>
                <c:pt idx="4566">
                  <c:v>0.98962425619246497</c:v>
                </c:pt>
                <c:pt idx="4567">
                  <c:v>0.98963463193627199</c:v>
                </c:pt>
                <c:pt idx="4568">
                  <c:v>0.98964499730433597</c:v>
                </c:pt>
                <c:pt idx="4569">
                  <c:v>0.98965535230703205</c:v>
                </c:pt>
                <c:pt idx="4570">
                  <c:v>0.98966569695472495</c:v>
                </c:pt>
                <c:pt idx="4571">
                  <c:v>0.98967603125776904</c:v>
                </c:pt>
                <c:pt idx="4572">
                  <c:v>0.98968635522651105</c:v>
                </c:pt>
                <c:pt idx="4573">
                  <c:v>0.98969666887128405</c:v>
                </c:pt>
                <c:pt idx="4574">
                  <c:v>0.98970697220241399</c:v>
                </c:pt>
                <c:pt idx="4575">
                  <c:v>0.98971726523021097</c:v>
                </c:pt>
                <c:pt idx="4576">
                  <c:v>0.98972754796498097</c:v>
                </c:pt>
                <c:pt idx="4577">
                  <c:v>0.98973782041701597</c:v>
                </c:pt>
                <c:pt idx="4578">
                  <c:v>0.98974808259659997</c:v>
                </c:pt>
                <c:pt idx="4579">
                  <c:v>0.98975833451400297</c:v>
                </c:pt>
                <c:pt idx="4580">
                  <c:v>0.98976857617948899</c:v>
                </c:pt>
                <c:pt idx="4581">
                  <c:v>0.98977880760331005</c:v>
                </c:pt>
                <c:pt idx="4582">
                  <c:v>0.98978902879570496</c:v>
                </c:pt>
                <c:pt idx="4583">
                  <c:v>0.98979923976690998</c:v>
                </c:pt>
                <c:pt idx="4584">
                  <c:v>0.98980944052714304</c:v>
                </c:pt>
                <c:pt idx="4585">
                  <c:v>0.98981963108661597</c:v>
                </c:pt>
                <c:pt idx="4586">
                  <c:v>0.98982981145552995</c:v>
                </c:pt>
                <c:pt idx="4587">
                  <c:v>0.98983998164407405</c:v>
                </c:pt>
                <c:pt idx="4588">
                  <c:v>0.98985014166243002</c:v>
                </c:pt>
                <c:pt idx="4589">
                  <c:v>0.98986029152076704</c:v>
                </c:pt>
                <c:pt idx="4590">
                  <c:v>0.98987043122924701</c:v>
                </c:pt>
                <c:pt idx="4591">
                  <c:v>0.98988056079801701</c:v>
                </c:pt>
                <c:pt idx="4592">
                  <c:v>0.98989068023721904</c:v>
                </c:pt>
                <c:pt idx="4593">
                  <c:v>0.98990078955698202</c:v>
                </c:pt>
                <c:pt idx="4594">
                  <c:v>0.98991088876742395</c:v>
                </c:pt>
                <c:pt idx="4595">
                  <c:v>0.98992097787865696</c:v>
                </c:pt>
                <c:pt idx="4596">
                  <c:v>0.98993105690077898</c:v>
                </c:pt>
                <c:pt idx="4597">
                  <c:v>0.98994112584387906</c:v>
                </c:pt>
                <c:pt idx="4598">
                  <c:v>0.98995118471803401</c:v>
                </c:pt>
                <c:pt idx="4599">
                  <c:v>0.989961233533317</c:v>
                </c:pt>
                <c:pt idx="4600">
                  <c:v>0.98997127229978399</c:v>
                </c:pt>
                <c:pt idx="4601">
                  <c:v>0.98998130102748305</c:v>
                </c:pt>
                <c:pt idx="4602">
                  <c:v>0.98999131972645504</c:v>
                </c:pt>
                <c:pt idx="4603">
                  <c:v>0.99000132840672905</c:v>
                </c:pt>
                <c:pt idx="4604">
                  <c:v>0.99001132707832196</c:v>
                </c:pt>
                <c:pt idx="4605">
                  <c:v>0.99002131575124297</c:v>
                </c:pt>
                <c:pt idx="4606">
                  <c:v>0.99003129443549298</c:v>
                </c:pt>
                <c:pt idx="4607">
                  <c:v>0.990041263141057</c:v>
                </c:pt>
                <c:pt idx="4608">
                  <c:v>0.99005122187791605</c:v>
                </c:pt>
                <c:pt idx="4609">
                  <c:v>0.99006117065603805</c:v>
                </c:pt>
                <c:pt idx="4610">
                  <c:v>0.99007110948538302</c:v>
                </c:pt>
                <c:pt idx="4611">
                  <c:v>0.990081038375898</c:v>
                </c:pt>
                <c:pt idx="4612">
                  <c:v>0.99009095733752195</c:v>
                </c:pt>
                <c:pt idx="4613">
                  <c:v>0.99010086638018402</c:v>
                </c:pt>
                <c:pt idx="4614">
                  <c:v>0.99011076551380295</c:v>
                </c:pt>
                <c:pt idx="4615">
                  <c:v>0.99012065474829003</c:v>
                </c:pt>
                <c:pt idx="4616">
                  <c:v>0.99013053409354201</c:v>
                </c:pt>
                <c:pt idx="4617">
                  <c:v>0.99014040355944799</c:v>
                </c:pt>
                <c:pt idx="4618">
                  <c:v>0.99015026315588905</c:v>
                </c:pt>
                <c:pt idx="4619">
                  <c:v>0.99016011289273198</c:v>
                </c:pt>
                <c:pt idx="4620">
                  <c:v>0.99016995277983999</c:v>
                </c:pt>
                <c:pt idx="4621">
                  <c:v>0.99017978282705899</c:v>
                </c:pt>
                <c:pt idx="4622">
                  <c:v>0.99018960304423298</c:v>
                </c:pt>
                <c:pt idx="4623">
                  <c:v>0.99019941344119</c:v>
                </c:pt>
                <c:pt idx="4624">
                  <c:v>0.99020921402774698</c:v>
                </c:pt>
                <c:pt idx="4625">
                  <c:v>0.99021900481371905</c:v>
                </c:pt>
                <c:pt idx="4626">
                  <c:v>0.99022878580890505</c:v>
                </c:pt>
                <c:pt idx="4627">
                  <c:v>0.99023855702309704</c:v>
                </c:pt>
                <c:pt idx="4628">
                  <c:v>0.99024831846607497</c:v>
                </c:pt>
                <c:pt idx="4629">
                  <c:v>0.99025807014760803</c:v>
                </c:pt>
                <c:pt idx="4630">
                  <c:v>0.99026781207745995</c:v>
                </c:pt>
                <c:pt idx="4631">
                  <c:v>0.99027754426538195</c:v>
                </c:pt>
                <c:pt idx="4632">
                  <c:v>0.990287266721117</c:v>
                </c:pt>
                <c:pt idx="4633">
                  <c:v>0.99029697945439599</c:v>
                </c:pt>
                <c:pt idx="4634">
                  <c:v>0.99030668247494202</c:v>
                </c:pt>
                <c:pt idx="4635">
                  <c:v>0.99031637579246501</c:v>
                </c:pt>
                <c:pt idx="4636">
                  <c:v>0.99032605941667395</c:v>
                </c:pt>
                <c:pt idx="4637">
                  <c:v>0.990335733357257</c:v>
                </c:pt>
                <c:pt idx="4638">
                  <c:v>0.99034539762390095</c:v>
                </c:pt>
                <c:pt idx="4639">
                  <c:v>0.99035505222627696</c:v>
                </c:pt>
                <c:pt idx="4640">
                  <c:v>0.99036469717404996</c:v>
                </c:pt>
                <c:pt idx="4641">
                  <c:v>0.99037433247687701</c:v>
                </c:pt>
                <c:pt idx="4642">
                  <c:v>0.99038395814439895</c:v>
                </c:pt>
                <c:pt idx="4643">
                  <c:v>0.99039357418625396</c:v>
                </c:pt>
                <c:pt idx="4644">
                  <c:v>0.990403180612068</c:v>
                </c:pt>
                <c:pt idx="4645">
                  <c:v>0.99041277743145595</c:v>
                </c:pt>
                <c:pt idx="4646">
                  <c:v>0.990422364654025</c:v>
                </c:pt>
                <c:pt idx="4647">
                  <c:v>0.99043194228937204</c:v>
                </c:pt>
                <c:pt idx="4648">
                  <c:v>0.99044151034708205</c:v>
                </c:pt>
                <c:pt idx="4649">
                  <c:v>0.99045106883673395</c:v>
                </c:pt>
                <c:pt idx="4650">
                  <c:v>0.99046061776789796</c:v>
                </c:pt>
                <c:pt idx="4651">
                  <c:v>0.99047015715012998</c:v>
                </c:pt>
                <c:pt idx="4652">
                  <c:v>0.99047968699297895</c:v>
                </c:pt>
                <c:pt idx="4653">
                  <c:v>0.990489207305987</c:v>
                </c:pt>
                <c:pt idx="4654">
                  <c:v>0.99049871809868195</c:v>
                </c:pt>
                <c:pt idx="4655">
                  <c:v>0.99050821938058298</c:v>
                </c:pt>
                <c:pt idx="4656">
                  <c:v>0.99051771116120102</c:v>
                </c:pt>
                <c:pt idx="4657">
                  <c:v>0.99052719345004103</c:v>
                </c:pt>
                <c:pt idx="4658">
                  <c:v>0.99053666625658998</c:v>
                </c:pt>
                <c:pt idx="4659">
                  <c:v>0.99054612959033295</c:v>
                </c:pt>
                <c:pt idx="4660">
                  <c:v>0.99055558346074402</c:v>
                </c:pt>
                <c:pt idx="4661">
                  <c:v>0.99056502787728196</c:v>
                </c:pt>
                <c:pt idx="4662">
                  <c:v>0.99057446284940498</c:v>
                </c:pt>
                <c:pt idx="4663">
                  <c:v>0.99058388838655498</c:v>
                </c:pt>
                <c:pt idx="4664">
                  <c:v>0.99059330449816896</c:v>
                </c:pt>
                <c:pt idx="4665">
                  <c:v>0.99060271119367205</c:v>
                </c:pt>
                <c:pt idx="4666">
                  <c:v>0.99061210848247705</c:v>
                </c:pt>
                <c:pt idx="4667">
                  <c:v>0.99062149637399599</c:v>
                </c:pt>
                <c:pt idx="4668">
                  <c:v>0.99063087487762103</c:v>
                </c:pt>
                <c:pt idx="4669">
                  <c:v>0.99064024400274298</c:v>
                </c:pt>
                <c:pt idx="4670">
                  <c:v>0.990649603758741</c:v>
                </c:pt>
                <c:pt idx="4671">
                  <c:v>0.99065895415498295</c:v>
                </c:pt>
                <c:pt idx="4672">
                  <c:v>0.990668295200827</c:v>
                </c:pt>
                <c:pt idx="4673">
                  <c:v>0.990677626905626</c:v>
                </c:pt>
                <c:pt idx="4674">
                  <c:v>0.99068694927872103</c:v>
                </c:pt>
                <c:pt idx="4675">
                  <c:v>0.99069626232944297</c:v>
                </c:pt>
                <c:pt idx="4676">
                  <c:v>0.99070556606711302</c:v>
                </c:pt>
                <c:pt idx="4677">
                  <c:v>0.99071486050104496</c:v>
                </c:pt>
                <c:pt idx="4678">
                  <c:v>0.99072414564054501</c:v>
                </c:pt>
                <c:pt idx="4679">
                  <c:v>0.99073342149490395</c:v>
                </c:pt>
                <c:pt idx="4680">
                  <c:v>0.99074268807340904</c:v>
                </c:pt>
                <c:pt idx="4681">
                  <c:v>0.99075194538533495</c:v>
                </c:pt>
                <c:pt idx="4682">
                  <c:v>0.99076119343994995</c:v>
                </c:pt>
                <c:pt idx="4683">
                  <c:v>0.99077043224651096</c:v>
                </c:pt>
                <c:pt idx="4684">
                  <c:v>0.99077966181426402</c:v>
                </c:pt>
                <c:pt idx="4685">
                  <c:v>0.99078888215244898</c:v>
                </c:pt>
                <c:pt idx="4686">
                  <c:v>0.990798093270298</c:v>
                </c:pt>
                <c:pt idx="4687">
                  <c:v>0.99080729517702704</c:v>
                </c:pt>
                <c:pt idx="4688">
                  <c:v>0.99081648788184895</c:v>
                </c:pt>
                <c:pt idx="4689">
                  <c:v>0.99082567139396804</c:v>
                </c:pt>
                <c:pt idx="4690">
                  <c:v>0.99083484572257396</c:v>
                </c:pt>
                <c:pt idx="4691">
                  <c:v>0.99084401087685203</c:v>
                </c:pt>
                <c:pt idx="4692">
                  <c:v>0.99085316686597502</c:v>
                </c:pt>
                <c:pt idx="4693">
                  <c:v>0.99086231369910904</c:v>
                </c:pt>
                <c:pt idx="4694">
                  <c:v>0.99087145138541</c:v>
                </c:pt>
                <c:pt idx="4695">
                  <c:v>0.99088057993402401</c:v>
                </c:pt>
                <c:pt idx="4696">
                  <c:v>0.99088969935409099</c:v>
                </c:pt>
                <c:pt idx="4697">
                  <c:v>0.99089880965473598</c:v>
                </c:pt>
                <c:pt idx="4698">
                  <c:v>0.99090791084508101</c:v>
                </c:pt>
                <c:pt idx="4699">
                  <c:v>0.99091700293423601</c:v>
                </c:pt>
                <c:pt idx="4700">
                  <c:v>0.99092608593130105</c:v>
                </c:pt>
                <c:pt idx="4701">
                  <c:v>0.99093515984536995</c:v>
                </c:pt>
                <c:pt idx="4702">
                  <c:v>0.99094422468552601</c:v>
                </c:pt>
                <c:pt idx="4703">
                  <c:v>0.99095328046083897</c:v>
                </c:pt>
                <c:pt idx="4704">
                  <c:v>0.99096232718037902</c:v>
                </c:pt>
                <c:pt idx="4705">
                  <c:v>0.99097136485319903</c:v>
                </c:pt>
                <c:pt idx="4706">
                  <c:v>0.99098039348834499</c:v>
                </c:pt>
                <c:pt idx="4707">
                  <c:v>0.990989413094858</c:v>
                </c:pt>
                <c:pt idx="4708">
                  <c:v>0.99099842368176305</c:v>
                </c:pt>
                <c:pt idx="4709">
                  <c:v>0.99100742525808105</c:v>
                </c:pt>
                <c:pt idx="4710">
                  <c:v>0.99101641783282202</c:v>
                </c:pt>
                <c:pt idx="4711">
                  <c:v>0.99102540141498996</c:v>
                </c:pt>
                <c:pt idx="4712">
                  <c:v>0.99103437601357502</c:v>
                </c:pt>
                <c:pt idx="4713">
                  <c:v>0.99104334163756103</c:v>
                </c:pt>
                <c:pt idx="4714">
                  <c:v>0.99105229829592301</c:v>
                </c:pt>
                <c:pt idx="4715">
                  <c:v>0.99106124599762702</c:v>
                </c:pt>
                <c:pt idx="4716">
                  <c:v>0.991070184751629</c:v>
                </c:pt>
                <c:pt idx="4717">
                  <c:v>0.99107911456687903</c:v>
                </c:pt>
                <c:pt idx="4718">
                  <c:v>0.99108803545231094</c:v>
                </c:pt>
                <c:pt idx="4719">
                  <c:v>0.99109694741685805</c:v>
                </c:pt>
                <c:pt idx="4720">
                  <c:v>0.99110585046944299</c:v>
                </c:pt>
                <c:pt idx="4721">
                  <c:v>0.99111474461897198</c:v>
                </c:pt>
                <c:pt idx="4722">
                  <c:v>0.99112362987435298</c:v>
                </c:pt>
                <c:pt idx="4723">
                  <c:v>0.99113250624448002</c:v>
                </c:pt>
                <c:pt idx="4724">
                  <c:v>0.99114137373823497</c:v>
                </c:pt>
                <c:pt idx="4725">
                  <c:v>0.99115023236449695</c:v>
                </c:pt>
                <c:pt idx="4726">
                  <c:v>0.991159082132132</c:v>
                </c:pt>
                <c:pt idx="4727">
                  <c:v>0.99116792305000001</c:v>
                </c:pt>
                <c:pt idx="4728">
                  <c:v>0.99117675512694903</c:v>
                </c:pt>
                <c:pt idx="4729">
                  <c:v>0.99118557837182297</c:v>
                </c:pt>
                <c:pt idx="4730">
                  <c:v>0.99119439279345101</c:v>
                </c:pt>
                <c:pt idx="4731">
                  <c:v>0.99120319840065696</c:v>
                </c:pt>
                <c:pt idx="4732">
                  <c:v>0.991211995202256</c:v>
                </c:pt>
                <c:pt idx="4733">
                  <c:v>0.99122078320705398</c:v>
                </c:pt>
                <c:pt idx="4734">
                  <c:v>0.99122956242384797</c:v>
                </c:pt>
                <c:pt idx="4735">
                  <c:v>0.99123833286142404</c:v>
                </c:pt>
                <c:pt idx="4736">
                  <c:v>0.99124709452856297</c:v>
                </c:pt>
                <c:pt idx="4737">
                  <c:v>0.99125584743403505</c:v>
                </c:pt>
                <c:pt idx="4738">
                  <c:v>0.99126459158659996</c:v>
                </c:pt>
                <c:pt idx="4739">
                  <c:v>0.99127332699501403</c:v>
                </c:pt>
                <c:pt idx="4740">
                  <c:v>0.99128205366801903</c:v>
                </c:pt>
                <c:pt idx="4741">
                  <c:v>0.99129077161434997</c:v>
                </c:pt>
                <c:pt idx="4742">
                  <c:v>0.991299480842736</c:v>
                </c:pt>
                <c:pt idx="4743">
                  <c:v>0.99130818136189303</c:v>
                </c:pt>
                <c:pt idx="4744">
                  <c:v>0.99131687318053097</c:v>
                </c:pt>
                <c:pt idx="4745">
                  <c:v>0.99132555630735097</c:v>
                </c:pt>
                <c:pt idx="4746">
                  <c:v>0.99133423075104299</c:v>
                </c:pt>
                <c:pt idx="4747">
                  <c:v>0.99134289652029295</c:v>
                </c:pt>
                <c:pt idx="4748">
                  <c:v>0.99135155362377303</c:v>
                </c:pt>
                <c:pt idx="4749">
                  <c:v>0.99136020207014797</c:v>
                </c:pt>
                <c:pt idx="4750">
                  <c:v>0.99136884186807805</c:v>
                </c:pt>
                <c:pt idx="4751">
                  <c:v>0.99137747302621004</c:v>
                </c:pt>
                <c:pt idx="4752">
                  <c:v>0.99138609555318402</c:v>
                </c:pt>
                <c:pt idx="4753">
                  <c:v>0.99139470945762997</c:v>
                </c:pt>
                <c:pt idx="4754">
                  <c:v>0.991403314748173</c:v>
                </c:pt>
                <c:pt idx="4755">
                  <c:v>0.991411911433425</c:v>
                </c:pt>
                <c:pt idx="4756">
                  <c:v>0.99142049952199096</c:v>
                </c:pt>
                <c:pt idx="4757">
                  <c:v>0.99142907902247002</c:v>
                </c:pt>
                <c:pt idx="4758">
                  <c:v>0.99143764994344696</c:v>
                </c:pt>
                <c:pt idx="4759">
                  <c:v>0.99144621229350505</c:v>
                </c:pt>
                <c:pt idx="4760">
                  <c:v>0.99145476608120997</c:v>
                </c:pt>
                <c:pt idx="4761">
                  <c:v>0.99146331131512899</c:v>
                </c:pt>
                <c:pt idx="4762">
                  <c:v>0.99147184800381405</c:v>
                </c:pt>
                <c:pt idx="4763">
                  <c:v>0.99148037615580997</c:v>
                </c:pt>
                <c:pt idx="4764">
                  <c:v>0.99148889577965305</c:v>
                </c:pt>
                <c:pt idx="4765">
                  <c:v>0.991497406883875</c:v>
                </c:pt>
                <c:pt idx="4766">
                  <c:v>0.99150590947699102</c:v>
                </c:pt>
                <c:pt idx="4767">
                  <c:v>0.99151440356751397</c:v>
                </c:pt>
                <c:pt idx="4768">
                  <c:v>0.99152288916394504</c:v>
                </c:pt>
                <c:pt idx="4769">
                  <c:v>0.991531366274782</c:v>
                </c:pt>
                <c:pt idx="4770">
                  <c:v>0.99153983490850806</c:v>
                </c:pt>
                <c:pt idx="4771">
                  <c:v>0.99154829507359998</c:v>
                </c:pt>
                <c:pt idx="4772">
                  <c:v>0.99155674677852501</c:v>
                </c:pt>
                <c:pt idx="4773">
                  <c:v>0.99156519003174604</c:v>
                </c:pt>
                <c:pt idx="4774">
                  <c:v>0.99157362484171396</c:v>
                </c:pt>
                <c:pt idx="4775">
                  <c:v>0.99158205121687304</c:v>
                </c:pt>
                <c:pt idx="4776">
                  <c:v>0.99159046916565596</c:v>
                </c:pt>
                <c:pt idx="4777">
                  <c:v>0.99159887869649199</c:v>
                </c:pt>
                <c:pt idx="4778">
                  <c:v>0.99160727981779395</c:v>
                </c:pt>
                <c:pt idx="4779">
                  <c:v>0.991615672537977</c:v>
                </c:pt>
                <c:pt idx="4780">
                  <c:v>0.99162405686543897</c:v>
                </c:pt>
                <c:pt idx="4781">
                  <c:v>0.99163243280857405</c:v>
                </c:pt>
                <c:pt idx="4782">
                  <c:v>0.99164080037576496</c:v>
                </c:pt>
                <c:pt idx="4783">
                  <c:v>0.99164915957538902</c:v>
                </c:pt>
                <c:pt idx="4784">
                  <c:v>0.99165751041581396</c:v>
                </c:pt>
                <c:pt idx="4785">
                  <c:v>0.99166585290539799</c:v>
                </c:pt>
                <c:pt idx="4786">
                  <c:v>0.991674187052492</c:v>
                </c:pt>
                <c:pt idx="4787">
                  <c:v>0.99168251286543896</c:v>
                </c:pt>
                <c:pt idx="4788">
                  <c:v>0.99169083035257499</c:v>
                </c:pt>
                <c:pt idx="4789">
                  <c:v>0.991699139522222</c:v>
                </c:pt>
                <c:pt idx="4790">
                  <c:v>0.99170744038269898</c:v>
                </c:pt>
                <c:pt idx="4791">
                  <c:v>0.99171573294231596</c:v>
                </c:pt>
                <c:pt idx="4792">
                  <c:v>0.99172401720937498</c:v>
                </c:pt>
                <c:pt idx="4793">
                  <c:v>0.99173229319216505</c:v>
                </c:pt>
                <c:pt idx="4794">
                  <c:v>0.991740560898973</c:v>
                </c:pt>
                <c:pt idx="4795">
                  <c:v>0.99174882033807499</c:v>
                </c:pt>
                <c:pt idx="4796">
                  <c:v>0.99175707151773596</c:v>
                </c:pt>
                <c:pt idx="4797">
                  <c:v>0.99176531444621796</c:v>
                </c:pt>
                <c:pt idx="4798">
                  <c:v>0.99177354913177196</c:v>
                </c:pt>
                <c:pt idx="4799">
                  <c:v>0.99178177558264002</c:v>
                </c:pt>
                <c:pt idx="4800">
                  <c:v>0.99178999380705701</c:v>
                </c:pt>
                <c:pt idx="4801">
                  <c:v>0.99179820381325001</c:v>
                </c:pt>
                <c:pt idx="4802">
                  <c:v>0.991806405609437</c:v>
                </c:pt>
                <c:pt idx="4803">
                  <c:v>0.99181459920382697</c:v>
                </c:pt>
                <c:pt idx="4804">
                  <c:v>0.99182278460462403</c:v>
                </c:pt>
                <c:pt idx="4805">
                  <c:v>0.99183096182001795</c:v>
                </c:pt>
                <c:pt idx="4806">
                  <c:v>0.99183913085819997</c:v>
                </c:pt>
                <c:pt idx="4807">
                  <c:v>0.99184729172733999</c:v>
                </c:pt>
                <c:pt idx="4808">
                  <c:v>0.99185544443561402</c:v>
                </c:pt>
                <c:pt idx="4809">
                  <c:v>0.99186358899117799</c:v>
                </c:pt>
                <c:pt idx="4810">
                  <c:v>0.99187172540218704</c:v>
                </c:pt>
                <c:pt idx="4811">
                  <c:v>0.99187985367678599</c:v>
                </c:pt>
                <c:pt idx="4812">
                  <c:v>0.991887973823108</c:v>
                </c:pt>
                <c:pt idx="4813">
                  <c:v>0.99189608584928501</c:v>
                </c:pt>
                <c:pt idx="4814">
                  <c:v>0.99190418976343497</c:v>
                </c:pt>
                <c:pt idx="4815">
                  <c:v>0.99191228557367195</c:v>
                </c:pt>
                <c:pt idx="4816">
                  <c:v>0.99192037328809901</c:v>
                </c:pt>
                <c:pt idx="4817">
                  <c:v>0.99192845291481102</c:v>
                </c:pt>
                <c:pt idx="4818">
                  <c:v>0.99193652446189495</c:v>
                </c:pt>
                <c:pt idx="4819">
                  <c:v>0.99194458793743401</c:v>
                </c:pt>
                <c:pt idx="4820">
                  <c:v>0.99195264334949695</c:v>
                </c:pt>
                <c:pt idx="4821">
                  <c:v>0.99196069070614701</c:v>
                </c:pt>
                <c:pt idx="4822">
                  <c:v>0.99196873001543995</c:v>
                </c:pt>
                <c:pt idx="4823">
                  <c:v>0.991976761285425</c:v>
                </c:pt>
                <c:pt idx="4824">
                  <c:v>0.99198478452413896</c:v>
                </c:pt>
                <c:pt idx="4825">
                  <c:v>0.99199279973961496</c:v>
                </c:pt>
                <c:pt idx="4826">
                  <c:v>0.99200080693987702</c:v>
                </c:pt>
                <c:pt idx="4827">
                  <c:v>0.99200880613293596</c:v>
                </c:pt>
                <c:pt idx="4828">
                  <c:v>0.99201679732680303</c:v>
                </c:pt>
                <c:pt idx="4829">
                  <c:v>0.99202478052947696</c:v>
                </c:pt>
                <c:pt idx="4830">
                  <c:v>0.992032755748946</c:v>
                </c:pt>
                <c:pt idx="4831">
                  <c:v>0.99204072299319801</c:v>
                </c:pt>
                <c:pt idx="4832">
                  <c:v>0.99204868227020504</c:v>
                </c:pt>
                <c:pt idx="4833">
                  <c:v>0.99205663358793394</c:v>
                </c:pt>
                <c:pt idx="4834">
                  <c:v>0.99206457695434702</c:v>
                </c:pt>
                <c:pt idx="4835">
                  <c:v>0.99207251237739202</c:v>
                </c:pt>
                <c:pt idx="4836">
                  <c:v>0.99208043986501404</c:v>
                </c:pt>
                <c:pt idx="4837">
                  <c:v>0.99208835942514895</c:v>
                </c:pt>
                <c:pt idx="4838">
                  <c:v>0.99209627106572396</c:v>
                </c:pt>
                <c:pt idx="4839">
                  <c:v>0.99210417479465796</c:v>
                </c:pt>
                <c:pt idx="4840">
                  <c:v>0.99211207061986395</c:v>
                </c:pt>
                <c:pt idx="4841">
                  <c:v>0.99211995854924395</c:v>
                </c:pt>
                <c:pt idx="4842">
                  <c:v>0.99212783859069598</c:v>
                </c:pt>
                <c:pt idx="4843">
                  <c:v>0.99213571075210405</c:v>
                </c:pt>
                <c:pt idx="4844">
                  <c:v>0.99214357504135198</c:v>
                </c:pt>
                <c:pt idx="4845">
                  <c:v>0.99215143146631102</c:v>
                </c:pt>
                <c:pt idx="4846">
                  <c:v>0.99215928003484499</c:v>
                </c:pt>
                <c:pt idx="4847">
                  <c:v>0.99216712075480895</c:v>
                </c:pt>
                <c:pt idx="4848">
                  <c:v>0.99217495363405594</c:v>
                </c:pt>
                <c:pt idx="4849">
                  <c:v>0.99218277868042004</c:v>
                </c:pt>
                <c:pt idx="4850">
                  <c:v>0.99219059590173997</c:v>
                </c:pt>
                <c:pt idx="4851">
                  <c:v>0.99219840530583903</c:v>
                </c:pt>
                <c:pt idx="4852">
                  <c:v>0.99220620690053296</c:v>
                </c:pt>
                <c:pt idx="4853">
                  <c:v>0.99221400069363197</c:v>
                </c:pt>
                <c:pt idx="4854">
                  <c:v>0.99222178669293903</c:v>
                </c:pt>
                <c:pt idx="4855">
                  <c:v>0.99222956490624503</c:v>
                </c:pt>
                <c:pt idx="4856">
                  <c:v>0.99223733534133896</c:v>
                </c:pt>
                <c:pt idx="4857">
                  <c:v>0.99224509800599903</c:v>
                </c:pt>
                <c:pt idx="4858">
                  <c:v>0.99225285290799203</c:v>
                </c:pt>
                <c:pt idx="4859">
                  <c:v>0.99226060005508399</c:v>
                </c:pt>
                <c:pt idx="4860">
                  <c:v>0.99226833945502901</c:v>
                </c:pt>
                <c:pt idx="4861">
                  <c:v>0.99227607111557503</c:v>
                </c:pt>
                <c:pt idx="4862">
                  <c:v>0.99228379504445796</c:v>
                </c:pt>
                <c:pt idx="4863">
                  <c:v>0.99229151124941495</c:v>
                </c:pt>
                <c:pt idx="4864">
                  <c:v>0.99229921973816504</c:v>
                </c:pt>
                <c:pt idx="4865">
                  <c:v>0.99230692051842595</c:v>
                </c:pt>
                <c:pt idx="4866">
                  <c:v>0.99231461359790796</c:v>
                </c:pt>
                <c:pt idx="4867">
                  <c:v>0.99232229898431001</c:v>
                </c:pt>
                <c:pt idx="4868">
                  <c:v>0.99232997668532597</c:v>
                </c:pt>
                <c:pt idx="4869">
                  <c:v>0.99233764670864</c:v>
                </c:pt>
                <c:pt idx="4870">
                  <c:v>0.99234530906193097</c:v>
                </c:pt>
                <c:pt idx="4871">
                  <c:v>0.99235296375286897</c:v>
                </c:pt>
                <c:pt idx="4872">
                  <c:v>0.99236061078911697</c:v>
                </c:pt>
                <c:pt idx="4873">
                  <c:v>0.99236825017832797</c:v>
                </c:pt>
                <c:pt idx="4874">
                  <c:v>0.99237588192814896</c:v>
                </c:pt>
                <c:pt idx="4875">
                  <c:v>0.99238350604622105</c:v>
                </c:pt>
                <c:pt idx="4876">
                  <c:v>0.99239112254017603</c:v>
                </c:pt>
                <c:pt idx="4877">
                  <c:v>0.99239873141763502</c:v>
                </c:pt>
                <c:pt idx="4878">
                  <c:v>0.99240633268621803</c:v>
                </c:pt>
                <c:pt idx="4879">
                  <c:v>0.99241392635353098</c:v>
                </c:pt>
                <c:pt idx="4880">
                  <c:v>0.99242151242717802</c:v>
                </c:pt>
                <c:pt idx="4881">
                  <c:v>0.99242909091474996</c:v>
                </c:pt>
                <c:pt idx="4882">
                  <c:v>0.99243666182383505</c:v>
                </c:pt>
                <c:pt idx="4883">
                  <c:v>0.99244422516201203</c:v>
                </c:pt>
                <c:pt idx="4884">
                  <c:v>0.99245178093684905</c:v>
                </c:pt>
                <c:pt idx="4885">
                  <c:v>0.99245932915591195</c:v>
                </c:pt>
                <c:pt idx="4886">
                  <c:v>0.99246686982675603</c:v>
                </c:pt>
                <c:pt idx="4887">
                  <c:v>0.99247440295693001</c:v>
                </c:pt>
                <c:pt idx="4888">
                  <c:v>0.99248192855397299</c:v>
                </c:pt>
                <c:pt idx="4889">
                  <c:v>0.99248944662542005</c:v>
                </c:pt>
                <c:pt idx="4890">
                  <c:v>0.99249695717879505</c:v>
                </c:pt>
                <c:pt idx="4891">
                  <c:v>0.99250446022161498</c:v>
                </c:pt>
                <c:pt idx="4892">
                  <c:v>0.99251195576139295</c:v>
                </c:pt>
                <c:pt idx="4893">
                  <c:v>0.99251944380563095</c:v>
                </c:pt>
                <c:pt idx="4894">
                  <c:v>0.99252692436182599</c:v>
                </c:pt>
                <c:pt idx="4895">
                  <c:v>0.99253439743746397</c:v>
                </c:pt>
                <c:pt idx="4896">
                  <c:v>0.99254186304002701</c:v>
                </c:pt>
                <c:pt idx="4897">
                  <c:v>0.99254932117698702</c:v>
                </c:pt>
                <c:pt idx="4898">
                  <c:v>0.99255677185580904</c:v>
                </c:pt>
                <c:pt idx="4899">
                  <c:v>0.99256421508395398</c:v>
                </c:pt>
                <c:pt idx="4900">
                  <c:v>0.992571650868871</c:v>
                </c:pt>
                <c:pt idx="4901">
                  <c:v>0.99257907921800204</c:v>
                </c:pt>
                <c:pt idx="4902">
                  <c:v>0.99258650013878402</c:v>
                </c:pt>
                <c:pt idx="4903">
                  <c:v>0.99259391363864502</c:v>
                </c:pt>
                <c:pt idx="4904">
                  <c:v>0.99260131972500598</c:v>
                </c:pt>
                <c:pt idx="4905">
                  <c:v>0.99260871840528198</c:v>
                </c:pt>
                <c:pt idx="4906">
                  <c:v>0.99261610968687597</c:v>
                </c:pt>
                <c:pt idx="4907">
                  <c:v>0.99262349357719004</c:v>
                </c:pt>
                <c:pt idx="4908">
                  <c:v>0.99263087008361195</c:v>
                </c:pt>
                <c:pt idx="4909">
                  <c:v>0.99263823921352901</c:v>
                </c:pt>
                <c:pt idx="4910">
                  <c:v>0.99264560097431498</c:v>
                </c:pt>
                <c:pt idx="4911">
                  <c:v>0.99265295537333997</c:v>
                </c:pt>
                <c:pt idx="4912">
                  <c:v>0.99266030241796599</c:v>
                </c:pt>
                <c:pt idx="4913">
                  <c:v>0.99266764211554903</c:v>
                </c:pt>
                <c:pt idx="4914">
                  <c:v>0.992674974473434</c:v>
                </c:pt>
                <c:pt idx="4915">
                  <c:v>0.99268229949896003</c:v>
                </c:pt>
                <c:pt idx="4916">
                  <c:v>0.99268961719946203</c:v>
                </c:pt>
                <c:pt idx="4917">
                  <c:v>0.99269692758226202</c:v>
                </c:pt>
                <c:pt idx="4918">
                  <c:v>0.99270423065468005</c:v>
                </c:pt>
                <c:pt idx="4919">
                  <c:v>0.99271152642402505</c:v>
                </c:pt>
                <c:pt idx="4920">
                  <c:v>0.99271881489760005</c:v>
                </c:pt>
                <c:pt idx="4921">
                  <c:v>0.99272609608270301</c:v>
                </c:pt>
                <c:pt idx="4922">
                  <c:v>0.99273336998661899</c:v>
                </c:pt>
                <c:pt idx="4923">
                  <c:v>0.99274063661663403</c:v>
                </c:pt>
                <c:pt idx="4924">
                  <c:v>0.992747895980017</c:v>
                </c:pt>
                <c:pt idx="4925">
                  <c:v>0.99275514808403698</c:v>
                </c:pt>
                <c:pt idx="4926">
                  <c:v>0.99276239293595203</c:v>
                </c:pt>
                <c:pt idx="4927">
                  <c:v>0.99276963054301803</c:v>
                </c:pt>
                <c:pt idx="4928">
                  <c:v>0.99277686091247397</c:v>
                </c:pt>
                <c:pt idx="4929">
                  <c:v>0.99278408405156104</c:v>
                </c:pt>
                <c:pt idx="4930">
                  <c:v>0.99279129996751003</c:v>
                </c:pt>
                <c:pt idx="4931">
                  <c:v>0.99279850866754304</c:v>
                </c:pt>
                <c:pt idx="4932">
                  <c:v>0.99280571015887598</c:v>
                </c:pt>
                <c:pt idx="4933">
                  <c:v>0.99281290444871595</c:v>
                </c:pt>
                <c:pt idx="4934">
                  <c:v>0.99282009154426698</c:v>
                </c:pt>
                <c:pt idx="4935">
                  <c:v>0.99282727145272298</c:v>
                </c:pt>
                <c:pt idx="4936">
                  <c:v>0.99283444418126998</c:v>
                </c:pt>
                <c:pt idx="4937">
                  <c:v>0.99284160973708901</c:v>
                </c:pt>
                <c:pt idx="4938">
                  <c:v>0.99284876812735201</c:v>
                </c:pt>
                <c:pt idx="4939">
                  <c:v>0.99285591935922501</c:v>
                </c:pt>
                <c:pt idx="4940">
                  <c:v>0.99286306343986497</c:v>
                </c:pt>
                <c:pt idx="4941">
                  <c:v>0.99287020037642604</c:v>
                </c:pt>
                <c:pt idx="4942">
                  <c:v>0.99287733017604896</c:v>
                </c:pt>
                <c:pt idx="4943">
                  <c:v>0.99288445284587401</c:v>
                </c:pt>
                <c:pt idx="4944">
                  <c:v>0.99289156839302795</c:v>
                </c:pt>
                <c:pt idx="4945">
                  <c:v>0.99289867682463495</c:v>
                </c:pt>
                <c:pt idx="4946">
                  <c:v>0.99290577814781</c:v>
                </c:pt>
                <c:pt idx="4947">
                  <c:v>0.99291287236966097</c:v>
                </c:pt>
                <c:pt idx="4948">
                  <c:v>0.99291995949729195</c:v>
                </c:pt>
                <c:pt idx="4949">
                  <c:v>0.99292703953779504</c:v>
                </c:pt>
                <c:pt idx="4950">
                  <c:v>0.99293411249825703</c:v>
                </c:pt>
                <c:pt idx="4951">
                  <c:v>0.99294117838575902</c:v>
                </c:pt>
                <c:pt idx="4952">
                  <c:v>0.99294823720737402</c:v>
                </c:pt>
                <c:pt idx="4953">
                  <c:v>0.99295528897016505</c:v>
                </c:pt>
                <c:pt idx="4954">
                  <c:v>0.99296233368119602</c:v>
                </c:pt>
                <c:pt idx="4955">
                  <c:v>0.99296937134751395</c:v>
                </c:pt>
                <c:pt idx="4956">
                  <c:v>0.99297640197616599</c:v>
                </c:pt>
                <c:pt idx="4957">
                  <c:v>0.99298342557419095</c:v>
                </c:pt>
                <c:pt idx="4958">
                  <c:v>0.99299044214861698</c:v>
                </c:pt>
                <c:pt idx="4959">
                  <c:v>0.99299745170646803</c:v>
                </c:pt>
                <c:pt idx="4960">
                  <c:v>0.99300445425476203</c:v>
                </c:pt>
                <c:pt idx="4961">
                  <c:v>0.99301144980050604</c:v>
                </c:pt>
                <c:pt idx="4962">
                  <c:v>0.99301843835070602</c:v>
                </c:pt>
                <c:pt idx="4963">
                  <c:v>0.99302541991235505</c:v>
                </c:pt>
                <c:pt idx="4964">
                  <c:v>0.99303239449244196</c:v>
                </c:pt>
                <c:pt idx="4965">
                  <c:v>0.99303936209794996</c:v>
                </c:pt>
                <c:pt idx="4966">
                  <c:v>0.99304632273585303</c:v>
                </c:pt>
                <c:pt idx="4967">
                  <c:v>0.99305327641311703</c:v>
                </c:pt>
                <c:pt idx="4968">
                  <c:v>0.99306022313670295</c:v>
                </c:pt>
                <c:pt idx="4969">
                  <c:v>0.993067162913567</c:v>
                </c:pt>
                <c:pt idx="4970">
                  <c:v>0.99307409575065297</c:v>
                </c:pt>
                <c:pt idx="4971">
                  <c:v>0.99308102165490197</c:v>
                </c:pt>
                <c:pt idx="4972">
                  <c:v>0.99308794063324801</c:v>
                </c:pt>
                <c:pt idx="4973">
                  <c:v>0.99309485269261499</c:v>
                </c:pt>
                <c:pt idx="4974">
                  <c:v>0.99310175783992105</c:v>
                </c:pt>
                <c:pt idx="4975">
                  <c:v>0.99310865608208299</c:v>
                </c:pt>
                <c:pt idx="4976">
                  <c:v>0.99311554742599994</c:v>
                </c:pt>
                <c:pt idx="4977">
                  <c:v>0.99312243187857496</c:v>
                </c:pt>
                <c:pt idx="4978">
                  <c:v>0.99312930944669497</c:v>
                </c:pt>
                <c:pt idx="4979">
                  <c:v>0.99313618013724703</c:v>
                </c:pt>
                <c:pt idx="4980">
                  <c:v>0.99314304395711095</c:v>
                </c:pt>
                <c:pt idx="4981">
                  <c:v>0.99314990091315503</c:v>
                </c:pt>
                <c:pt idx="4982">
                  <c:v>0.99315675101223999</c:v>
                </c:pt>
                <c:pt idx="4983">
                  <c:v>0.99316359426122802</c:v>
                </c:pt>
                <c:pt idx="4984">
                  <c:v>0.99317043066696697</c:v>
                </c:pt>
                <c:pt idx="4985">
                  <c:v>0.99317726023630004</c:v>
                </c:pt>
                <c:pt idx="4986">
                  <c:v>0.99318408297606398</c:v>
                </c:pt>
                <c:pt idx="4987">
                  <c:v>0.99319089889308898</c:v>
                </c:pt>
                <c:pt idx="4988">
                  <c:v>0.99319770799419604</c:v>
                </c:pt>
                <c:pt idx="4989">
                  <c:v>0.99320451028620105</c:v>
                </c:pt>
                <c:pt idx="4990">
                  <c:v>0.99321130577591399</c:v>
                </c:pt>
                <c:pt idx="4991">
                  <c:v>0.99321809447013898</c:v>
                </c:pt>
                <c:pt idx="4992">
                  <c:v>0.99322487637566903</c:v>
                </c:pt>
                <c:pt idx="4993">
                  <c:v>0.99323165149929404</c:v>
                </c:pt>
                <c:pt idx="4994">
                  <c:v>0.99323841984779304</c:v>
                </c:pt>
                <c:pt idx="4995">
                  <c:v>0.99324518142794505</c:v>
                </c:pt>
                <c:pt idx="4996">
                  <c:v>0.99325193624651897</c:v>
                </c:pt>
                <c:pt idx="4997">
                  <c:v>0.99325868431027098</c:v>
                </c:pt>
                <c:pt idx="4998">
                  <c:v>0.99326542562596098</c:v>
                </c:pt>
                <c:pt idx="4999">
                  <c:v>0.99327216020033404</c:v>
                </c:pt>
                <c:pt idx="5000">
                  <c:v>0.99327888804013498</c:v>
                </c:pt>
              </c:numCache>
            </c:numRef>
          </c:yVal>
          <c:smooth val="0"/>
          <c:extLst>
            <c:ext xmlns:c16="http://schemas.microsoft.com/office/drawing/2014/chart" uri="{C3380CC4-5D6E-409C-BE32-E72D297353CC}">
              <c16:uniqueId val="{00000000-05E2-474D-9DFB-4F1DCE90B597}"/>
            </c:ext>
          </c:extLst>
        </c:ser>
        <c:dLbls>
          <c:showLegendKey val="0"/>
          <c:showVal val="0"/>
          <c:showCatName val="0"/>
          <c:showSerName val="0"/>
          <c:showPercent val="0"/>
          <c:showBubbleSize val="0"/>
        </c:dLbls>
        <c:axId val="-2088393208"/>
        <c:axId val="-2088357400"/>
      </c:scatterChart>
      <c:valAx>
        <c:axId val="-2088393208"/>
        <c:scaling>
          <c:orientation val="minMax"/>
          <c:max val="5000"/>
        </c:scaling>
        <c:delete val="0"/>
        <c:axPos val="b"/>
        <c:title>
          <c:tx>
            <c:rich>
              <a:bodyPr/>
              <a:lstStyle/>
              <a:p>
                <a:pPr>
                  <a:defRPr/>
                </a:pPr>
                <a:r>
                  <a:rPr lang="en-US"/>
                  <a:t>Generations</a:t>
                </a:r>
              </a:p>
            </c:rich>
          </c:tx>
          <c:overlay val="0"/>
        </c:title>
        <c:numFmt formatCode="General" sourceLinked="1"/>
        <c:majorTickMark val="out"/>
        <c:minorTickMark val="none"/>
        <c:tickLblPos val="nextTo"/>
        <c:crossAx val="-2088357400"/>
        <c:crosses val="autoZero"/>
        <c:crossBetween val="midCat"/>
      </c:valAx>
      <c:valAx>
        <c:axId val="-2088357400"/>
        <c:scaling>
          <c:orientation val="minMax"/>
          <c:max val="1"/>
        </c:scaling>
        <c:delete val="0"/>
        <c:axPos val="l"/>
        <c:title>
          <c:tx>
            <c:rich>
              <a:bodyPr rot="-5400000" vert="horz"/>
              <a:lstStyle/>
              <a:p>
                <a:pPr>
                  <a:defRPr/>
                </a:pPr>
                <a:r>
                  <a:rPr lang="en-US"/>
                  <a:t>p (island)</a:t>
                </a:r>
              </a:p>
            </c:rich>
          </c:tx>
          <c:overlay val="0"/>
        </c:title>
        <c:numFmt formatCode="General" sourceLinked="1"/>
        <c:majorTickMark val="out"/>
        <c:minorTickMark val="none"/>
        <c:tickLblPos val="nextTo"/>
        <c:crossAx val="-2088393208"/>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7F922-569D-634F-BB3B-51A0E68E7064}" type="datetimeFigureOut">
              <a:rPr lang="en-US" smtClean="0"/>
              <a:t>3/2/23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E469-A527-8A45-AE36-F77C5323F621}" type="slidenum">
              <a:rPr lang="en-US" smtClean="0"/>
              <a:t>‹#›</a:t>
            </a:fld>
            <a:endParaRPr lang="en-US"/>
          </a:p>
        </p:txBody>
      </p:sp>
    </p:spTree>
    <p:extLst>
      <p:ext uri="{BB962C8B-B14F-4D97-AF65-F5344CB8AC3E}">
        <p14:creationId xmlns:p14="http://schemas.microsoft.com/office/powerpoint/2010/main" val="565979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1589088" y="1006475"/>
            <a:ext cx="4594225" cy="3446463"/>
          </a:xfrm>
          <a:prstGeom prst="rect">
            <a:avLst/>
          </a:prstGeom>
        </p:spPr>
      </p:sp>
      <p:sp>
        <p:nvSpPr>
          <p:cNvPr id="48" name="PlaceHolder 2"/>
          <p:cNvSpPr>
            <a:spLocks noGrp="1"/>
          </p:cNvSpPr>
          <p:nvPr>
            <p:ph type="body"/>
          </p:nvPr>
        </p:nvSpPr>
        <p:spPr>
          <a:xfrm>
            <a:off x="1185120" y="4787640"/>
            <a:ext cx="5407560" cy="8216640"/>
          </a:xfrm>
          <a:prstGeom prst="rect">
            <a:avLst/>
          </a:prstGeom>
        </p:spPr>
        <p:txBody>
          <a:bodyPr lIns="0" tIns="0" rIns="0" bIns="0">
            <a:spAutoFit/>
          </a:bodyPr>
          <a:lstStyle/>
          <a:p>
            <a:r>
              <a:rPr lang="en-US" sz="2000" b="0" strike="noStrike" spc="-1">
                <a:latin typeface="Arial"/>
              </a:rPr>
              <a:t>Four scenarios of divergence and gene flow under which to consider the detection of barrier loci in speciation. We now know that elevated genomic divergence in regions of the genome can arise from a variety of processes other than divergent selection and differential introgression during speciation. The divergence time of the taxa under consideration and the presence or absence of contemporary gene flow between the taxa have a large influence on our ability to infer process from patterns of genomic differentiation. RI, reproductive isolation.</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34</a:t>
            </a:fld>
            <a:endParaRPr lang="en-US" altLang="en-US"/>
          </a:p>
        </p:txBody>
      </p:sp>
    </p:spTree>
    <p:extLst>
      <p:ext uri="{BB962C8B-B14F-4D97-AF65-F5344CB8AC3E}">
        <p14:creationId xmlns:p14="http://schemas.microsoft.com/office/powerpoint/2010/main" val="387225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35</a:t>
            </a:fld>
            <a:endParaRPr lang="en-US" altLang="en-US"/>
          </a:p>
        </p:txBody>
      </p:sp>
    </p:spTree>
    <p:extLst>
      <p:ext uri="{BB962C8B-B14F-4D97-AF65-F5344CB8AC3E}">
        <p14:creationId xmlns:p14="http://schemas.microsoft.com/office/powerpoint/2010/main" val="358175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36</a:t>
            </a:fld>
            <a:endParaRPr lang="en-US" altLang="en-US"/>
          </a:p>
        </p:txBody>
      </p:sp>
    </p:spTree>
    <p:extLst>
      <p:ext uri="{BB962C8B-B14F-4D97-AF65-F5344CB8AC3E}">
        <p14:creationId xmlns:p14="http://schemas.microsoft.com/office/powerpoint/2010/main" val="225647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5F534-3BE0-CE4E-A01D-B758576C6A46}"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8518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620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80858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10720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defRPr>
            </a:lvl1pPr>
          </a:lstStyle>
          <a:p>
            <a:pPr>
              <a:defRPr/>
            </a:pPr>
            <a:fld id="{6AFCD2CC-32CB-46D5-9742-7E5A1C8BA946}" type="datetimeFigureOut">
              <a:rPr lang="en-US"/>
              <a:pPr>
                <a:defRPr/>
              </a:pPr>
              <a:t>3/2/23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1FE61F-5498-46B4-B119-83F7AB9DB87C}" type="slidenum">
              <a:rPr lang="en-US" altLang="en-US"/>
              <a:pPr/>
              <a:t>‹#›</a:t>
            </a:fld>
            <a:endParaRPr lang="en-US" altLang="en-US"/>
          </a:p>
        </p:txBody>
      </p:sp>
    </p:spTree>
    <p:extLst>
      <p:ext uri="{BB962C8B-B14F-4D97-AF65-F5344CB8AC3E}">
        <p14:creationId xmlns:p14="http://schemas.microsoft.com/office/powerpoint/2010/main" val="284208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65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5F534-3BE0-CE4E-A01D-B758576C6A46}"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11521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5F534-3BE0-CE4E-A01D-B758576C6A46}" type="datetimeFigureOut">
              <a:rPr lang="en-US" smtClean="0"/>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7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5F534-3BE0-CE4E-A01D-B758576C6A46}" type="datetimeFigureOut">
              <a:rPr lang="en-US" smtClean="0"/>
              <a:t>3/2/23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5687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5F534-3BE0-CE4E-A01D-B758576C6A46}" type="datetimeFigureOut">
              <a:rPr lang="en-US" smtClean="0"/>
              <a:t>3/2/23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75111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F534-3BE0-CE4E-A01D-B758576C6A46}" type="datetimeFigureOut">
              <a:rPr lang="en-US" smtClean="0"/>
              <a:t>3/2/23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35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0092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0330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F534-3BE0-CE4E-A01D-B758576C6A46}" type="datetimeFigureOut">
              <a:rPr lang="en-US" smtClean="0"/>
              <a:t>3/2/23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3BBA-E5B2-B148-B46D-51B9A6A3D039}" type="slidenum">
              <a:rPr lang="en-US" smtClean="0"/>
              <a:t>‹#›</a:t>
            </a:fld>
            <a:endParaRPr lang="en-US"/>
          </a:p>
        </p:txBody>
      </p:sp>
    </p:spTree>
    <p:extLst>
      <p:ext uri="{BB962C8B-B14F-4D97-AF65-F5344CB8AC3E}">
        <p14:creationId xmlns:p14="http://schemas.microsoft.com/office/powerpoint/2010/main" val="13680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hyperlink" Target="http://www.southwestbirders.com/soca_20050201/gadwall%200502016s.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outhwestbirders.com/soca_20050201/gadwall%200502016s.jpg" TargetMode="Externa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7.png"/><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a:bodyPr>
          <a:lstStyle/>
          <a:p>
            <a:r>
              <a:rPr lang="en-US" dirty="0"/>
              <a:t>Migration/Gene Flow</a:t>
            </a:r>
          </a:p>
        </p:txBody>
      </p:sp>
      <p:sp>
        <p:nvSpPr>
          <p:cNvPr id="3" name="Subtitle 2"/>
          <p:cNvSpPr>
            <a:spLocks noGrp="1"/>
          </p:cNvSpPr>
          <p:nvPr>
            <p:ph type="subTitle" idx="1"/>
          </p:nvPr>
        </p:nvSpPr>
        <p:spPr>
          <a:xfrm>
            <a:off x="1371600" y="2792072"/>
            <a:ext cx="6400800" cy="1752600"/>
          </a:xfrm>
        </p:spPr>
        <p:txBody>
          <a:bodyPr/>
          <a:lstStyle/>
          <a:p>
            <a:r>
              <a:rPr lang="en-US" dirty="0"/>
              <a:t>Population Genomics</a:t>
            </a:r>
          </a:p>
          <a:p>
            <a:r>
              <a:rPr lang="en-US" dirty="0"/>
              <a:t>University of Miami</a:t>
            </a:r>
          </a:p>
          <a:p>
            <a:r>
              <a:rPr lang="en-US"/>
              <a:t>Spring 2023</a:t>
            </a:r>
          </a:p>
          <a:p>
            <a:endParaRPr lang="en-US" dirty="0"/>
          </a:p>
        </p:txBody>
      </p:sp>
    </p:spTree>
    <p:extLst>
      <p:ext uri="{BB962C8B-B14F-4D97-AF65-F5344CB8AC3E}">
        <p14:creationId xmlns:p14="http://schemas.microsoft.com/office/powerpoint/2010/main" val="104911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EE450-24D4-1149-8850-63BAF946EC67}"/>
              </a:ext>
            </a:extLst>
          </p:cNvPr>
          <p:cNvPicPr>
            <a:picLocks noChangeAspect="1"/>
          </p:cNvPicPr>
          <p:nvPr/>
        </p:nvPicPr>
        <p:blipFill>
          <a:blip r:embed="rId2"/>
          <a:stretch>
            <a:fillRect/>
          </a:stretch>
        </p:blipFill>
        <p:spPr>
          <a:xfrm>
            <a:off x="0" y="1268015"/>
            <a:ext cx="9144000" cy="4321969"/>
          </a:xfrm>
          <a:prstGeom prst="rect">
            <a:avLst/>
          </a:prstGeom>
        </p:spPr>
      </p:pic>
      <p:sp>
        <p:nvSpPr>
          <p:cNvPr id="4" name="TextBox 3">
            <a:extLst>
              <a:ext uri="{FF2B5EF4-FFF2-40B4-BE49-F238E27FC236}">
                <a16:creationId xmlns:a16="http://schemas.microsoft.com/office/drawing/2014/main" id="{A6848737-8483-AD46-8FAC-7C4572956EF0}"/>
              </a:ext>
            </a:extLst>
          </p:cNvPr>
          <p:cNvSpPr txBox="1"/>
          <p:nvPr/>
        </p:nvSpPr>
        <p:spPr>
          <a:xfrm>
            <a:off x="99536" y="372978"/>
            <a:ext cx="9044464" cy="430887"/>
          </a:xfrm>
          <a:prstGeom prst="rect">
            <a:avLst/>
          </a:prstGeom>
          <a:noFill/>
        </p:spPr>
        <p:txBody>
          <a:bodyPr wrap="none" rtlCol="0">
            <a:spAutoFit/>
          </a:bodyPr>
          <a:lstStyle/>
          <a:p>
            <a:r>
              <a:rPr lang="en-US" sz="2200" dirty="0">
                <a:latin typeface="Comic Sans MS" panose="030F0902030302020204" pitchFamily="66" charset="0"/>
              </a:rPr>
              <a:t>Gene flow is the transfer of alleles from one population to another.</a:t>
            </a:r>
          </a:p>
        </p:txBody>
      </p:sp>
      <p:sp>
        <p:nvSpPr>
          <p:cNvPr id="5" name="TextBox 4">
            <a:extLst>
              <a:ext uri="{FF2B5EF4-FFF2-40B4-BE49-F238E27FC236}">
                <a16:creationId xmlns:a16="http://schemas.microsoft.com/office/drawing/2014/main" id="{4374468E-A1BB-6E4D-AC7B-E6BDA481045F}"/>
              </a:ext>
            </a:extLst>
          </p:cNvPr>
          <p:cNvSpPr txBox="1"/>
          <p:nvPr/>
        </p:nvSpPr>
        <p:spPr>
          <a:xfrm>
            <a:off x="3356037" y="4153144"/>
            <a:ext cx="2531462" cy="646331"/>
          </a:xfrm>
          <a:prstGeom prst="rect">
            <a:avLst/>
          </a:prstGeom>
          <a:noFill/>
        </p:spPr>
        <p:txBody>
          <a:bodyPr wrap="none" rtlCol="0">
            <a:spAutoFit/>
          </a:bodyPr>
          <a:lstStyle/>
          <a:p>
            <a:pPr algn="ctr"/>
            <a:r>
              <a:rPr lang="en-US" dirty="0">
                <a:latin typeface="Comic Sans MS" panose="030F0902030302020204" pitchFamily="66" charset="0"/>
              </a:rPr>
              <a:t>Blue dominant to Red</a:t>
            </a:r>
          </a:p>
          <a:p>
            <a:pPr algn="ctr"/>
            <a:r>
              <a:rPr lang="en-US" dirty="0">
                <a:latin typeface="Comic Sans MS" panose="030F0902030302020204" pitchFamily="66" charset="0"/>
              </a:rPr>
              <a:t>H dominant to h</a:t>
            </a:r>
          </a:p>
        </p:txBody>
      </p:sp>
      <p:sp>
        <p:nvSpPr>
          <p:cNvPr id="8" name="TextBox 7">
            <a:extLst>
              <a:ext uri="{FF2B5EF4-FFF2-40B4-BE49-F238E27FC236}">
                <a16:creationId xmlns:a16="http://schemas.microsoft.com/office/drawing/2014/main" id="{FDE63888-B0F3-1E4F-B27F-D8866489F59C}"/>
              </a:ext>
            </a:extLst>
          </p:cNvPr>
          <p:cNvSpPr txBox="1"/>
          <p:nvPr/>
        </p:nvSpPr>
        <p:spPr>
          <a:xfrm rot="1264686">
            <a:off x="1976398" y="2185124"/>
            <a:ext cx="1933863" cy="369332"/>
          </a:xfrm>
          <a:prstGeom prst="rect">
            <a:avLst/>
          </a:prstGeom>
          <a:noFill/>
        </p:spPr>
        <p:txBody>
          <a:bodyPr wrap="none" rtlCol="0">
            <a:spAutoFit/>
          </a:bodyPr>
          <a:lstStyle/>
          <a:p>
            <a:r>
              <a:rPr lang="en-US" dirty="0"/>
              <a:t>Transfer of H allele</a:t>
            </a:r>
          </a:p>
        </p:txBody>
      </p:sp>
      <p:sp>
        <p:nvSpPr>
          <p:cNvPr id="9" name="TextBox 8">
            <a:extLst>
              <a:ext uri="{FF2B5EF4-FFF2-40B4-BE49-F238E27FC236}">
                <a16:creationId xmlns:a16="http://schemas.microsoft.com/office/drawing/2014/main" id="{338CE6F8-A2A0-F149-842E-FDAE88774F44}"/>
              </a:ext>
            </a:extLst>
          </p:cNvPr>
          <p:cNvSpPr txBox="1"/>
          <p:nvPr/>
        </p:nvSpPr>
        <p:spPr>
          <a:xfrm rot="20074617">
            <a:off x="5016011" y="2040025"/>
            <a:ext cx="1911421" cy="369332"/>
          </a:xfrm>
          <a:prstGeom prst="rect">
            <a:avLst/>
          </a:prstGeom>
          <a:noFill/>
        </p:spPr>
        <p:txBody>
          <a:bodyPr wrap="none" rtlCol="0">
            <a:spAutoFit/>
          </a:bodyPr>
          <a:lstStyle/>
          <a:p>
            <a:r>
              <a:rPr lang="en-US" dirty="0"/>
              <a:t>Transfer of h allele</a:t>
            </a:r>
          </a:p>
        </p:txBody>
      </p:sp>
      <p:sp>
        <p:nvSpPr>
          <p:cNvPr id="10" name="TextBox 9">
            <a:extLst>
              <a:ext uri="{FF2B5EF4-FFF2-40B4-BE49-F238E27FC236}">
                <a16:creationId xmlns:a16="http://schemas.microsoft.com/office/drawing/2014/main" id="{CD2F27FF-56C4-A649-9F58-35D65DCB83C1}"/>
              </a:ext>
            </a:extLst>
          </p:cNvPr>
          <p:cNvSpPr txBox="1"/>
          <p:nvPr/>
        </p:nvSpPr>
        <p:spPr>
          <a:xfrm>
            <a:off x="430306" y="5775569"/>
            <a:ext cx="8283388" cy="923330"/>
          </a:xfrm>
          <a:prstGeom prst="rect">
            <a:avLst/>
          </a:prstGeom>
          <a:noFill/>
        </p:spPr>
        <p:txBody>
          <a:bodyPr wrap="square" rtlCol="0">
            <a:spAutoFit/>
          </a:bodyPr>
          <a:lstStyle/>
          <a:p>
            <a:pPr algn="ctr"/>
            <a:r>
              <a:rPr lang="en-US" dirty="0">
                <a:latin typeface="Comic Sans MS" panose="030F0902030302020204" pitchFamily="66" charset="0"/>
              </a:rPr>
              <a:t>Each population has low frequency of </a:t>
            </a:r>
            <a:r>
              <a:rPr lang="en-US" u="sng" dirty="0">
                <a:latin typeface="Comic Sans MS" panose="030F0902030302020204" pitchFamily="66" charset="0"/>
              </a:rPr>
              <a:t>heterozygotes</a:t>
            </a:r>
            <a:r>
              <a:rPr lang="en-US" dirty="0">
                <a:latin typeface="Comic Sans MS" panose="030F0902030302020204" pitchFamily="66" charset="0"/>
              </a:rPr>
              <a:t> due to immigrants backcrossing to other population. </a:t>
            </a:r>
            <a:r>
              <a:rPr lang="en-US" i="1" dirty="0">
                <a:latin typeface="Comic Sans MS" panose="030F0902030302020204" pitchFamily="66" charset="0"/>
              </a:rPr>
              <a:t>Can be difficult to detect in large population if migration rates are low</a:t>
            </a:r>
            <a:r>
              <a:rPr lang="en-US" dirty="0">
                <a:latin typeface="Comic Sans MS" panose="030F0902030302020204" pitchFamily="66" charset="0"/>
              </a:rPr>
              <a:t>.</a:t>
            </a:r>
          </a:p>
        </p:txBody>
      </p:sp>
    </p:spTree>
    <p:extLst>
      <p:ext uri="{BB962C8B-B14F-4D97-AF65-F5344CB8AC3E}">
        <p14:creationId xmlns:p14="http://schemas.microsoft.com/office/powerpoint/2010/main" val="61534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153" y="1598034"/>
            <a:ext cx="4073169" cy="923330"/>
          </a:xfrm>
          <a:prstGeom prst="rect">
            <a:avLst/>
          </a:prstGeom>
          <a:noFill/>
        </p:spPr>
        <p:txBody>
          <a:bodyPr wrap="square" rtlCol="0">
            <a:spAutoFit/>
          </a:bodyPr>
          <a:lstStyle/>
          <a:p>
            <a:pPr algn="ctr"/>
            <a:r>
              <a:rPr lang="en-US" dirty="0">
                <a:latin typeface="Calibri"/>
                <a:cs typeface="Calibri"/>
              </a:rPr>
              <a:t>Genetic drift causes allele frequencies </a:t>
            </a:r>
          </a:p>
          <a:p>
            <a:pPr algn="ctr"/>
            <a:r>
              <a:rPr lang="en-US" dirty="0">
                <a:latin typeface="Calibri"/>
                <a:cs typeface="Calibri"/>
              </a:rPr>
              <a:t>to become more different </a:t>
            </a:r>
          </a:p>
          <a:p>
            <a:pPr algn="ctr"/>
            <a:r>
              <a:rPr lang="en-US" dirty="0">
                <a:latin typeface="Calibri"/>
                <a:cs typeface="Calibri"/>
              </a:rPr>
              <a:t>(populations diverge)</a:t>
            </a:r>
          </a:p>
        </p:txBody>
      </p:sp>
      <p:sp>
        <p:nvSpPr>
          <p:cNvPr id="7" name="TextBox 6"/>
          <p:cNvSpPr txBox="1"/>
          <p:nvPr/>
        </p:nvSpPr>
        <p:spPr>
          <a:xfrm>
            <a:off x="5099050" y="1598034"/>
            <a:ext cx="3886200" cy="923330"/>
          </a:xfrm>
          <a:prstGeom prst="rect">
            <a:avLst/>
          </a:prstGeom>
          <a:noFill/>
        </p:spPr>
        <p:txBody>
          <a:bodyPr wrap="square" rtlCol="0">
            <a:spAutoFit/>
          </a:bodyPr>
          <a:lstStyle/>
          <a:p>
            <a:pPr algn="ctr"/>
            <a:r>
              <a:rPr lang="en-US" dirty="0">
                <a:latin typeface="Calibri"/>
                <a:cs typeface="Calibri"/>
              </a:rPr>
              <a:t>Gene flow causes allele frequencies</a:t>
            </a:r>
          </a:p>
          <a:p>
            <a:pPr algn="ctr"/>
            <a:r>
              <a:rPr lang="en-US" dirty="0">
                <a:latin typeface="Calibri"/>
                <a:cs typeface="Calibri"/>
              </a:rPr>
              <a:t>to become more similar </a:t>
            </a:r>
          </a:p>
          <a:p>
            <a:pPr algn="ctr"/>
            <a:r>
              <a:rPr lang="en-US" dirty="0">
                <a:cs typeface="Calibri"/>
              </a:rPr>
              <a:t>(populations homogenize)</a:t>
            </a:r>
            <a:endParaRPr lang="en-US" dirty="0">
              <a:latin typeface="Calibri"/>
              <a:cs typeface="Calibri"/>
            </a:endParaRPr>
          </a:p>
        </p:txBody>
      </p:sp>
      <p:sp>
        <p:nvSpPr>
          <p:cNvPr id="8" name="TextBox 7"/>
          <p:cNvSpPr txBox="1"/>
          <p:nvPr/>
        </p:nvSpPr>
        <p:spPr>
          <a:xfrm>
            <a:off x="152400" y="358034"/>
            <a:ext cx="8915400" cy="800219"/>
          </a:xfrm>
          <a:prstGeom prst="rect">
            <a:avLst/>
          </a:prstGeom>
          <a:noFill/>
        </p:spPr>
        <p:txBody>
          <a:bodyPr wrap="square" rtlCol="0">
            <a:spAutoFit/>
          </a:bodyPr>
          <a:lstStyle/>
          <a:p>
            <a:pPr algn="ctr"/>
            <a:r>
              <a:rPr lang="en-US" sz="2300" b="1" dirty="0">
                <a:latin typeface="Calibri"/>
                <a:cs typeface="Calibri"/>
              </a:rPr>
              <a:t>Mutation &amp; genetic drift are independent in different subpopulations.</a:t>
            </a:r>
          </a:p>
          <a:p>
            <a:pPr algn="ctr"/>
            <a:r>
              <a:rPr lang="en-US" sz="2300" b="1" dirty="0">
                <a:latin typeface="Calibri"/>
                <a:cs typeface="Calibri"/>
              </a:rPr>
              <a:t>Gene flow homogenizes allele frequencies.</a:t>
            </a:r>
            <a:endParaRPr lang="en-US" sz="2300" dirty="0">
              <a:latin typeface="Calibri"/>
              <a:cs typeface="Calibri"/>
            </a:endParaRPr>
          </a:p>
        </p:txBody>
      </p:sp>
      <p:pic>
        <p:nvPicPr>
          <p:cNvPr id="6" name="Picture 5"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52" y="2754038"/>
            <a:ext cx="4073170" cy="3108960"/>
          </a:xfrm>
          <a:prstGeom prst="rect">
            <a:avLst/>
          </a:prstGeom>
        </p:spPr>
      </p:pic>
      <p:pic>
        <p:nvPicPr>
          <p:cNvPr id="9" name="Picture 8"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544" y="2754038"/>
            <a:ext cx="3553980" cy="3108960"/>
          </a:xfrm>
          <a:prstGeom prst="rect">
            <a:avLst/>
          </a:prstGeom>
        </p:spPr>
      </p:pic>
    </p:spTree>
    <p:extLst>
      <p:ext uri="{BB962C8B-B14F-4D97-AF65-F5344CB8AC3E}">
        <p14:creationId xmlns:p14="http://schemas.microsoft.com/office/powerpoint/2010/main" val="104640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AE3C8C6-B7F3-0446-ACD1-DD8807F7C4B4}"/>
              </a:ext>
            </a:extLst>
          </p:cNvPr>
          <p:cNvSpPr/>
          <p:nvPr/>
        </p:nvSpPr>
        <p:spPr>
          <a:xfrm>
            <a:off x="983166" y="18455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C66FBAB-8F76-404F-B84D-50ECB71FD5DA}"/>
              </a:ext>
            </a:extLst>
          </p:cNvPr>
          <p:cNvSpPr/>
          <p:nvPr/>
        </p:nvSpPr>
        <p:spPr>
          <a:xfrm>
            <a:off x="1135566" y="19979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8AA471A-B869-234F-BE8E-26C2B6544D64}"/>
              </a:ext>
            </a:extLst>
          </p:cNvPr>
          <p:cNvSpPr/>
          <p:nvPr/>
        </p:nvSpPr>
        <p:spPr>
          <a:xfrm>
            <a:off x="1287966" y="21503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C5C7C61-B17B-5B44-866B-FE9A709863C3}"/>
              </a:ext>
            </a:extLst>
          </p:cNvPr>
          <p:cNvSpPr/>
          <p:nvPr/>
        </p:nvSpPr>
        <p:spPr>
          <a:xfrm>
            <a:off x="1440366" y="23027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395839-D90F-4A4F-8D5B-2007255459B6}"/>
              </a:ext>
            </a:extLst>
          </p:cNvPr>
          <p:cNvSpPr/>
          <p:nvPr/>
        </p:nvSpPr>
        <p:spPr>
          <a:xfrm>
            <a:off x="1592766" y="24551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C783EE-A3D5-F944-B4D2-4C92CA7DE806}"/>
              </a:ext>
            </a:extLst>
          </p:cNvPr>
          <p:cNvSpPr/>
          <p:nvPr/>
        </p:nvSpPr>
        <p:spPr>
          <a:xfrm>
            <a:off x="11355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F7E8D0C-D7D8-7A45-820B-2FFB8C2C47F6}"/>
              </a:ext>
            </a:extLst>
          </p:cNvPr>
          <p:cNvSpPr/>
          <p:nvPr/>
        </p:nvSpPr>
        <p:spPr>
          <a:xfrm>
            <a:off x="12879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760461-A9C7-3347-A0FF-56899AD0FA91}"/>
              </a:ext>
            </a:extLst>
          </p:cNvPr>
          <p:cNvSpPr/>
          <p:nvPr/>
        </p:nvSpPr>
        <p:spPr>
          <a:xfrm>
            <a:off x="14403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2251A3-257D-5244-9E73-B9CE3F5981BF}"/>
              </a:ext>
            </a:extLst>
          </p:cNvPr>
          <p:cNvSpPr/>
          <p:nvPr/>
        </p:nvSpPr>
        <p:spPr>
          <a:xfrm>
            <a:off x="15927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16438F-4281-F148-B4EE-E09E587F7358}"/>
              </a:ext>
            </a:extLst>
          </p:cNvPr>
          <p:cNvSpPr/>
          <p:nvPr/>
        </p:nvSpPr>
        <p:spPr>
          <a:xfrm>
            <a:off x="17451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D16270-B68C-3D49-93B7-0C3B5BF69EA6}"/>
              </a:ext>
            </a:extLst>
          </p:cNvPr>
          <p:cNvSpPr/>
          <p:nvPr/>
        </p:nvSpPr>
        <p:spPr>
          <a:xfrm>
            <a:off x="11355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1D965B-9CB2-0549-A010-56F3A1B9D080}"/>
              </a:ext>
            </a:extLst>
          </p:cNvPr>
          <p:cNvSpPr/>
          <p:nvPr/>
        </p:nvSpPr>
        <p:spPr>
          <a:xfrm>
            <a:off x="12879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36DAFE1-63EE-C047-AE46-F8B6648B1680}"/>
              </a:ext>
            </a:extLst>
          </p:cNvPr>
          <p:cNvSpPr/>
          <p:nvPr/>
        </p:nvSpPr>
        <p:spPr>
          <a:xfrm>
            <a:off x="14403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139161B-6393-D04B-BC5E-5A1CE8CF5588}"/>
              </a:ext>
            </a:extLst>
          </p:cNvPr>
          <p:cNvSpPr/>
          <p:nvPr/>
        </p:nvSpPr>
        <p:spPr>
          <a:xfrm>
            <a:off x="15927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DE59ACE-06C2-8745-8414-58411555A047}"/>
              </a:ext>
            </a:extLst>
          </p:cNvPr>
          <p:cNvSpPr/>
          <p:nvPr/>
        </p:nvSpPr>
        <p:spPr>
          <a:xfrm>
            <a:off x="17451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F666CA1-EA9D-404D-9681-73265B1CE371}"/>
              </a:ext>
            </a:extLst>
          </p:cNvPr>
          <p:cNvSpPr/>
          <p:nvPr/>
        </p:nvSpPr>
        <p:spPr>
          <a:xfrm>
            <a:off x="1287966" y="1540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4CDF27B-88A1-1B44-B9F4-14F31FC0B162}"/>
              </a:ext>
            </a:extLst>
          </p:cNvPr>
          <p:cNvSpPr/>
          <p:nvPr/>
        </p:nvSpPr>
        <p:spPr>
          <a:xfrm>
            <a:off x="14403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04A3374-CDFF-7E45-B650-C83F5533D3EA}"/>
              </a:ext>
            </a:extLst>
          </p:cNvPr>
          <p:cNvSpPr/>
          <p:nvPr/>
        </p:nvSpPr>
        <p:spPr>
          <a:xfrm>
            <a:off x="15927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5FB8778-98FF-1D46-97C5-44EC759EBCDB}"/>
              </a:ext>
            </a:extLst>
          </p:cNvPr>
          <p:cNvSpPr/>
          <p:nvPr/>
        </p:nvSpPr>
        <p:spPr>
          <a:xfrm>
            <a:off x="17451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31EB34A-E054-994E-AA81-9B3AB11D69DF}"/>
              </a:ext>
            </a:extLst>
          </p:cNvPr>
          <p:cNvSpPr/>
          <p:nvPr/>
        </p:nvSpPr>
        <p:spPr>
          <a:xfrm>
            <a:off x="18975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DDE90CF-D728-3B4A-9BF0-73EFC1230833}"/>
              </a:ext>
            </a:extLst>
          </p:cNvPr>
          <p:cNvSpPr/>
          <p:nvPr/>
        </p:nvSpPr>
        <p:spPr>
          <a:xfrm>
            <a:off x="1592766" y="1540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2EEE7F2-3A88-BE40-8C43-2EEC992BFDD0}"/>
              </a:ext>
            </a:extLst>
          </p:cNvPr>
          <p:cNvSpPr/>
          <p:nvPr/>
        </p:nvSpPr>
        <p:spPr>
          <a:xfrm>
            <a:off x="17451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16B23D2-27D2-1849-A7F2-3B3CBC9F80E2}"/>
              </a:ext>
            </a:extLst>
          </p:cNvPr>
          <p:cNvSpPr/>
          <p:nvPr/>
        </p:nvSpPr>
        <p:spPr>
          <a:xfrm>
            <a:off x="18975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353AB0D-BE7A-5446-8494-2179F8AE23DD}"/>
              </a:ext>
            </a:extLst>
          </p:cNvPr>
          <p:cNvSpPr/>
          <p:nvPr/>
        </p:nvSpPr>
        <p:spPr>
          <a:xfrm>
            <a:off x="9831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A37BF25-58F9-6A49-B9C0-1A55C7B4EF94}"/>
              </a:ext>
            </a:extLst>
          </p:cNvPr>
          <p:cNvSpPr/>
          <p:nvPr/>
        </p:nvSpPr>
        <p:spPr>
          <a:xfrm>
            <a:off x="11355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2CC64A8-5603-9541-9B93-6C36FB66607A}"/>
              </a:ext>
            </a:extLst>
          </p:cNvPr>
          <p:cNvSpPr/>
          <p:nvPr/>
        </p:nvSpPr>
        <p:spPr>
          <a:xfrm>
            <a:off x="1287966" y="2455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A7D0EBB-A447-DD41-978A-AC9709155613}"/>
              </a:ext>
            </a:extLst>
          </p:cNvPr>
          <p:cNvSpPr/>
          <p:nvPr/>
        </p:nvSpPr>
        <p:spPr>
          <a:xfrm>
            <a:off x="2819400" y="18455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D84FB1C-B58A-604E-AAA4-3240969AB588}"/>
              </a:ext>
            </a:extLst>
          </p:cNvPr>
          <p:cNvSpPr/>
          <p:nvPr/>
        </p:nvSpPr>
        <p:spPr>
          <a:xfrm>
            <a:off x="2971800" y="19979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1E4D5E7-14A0-8545-910D-8CDC14B7AF61}"/>
              </a:ext>
            </a:extLst>
          </p:cNvPr>
          <p:cNvSpPr/>
          <p:nvPr/>
        </p:nvSpPr>
        <p:spPr>
          <a:xfrm>
            <a:off x="3124200" y="21503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94BC027-59AC-054E-A6F2-C958BE119E6F}"/>
              </a:ext>
            </a:extLst>
          </p:cNvPr>
          <p:cNvSpPr/>
          <p:nvPr/>
        </p:nvSpPr>
        <p:spPr>
          <a:xfrm>
            <a:off x="3276600" y="23027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F9258B0-5F01-9C4C-8B3B-51DDF9DEDFCE}"/>
              </a:ext>
            </a:extLst>
          </p:cNvPr>
          <p:cNvSpPr/>
          <p:nvPr/>
        </p:nvSpPr>
        <p:spPr>
          <a:xfrm>
            <a:off x="3429000" y="24551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1CB0B68-1815-924A-91D1-07C9B6B19C01}"/>
              </a:ext>
            </a:extLst>
          </p:cNvPr>
          <p:cNvSpPr/>
          <p:nvPr/>
        </p:nvSpPr>
        <p:spPr>
          <a:xfrm>
            <a:off x="29718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A6E1580-DD7F-AE44-9806-E9A35FBB6093}"/>
              </a:ext>
            </a:extLst>
          </p:cNvPr>
          <p:cNvSpPr/>
          <p:nvPr/>
        </p:nvSpPr>
        <p:spPr>
          <a:xfrm>
            <a:off x="31242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D0C4E85-BA0C-2540-BC34-BA54575E16D8}"/>
              </a:ext>
            </a:extLst>
          </p:cNvPr>
          <p:cNvSpPr/>
          <p:nvPr/>
        </p:nvSpPr>
        <p:spPr>
          <a:xfrm>
            <a:off x="32766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96D3C2D-52F9-DA43-B70C-C53EE1772D93}"/>
              </a:ext>
            </a:extLst>
          </p:cNvPr>
          <p:cNvSpPr/>
          <p:nvPr/>
        </p:nvSpPr>
        <p:spPr>
          <a:xfrm>
            <a:off x="34290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3211A65-8436-064A-B875-B0C93B59DA3A}"/>
              </a:ext>
            </a:extLst>
          </p:cNvPr>
          <p:cNvSpPr/>
          <p:nvPr/>
        </p:nvSpPr>
        <p:spPr>
          <a:xfrm>
            <a:off x="35814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7B7295-465B-ED4E-98FF-BF4FAB2B58AE}"/>
              </a:ext>
            </a:extLst>
          </p:cNvPr>
          <p:cNvSpPr/>
          <p:nvPr/>
        </p:nvSpPr>
        <p:spPr>
          <a:xfrm>
            <a:off x="29718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F910FD1-F878-6A44-B9E9-9CA23B7009A1}"/>
              </a:ext>
            </a:extLst>
          </p:cNvPr>
          <p:cNvSpPr/>
          <p:nvPr/>
        </p:nvSpPr>
        <p:spPr>
          <a:xfrm>
            <a:off x="31242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A091530-B10A-BA41-BA33-D040F13EF336}"/>
              </a:ext>
            </a:extLst>
          </p:cNvPr>
          <p:cNvSpPr/>
          <p:nvPr/>
        </p:nvSpPr>
        <p:spPr>
          <a:xfrm>
            <a:off x="32766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A799E57-9B5B-F249-9428-D91F7B986987}"/>
              </a:ext>
            </a:extLst>
          </p:cNvPr>
          <p:cNvSpPr/>
          <p:nvPr/>
        </p:nvSpPr>
        <p:spPr>
          <a:xfrm>
            <a:off x="34290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7FE6AE1-1C42-8547-B894-6098F464B497}"/>
              </a:ext>
            </a:extLst>
          </p:cNvPr>
          <p:cNvSpPr/>
          <p:nvPr/>
        </p:nvSpPr>
        <p:spPr>
          <a:xfrm>
            <a:off x="35814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500AF88-F69E-3D4C-8135-66DBBC3DA5F5}"/>
              </a:ext>
            </a:extLst>
          </p:cNvPr>
          <p:cNvSpPr/>
          <p:nvPr/>
        </p:nvSpPr>
        <p:spPr>
          <a:xfrm>
            <a:off x="3124200" y="1540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84E9C3F-6A2C-8649-BEE3-4021E8F8ADB7}"/>
              </a:ext>
            </a:extLst>
          </p:cNvPr>
          <p:cNvSpPr/>
          <p:nvPr/>
        </p:nvSpPr>
        <p:spPr>
          <a:xfrm>
            <a:off x="32766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A22BE0C-90D4-B443-82D2-B88B4F232A41}"/>
              </a:ext>
            </a:extLst>
          </p:cNvPr>
          <p:cNvSpPr/>
          <p:nvPr/>
        </p:nvSpPr>
        <p:spPr>
          <a:xfrm>
            <a:off x="34290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3B52D04-482B-AC4D-A811-DF02EF23B6D9}"/>
              </a:ext>
            </a:extLst>
          </p:cNvPr>
          <p:cNvSpPr/>
          <p:nvPr/>
        </p:nvSpPr>
        <p:spPr>
          <a:xfrm>
            <a:off x="35814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8EDCCED-5B92-864B-BEC9-2D729FA1C32A}"/>
              </a:ext>
            </a:extLst>
          </p:cNvPr>
          <p:cNvSpPr/>
          <p:nvPr/>
        </p:nvSpPr>
        <p:spPr>
          <a:xfrm>
            <a:off x="37338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88FE7AB-5B15-464D-8E7A-1C0DEEFA336D}"/>
              </a:ext>
            </a:extLst>
          </p:cNvPr>
          <p:cNvSpPr/>
          <p:nvPr/>
        </p:nvSpPr>
        <p:spPr>
          <a:xfrm>
            <a:off x="3429000" y="1540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9E04754-3A0B-C643-9424-668AC16F4705}"/>
              </a:ext>
            </a:extLst>
          </p:cNvPr>
          <p:cNvSpPr/>
          <p:nvPr/>
        </p:nvSpPr>
        <p:spPr>
          <a:xfrm>
            <a:off x="35814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090F193-7229-6F46-BDD4-61F96F89046E}"/>
              </a:ext>
            </a:extLst>
          </p:cNvPr>
          <p:cNvSpPr/>
          <p:nvPr/>
        </p:nvSpPr>
        <p:spPr>
          <a:xfrm>
            <a:off x="37338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625BBE4-B9CE-FF46-A8A0-D06640FB55ED}"/>
              </a:ext>
            </a:extLst>
          </p:cNvPr>
          <p:cNvSpPr/>
          <p:nvPr/>
        </p:nvSpPr>
        <p:spPr>
          <a:xfrm>
            <a:off x="28194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568112C-83B1-5B4F-A4D8-307578049DE4}"/>
              </a:ext>
            </a:extLst>
          </p:cNvPr>
          <p:cNvSpPr/>
          <p:nvPr/>
        </p:nvSpPr>
        <p:spPr>
          <a:xfrm>
            <a:off x="29718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98714D2-1019-EB48-9786-A61B43D84A83}"/>
              </a:ext>
            </a:extLst>
          </p:cNvPr>
          <p:cNvSpPr/>
          <p:nvPr/>
        </p:nvSpPr>
        <p:spPr>
          <a:xfrm>
            <a:off x="3124200" y="2455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84CA993-4FC8-7A49-AC5C-7B8E1C22CB9A}"/>
              </a:ext>
            </a:extLst>
          </p:cNvPr>
          <p:cNvSpPr txBox="1"/>
          <p:nvPr/>
        </p:nvSpPr>
        <p:spPr>
          <a:xfrm>
            <a:off x="5106371" y="1688666"/>
            <a:ext cx="2506776" cy="923330"/>
          </a:xfrm>
          <a:prstGeom prst="rect">
            <a:avLst/>
          </a:prstGeom>
          <a:noFill/>
        </p:spPr>
        <p:txBody>
          <a:bodyPr wrap="none" rtlCol="0">
            <a:spAutoFit/>
          </a:bodyPr>
          <a:lstStyle/>
          <a:p>
            <a:r>
              <a:rPr lang="en-US" dirty="0"/>
              <a:t>No detectable gene flow</a:t>
            </a:r>
          </a:p>
          <a:p>
            <a:r>
              <a:rPr lang="en-US" dirty="0"/>
              <a:t>High F</a:t>
            </a:r>
            <a:r>
              <a:rPr lang="en-US" baseline="-25000" dirty="0"/>
              <a:t>ST</a:t>
            </a:r>
          </a:p>
          <a:p>
            <a:r>
              <a:rPr lang="en-US" dirty="0"/>
              <a:t>Large effects of drift </a:t>
            </a:r>
          </a:p>
        </p:txBody>
      </p:sp>
      <p:sp>
        <p:nvSpPr>
          <p:cNvPr id="70" name="Oval 69">
            <a:extLst>
              <a:ext uri="{FF2B5EF4-FFF2-40B4-BE49-F238E27FC236}">
                <a16:creationId xmlns:a16="http://schemas.microsoft.com/office/drawing/2014/main" id="{CA6B4404-106A-B042-923A-03D9144CD5F7}"/>
              </a:ext>
            </a:extLst>
          </p:cNvPr>
          <p:cNvSpPr/>
          <p:nvPr/>
        </p:nvSpPr>
        <p:spPr>
          <a:xfrm>
            <a:off x="983166" y="33193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170514C-7A29-ED4F-9743-265ACCDD6717}"/>
              </a:ext>
            </a:extLst>
          </p:cNvPr>
          <p:cNvSpPr/>
          <p:nvPr/>
        </p:nvSpPr>
        <p:spPr>
          <a:xfrm>
            <a:off x="1135566" y="347175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F487459-1822-0247-BBEA-0473974F149C}"/>
              </a:ext>
            </a:extLst>
          </p:cNvPr>
          <p:cNvSpPr/>
          <p:nvPr/>
        </p:nvSpPr>
        <p:spPr>
          <a:xfrm>
            <a:off x="1287966" y="36241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DBF4EFA-1F23-9F43-8777-1CC36667D064}"/>
              </a:ext>
            </a:extLst>
          </p:cNvPr>
          <p:cNvSpPr/>
          <p:nvPr/>
        </p:nvSpPr>
        <p:spPr>
          <a:xfrm>
            <a:off x="1440366" y="37765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02D4146-045E-BF4A-8F42-8697C0E62FFF}"/>
              </a:ext>
            </a:extLst>
          </p:cNvPr>
          <p:cNvSpPr/>
          <p:nvPr/>
        </p:nvSpPr>
        <p:spPr>
          <a:xfrm>
            <a:off x="1592766" y="39289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3D803ED-4BEB-C240-B0B6-120BB3577E01}"/>
              </a:ext>
            </a:extLst>
          </p:cNvPr>
          <p:cNvSpPr/>
          <p:nvPr/>
        </p:nvSpPr>
        <p:spPr>
          <a:xfrm>
            <a:off x="11355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C6C139F-6FBB-3D4B-B9B2-A0E726FF5FD1}"/>
              </a:ext>
            </a:extLst>
          </p:cNvPr>
          <p:cNvSpPr/>
          <p:nvPr/>
        </p:nvSpPr>
        <p:spPr>
          <a:xfrm>
            <a:off x="12879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0778C57-A6BC-134D-9805-97A57AD5D7ED}"/>
              </a:ext>
            </a:extLst>
          </p:cNvPr>
          <p:cNvSpPr/>
          <p:nvPr/>
        </p:nvSpPr>
        <p:spPr>
          <a:xfrm>
            <a:off x="14403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47172F6D-7EC2-AA45-A25F-362D1AA50D9B}"/>
              </a:ext>
            </a:extLst>
          </p:cNvPr>
          <p:cNvSpPr/>
          <p:nvPr/>
        </p:nvSpPr>
        <p:spPr>
          <a:xfrm>
            <a:off x="15927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E68ECB0-BB6E-DF46-ACB5-9CC78D4A0342}"/>
              </a:ext>
            </a:extLst>
          </p:cNvPr>
          <p:cNvSpPr/>
          <p:nvPr/>
        </p:nvSpPr>
        <p:spPr>
          <a:xfrm>
            <a:off x="17451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8067294-B170-2945-A9EB-388EC86DD53E}"/>
              </a:ext>
            </a:extLst>
          </p:cNvPr>
          <p:cNvSpPr/>
          <p:nvPr/>
        </p:nvSpPr>
        <p:spPr>
          <a:xfrm>
            <a:off x="11355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B71758C-DBD5-714C-BF41-5F1CBDA91185}"/>
              </a:ext>
            </a:extLst>
          </p:cNvPr>
          <p:cNvSpPr/>
          <p:nvPr/>
        </p:nvSpPr>
        <p:spPr>
          <a:xfrm>
            <a:off x="12879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B5ABE58-99CF-C945-A820-F1934B643345}"/>
              </a:ext>
            </a:extLst>
          </p:cNvPr>
          <p:cNvSpPr/>
          <p:nvPr/>
        </p:nvSpPr>
        <p:spPr>
          <a:xfrm>
            <a:off x="14403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8471CAF-F1E3-314F-8F5E-3399946C5A82}"/>
              </a:ext>
            </a:extLst>
          </p:cNvPr>
          <p:cNvSpPr/>
          <p:nvPr/>
        </p:nvSpPr>
        <p:spPr>
          <a:xfrm>
            <a:off x="15927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5FA2332-FB7D-6244-828B-AAACE520B7BF}"/>
              </a:ext>
            </a:extLst>
          </p:cNvPr>
          <p:cNvSpPr/>
          <p:nvPr/>
        </p:nvSpPr>
        <p:spPr>
          <a:xfrm>
            <a:off x="17451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BDB9051-ED10-5547-ADB6-4FC20512A327}"/>
              </a:ext>
            </a:extLst>
          </p:cNvPr>
          <p:cNvSpPr/>
          <p:nvPr/>
        </p:nvSpPr>
        <p:spPr>
          <a:xfrm>
            <a:off x="1287966"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027F0D6-1B76-2042-9E2D-90FD80DFAD23}"/>
              </a:ext>
            </a:extLst>
          </p:cNvPr>
          <p:cNvSpPr/>
          <p:nvPr/>
        </p:nvSpPr>
        <p:spPr>
          <a:xfrm>
            <a:off x="14403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95BB365-8316-054D-AE90-C0E663518DF7}"/>
              </a:ext>
            </a:extLst>
          </p:cNvPr>
          <p:cNvSpPr/>
          <p:nvPr/>
        </p:nvSpPr>
        <p:spPr>
          <a:xfrm>
            <a:off x="1592766" y="331935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046553C3-52DF-214C-BF49-F35D36EA0397}"/>
              </a:ext>
            </a:extLst>
          </p:cNvPr>
          <p:cNvSpPr/>
          <p:nvPr/>
        </p:nvSpPr>
        <p:spPr>
          <a:xfrm>
            <a:off x="17451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F160956-ECDA-C84E-8E90-8613826D37A2}"/>
              </a:ext>
            </a:extLst>
          </p:cNvPr>
          <p:cNvSpPr/>
          <p:nvPr/>
        </p:nvSpPr>
        <p:spPr>
          <a:xfrm>
            <a:off x="18975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C7575D3-CA04-D041-B005-62497422A072}"/>
              </a:ext>
            </a:extLst>
          </p:cNvPr>
          <p:cNvSpPr/>
          <p:nvPr/>
        </p:nvSpPr>
        <p:spPr>
          <a:xfrm>
            <a:off x="1592766"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5904793-9EA0-9345-9206-B9D199AE4ABE}"/>
              </a:ext>
            </a:extLst>
          </p:cNvPr>
          <p:cNvSpPr/>
          <p:nvPr/>
        </p:nvSpPr>
        <p:spPr>
          <a:xfrm>
            <a:off x="17451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F425B59-6A73-D74E-8487-18F09C347C68}"/>
              </a:ext>
            </a:extLst>
          </p:cNvPr>
          <p:cNvSpPr/>
          <p:nvPr/>
        </p:nvSpPr>
        <p:spPr>
          <a:xfrm>
            <a:off x="18975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60946E9-F811-0844-976F-6BECC49FFD73}"/>
              </a:ext>
            </a:extLst>
          </p:cNvPr>
          <p:cNvSpPr/>
          <p:nvPr/>
        </p:nvSpPr>
        <p:spPr>
          <a:xfrm>
            <a:off x="9831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60263F6F-92CE-DD47-99A6-8AA488F14C9D}"/>
              </a:ext>
            </a:extLst>
          </p:cNvPr>
          <p:cNvSpPr/>
          <p:nvPr/>
        </p:nvSpPr>
        <p:spPr>
          <a:xfrm>
            <a:off x="11355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FEDEEE0-60A6-884E-BCE2-5168FA3FC135}"/>
              </a:ext>
            </a:extLst>
          </p:cNvPr>
          <p:cNvSpPr/>
          <p:nvPr/>
        </p:nvSpPr>
        <p:spPr>
          <a:xfrm>
            <a:off x="1287966" y="3928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61D1528-4A23-AA46-AD47-0C54274B489C}"/>
              </a:ext>
            </a:extLst>
          </p:cNvPr>
          <p:cNvSpPr/>
          <p:nvPr/>
        </p:nvSpPr>
        <p:spPr>
          <a:xfrm>
            <a:off x="2819400" y="33193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B6EDB83-845D-5142-9ED0-901F37E53646}"/>
              </a:ext>
            </a:extLst>
          </p:cNvPr>
          <p:cNvSpPr/>
          <p:nvPr/>
        </p:nvSpPr>
        <p:spPr>
          <a:xfrm>
            <a:off x="2971800" y="34717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5EA39CFF-C2C8-CF40-A38C-F93DEC7FA888}"/>
              </a:ext>
            </a:extLst>
          </p:cNvPr>
          <p:cNvSpPr/>
          <p:nvPr/>
        </p:nvSpPr>
        <p:spPr>
          <a:xfrm>
            <a:off x="3124200" y="36241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31FC354-2373-E647-93CD-818FBD9875E7}"/>
              </a:ext>
            </a:extLst>
          </p:cNvPr>
          <p:cNvSpPr/>
          <p:nvPr/>
        </p:nvSpPr>
        <p:spPr>
          <a:xfrm>
            <a:off x="3276600" y="37765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E1CE7FA-00FF-D14A-81E0-87382267FA25}"/>
              </a:ext>
            </a:extLst>
          </p:cNvPr>
          <p:cNvSpPr/>
          <p:nvPr/>
        </p:nvSpPr>
        <p:spPr>
          <a:xfrm>
            <a:off x="3429000" y="39289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DC1A358-A80A-354E-A4EC-145E1B7AF043}"/>
              </a:ext>
            </a:extLst>
          </p:cNvPr>
          <p:cNvSpPr/>
          <p:nvPr/>
        </p:nvSpPr>
        <p:spPr>
          <a:xfrm>
            <a:off x="29718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2A24491B-6B34-8D42-9135-45C6A68207A4}"/>
              </a:ext>
            </a:extLst>
          </p:cNvPr>
          <p:cNvSpPr/>
          <p:nvPr/>
        </p:nvSpPr>
        <p:spPr>
          <a:xfrm>
            <a:off x="31242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28A4314-4A21-F74C-932A-6B589728DC9E}"/>
              </a:ext>
            </a:extLst>
          </p:cNvPr>
          <p:cNvSpPr/>
          <p:nvPr/>
        </p:nvSpPr>
        <p:spPr>
          <a:xfrm>
            <a:off x="3276600" y="34717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0AC62177-DC85-E445-BA69-742F0A187F9D}"/>
              </a:ext>
            </a:extLst>
          </p:cNvPr>
          <p:cNvSpPr/>
          <p:nvPr/>
        </p:nvSpPr>
        <p:spPr>
          <a:xfrm>
            <a:off x="34290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EE57EF4-FDCE-FD42-A318-C7682297A103}"/>
              </a:ext>
            </a:extLst>
          </p:cNvPr>
          <p:cNvSpPr/>
          <p:nvPr/>
        </p:nvSpPr>
        <p:spPr>
          <a:xfrm>
            <a:off x="35814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543658E2-AE62-0443-97BB-9556995D9CC2}"/>
              </a:ext>
            </a:extLst>
          </p:cNvPr>
          <p:cNvSpPr/>
          <p:nvPr/>
        </p:nvSpPr>
        <p:spPr>
          <a:xfrm>
            <a:off x="29718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4E76725D-A12E-314B-9633-149D93510BD3}"/>
              </a:ext>
            </a:extLst>
          </p:cNvPr>
          <p:cNvSpPr/>
          <p:nvPr/>
        </p:nvSpPr>
        <p:spPr>
          <a:xfrm>
            <a:off x="31242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E4E6B29-2590-7B41-AF10-59A013D427B6}"/>
              </a:ext>
            </a:extLst>
          </p:cNvPr>
          <p:cNvSpPr/>
          <p:nvPr/>
        </p:nvSpPr>
        <p:spPr>
          <a:xfrm>
            <a:off x="3276600"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BE4A4EC-2227-6E4B-ADF1-4FAF896705CE}"/>
              </a:ext>
            </a:extLst>
          </p:cNvPr>
          <p:cNvSpPr/>
          <p:nvPr/>
        </p:nvSpPr>
        <p:spPr>
          <a:xfrm>
            <a:off x="34290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6A17ACE-A61B-2446-A958-3A271312D2C0}"/>
              </a:ext>
            </a:extLst>
          </p:cNvPr>
          <p:cNvSpPr/>
          <p:nvPr/>
        </p:nvSpPr>
        <p:spPr>
          <a:xfrm>
            <a:off x="35814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C07F856-5768-2443-99EE-76B6135982A2}"/>
              </a:ext>
            </a:extLst>
          </p:cNvPr>
          <p:cNvSpPr/>
          <p:nvPr/>
        </p:nvSpPr>
        <p:spPr>
          <a:xfrm>
            <a:off x="3124200"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85EF9CEC-32B8-ED4A-8A15-DBD86515510D}"/>
              </a:ext>
            </a:extLst>
          </p:cNvPr>
          <p:cNvSpPr/>
          <p:nvPr/>
        </p:nvSpPr>
        <p:spPr>
          <a:xfrm>
            <a:off x="32766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61E15A3-E943-7A42-AC53-6A595BEF9413}"/>
              </a:ext>
            </a:extLst>
          </p:cNvPr>
          <p:cNvSpPr/>
          <p:nvPr/>
        </p:nvSpPr>
        <p:spPr>
          <a:xfrm>
            <a:off x="34290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210D64F0-060D-054E-B80D-3DA52EF6C2C9}"/>
              </a:ext>
            </a:extLst>
          </p:cNvPr>
          <p:cNvSpPr/>
          <p:nvPr/>
        </p:nvSpPr>
        <p:spPr>
          <a:xfrm>
            <a:off x="3581400" y="34717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58A3E59E-66A7-1148-9CE9-8995E838F5E0}"/>
              </a:ext>
            </a:extLst>
          </p:cNvPr>
          <p:cNvSpPr/>
          <p:nvPr/>
        </p:nvSpPr>
        <p:spPr>
          <a:xfrm>
            <a:off x="37338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F1834711-39DE-2747-A074-19FBD52201DD}"/>
              </a:ext>
            </a:extLst>
          </p:cNvPr>
          <p:cNvSpPr/>
          <p:nvPr/>
        </p:nvSpPr>
        <p:spPr>
          <a:xfrm>
            <a:off x="3429000" y="3014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3E2B5B6-8AC7-F249-8A72-8D06F7052CE1}"/>
              </a:ext>
            </a:extLst>
          </p:cNvPr>
          <p:cNvSpPr/>
          <p:nvPr/>
        </p:nvSpPr>
        <p:spPr>
          <a:xfrm>
            <a:off x="35814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1F0CD095-A69D-9A42-81F8-AAF078A111D5}"/>
              </a:ext>
            </a:extLst>
          </p:cNvPr>
          <p:cNvSpPr/>
          <p:nvPr/>
        </p:nvSpPr>
        <p:spPr>
          <a:xfrm>
            <a:off x="37338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094BDE5-B35F-BC4C-888A-66BFE9924A35}"/>
              </a:ext>
            </a:extLst>
          </p:cNvPr>
          <p:cNvSpPr/>
          <p:nvPr/>
        </p:nvSpPr>
        <p:spPr>
          <a:xfrm>
            <a:off x="28194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05CBE18-4E2D-EC43-9DD3-E3BFE9604D39}"/>
              </a:ext>
            </a:extLst>
          </p:cNvPr>
          <p:cNvSpPr/>
          <p:nvPr/>
        </p:nvSpPr>
        <p:spPr>
          <a:xfrm>
            <a:off x="29718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B321A494-DE43-8142-8A3D-277432B47196}"/>
              </a:ext>
            </a:extLst>
          </p:cNvPr>
          <p:cNvSpPr/>
          <p:nvPr/>
        </p:nvSpPr>
        <p:spPr>
          <a:xfrm>
            <a:off x="3124200" y="3928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D7BC0384-17A8-FC48-8CFA-6D8859A4E004}"/>
              </a:ext>
            </a:extLst>
          </p:cNvPr>
          <p:cNvSpPr txBox="1"/>
          <p:nvPr/>
        </p:nvSpPr>
        <p:spPr>
          <a:xfrm>
            <a:off x="5106371" y="3162486"/>
            <a:ext cx="2837572" cy="923330"/>
          </a:xfrm>
          <a:prstGeom prst="rect">
            <a:avLst/>
          </a:prstGeom>
          <a:noFill/>
        </p:spPr>
        <p:txBody>
          <a:bodyPr wrap="none" rtlCol="0">
            <a:spAutoFit/>
          </a:bodyPr>
          <a:lstStyle/>
          <a:p>
            <a:r>
              <a:rPr lang="en-US" dirty="0"/>
              <a:t>Intermediate gene flow</a:t>
            </a:r>
          </a:p>
          <a:p>
            <a:r>
              <a:rPr lang="en-US" dirty="0"/>
              <a:t>Medium F</a:t>
            </a:r>
            <a:r>
              <a:rPr lang="en-US" baseline="-25000" dirty="0"/>
              <a:t>ST</a:t>
            </a:r>
          </a:p>
          <a:p>
            <a:r>
              <a:rPr lang="en-US" dirty="0"/>
              <a:t>Intermediate effects of drift </a:t>
            </a:r>
          </a:p>
        </p:txBody>
      </p:sp>
      <p:sp>
        <p:nvSpPr>
          <p:cNvPr id="123" name="Oval 122">
            <a:extLst>
              <a:ext uri="{FF2B5EF4-FFF2-40B4-BE49-F238E27FC236}">
                <a16:creationId xmlns:a16="http://schemas.microsoft.com/office/drawing/2014/main" id="{3B70253F-C6B9-2049-BCA3-E253F94CEB17}"/>
              </a:ext>
            </a:extLst>
          </p:cNvPr>
          <p:cNvSpPr/>
          <p:nvPr/>
        </p:nvSpPr>
        <p:spPr>
          <a:xfrm>
            <a:off x="983166" y="47931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4F3E355-73A6-4546-94A4-0F0DC97B6E67}"/>
              </a:ext>
            </a:extLst>
          </p:cNvPr>
          <p:cNvSpPr/>
          <p:nvPr/>
        </p:nvSpPr>
        <p:spPr>
          <a:xfrm>
            <a:off x="1135566" y="49455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DCEE2F9-2930-F54B-80EE-4838614077E6}"/>
              </a:ext>
            </a:extLst>
          </p:cNvPr>
          <p:cNvSpPr/>
          <p:nvPr/>
        </p:nvSpPr>
        <p:spPr>
          <a:xfrm>
            <a:off x="1287966" y="50979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84A1B9BC-FCA1-3647-B4D1-7EEC30C65E2E}"/>
              </a:ext>
            </a:extLst>
          </p:cNvPr>
          <p:cNvSpPr/>
          <p:nvPr/>
        </p:nvSpPr>
        <p:spPr>
          <a:xfrm>
            <a:off x="1440366" y="52503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862E5BD-6E5E-5D47-BEB7-078FFAFE71C3}"/>
              </a:ext>
            </a:extLst>
          </p:cNvPr>
          <p:cNvSpPr/>
          <p:nvPr/>
        </p:nvSpPr>
        <p:spPr>
          <a:xfrm>
            <a:off x="1592766" y="54027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5078CF76-EAC3-594F-A7E2-DD36E50C0AF7}"/>
              </a:ext>
            </a:extLst>
          </p:cNvPr>
          <p:cNvSpPr/>
          <p:nvPr/>
        </p:nvSpPr>
        <p:spPr>
          <a:xfrm>
            <a:off x="1135566" y="4640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A040E8C-BB28-414B-B4D1-150DFC5D73F7}"/>
              </a:ext>
            </a:extLst>
          </p:cNvPr>
          <p:cNvSpPr/>
          <p:nvPr/>
        </p:nvSpPr>
        <p:spPr>
          <a:xfrm>
            <a:off x="12879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694399E-4291-5548-841A-269A6B959248}"/>
              </a:ext>
            </a:extLst>
          </p:cNvPr>
          <p:cNvSpPr/>
          <p:nvPr/>
        </p:nvSpPr>
        <p:spPr>
          <a:xfrm>
            <a:off x="1440366" y="49455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0A16BE76-F427-F341-964E-351D6F24C830}"/>
              </a:ext>
            </a:extLst>
          </p:cNvPr>
          <p:cNvSpPr/>
          <p:nvPr/>
        </p:nvSpPr>
        <p:spPr>
          <a:xfrm>
            <a:off x="15927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50EF5256-674D-4447-9783-CDC2031F162C}"/>
              </a:ext>
            </a:extLst>
          </p:cNvPr>
          <p:cNvSpPr/>
          <p:nvPr/>
        </p:nvSpPr>
        <p:spPr>
          <a:xfrm>
            <a:off x="1745166" y="5250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BCBE9DB9-5401-1249-BC0F-4FC5520FF49A}"/>
              </a:ext>
            </a:extLst>
          </p:cNvPr>
          <p:cNvSpPr/>
          <p:nvPr/>
        </p:nvSpPr>
        <p:spPr>
          <a:xfrm>
            <a:off x="11355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92BE45D3-B1F6-5C48-B949-DE953E0292FB}"/>
              </a:ext>
            </a:extLst>
          </p:cNvPr>
          <p:cNvSpPr/>
          <p:nvPr/>
        </p:nvSpPr>
        <p:spPr>
          <a:xfrm>
            <a:off x="12879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642CAC0-9E1D-C64B-BF1F-2AD56F58D5A5}"/>
              </a:ext>
            </a:extLst>
          </p:cNvPr>
          <p:cNvSpPr/>
          <p:nvPr/>
        </p:nvSpPr>
        <p:spPr>
          <a:xfrm>
            <a:off x="1440366"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B6D63E1-3786-A344-BD79-EECEF57076ED}"/>
              </a:ext>
            </a:extLst>
          </p:cNvPr>
          <p:cNvSpPr/>
          <p:nvPr/>
        </p:nvSpPr>
        <p:spPr>
          <a:xfrm>
            <a:off x="15927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BE32266-E592-F64A-82DE-ED00E7375227}"/>
              </a:ext>
            </a:extLst>
          </p:cNvPr>
          <p:cNvSpPr/>
          <p:nvPr/>
        </p:nvSpPr>
        <p:spPr>
          <a:xfrm>
            <a:off x="1745166"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4859A5CE-4B1E-6A4F-A11B-9B69D7439E2E}"/>
              </a:ext>
            </a:extLst>
          </p:cNvPr>
          <p:cNvSpPr/>
          <p:nvPr/>
        </p:nvSpPr>
        <p:spPr>
          <a:xfrm>
            <a:off x="1287966"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1BC37B4-72A7-1A4C-969F-DE703FEECC15}"/>
              </a:ext>
            </a:extLst>
          </p:cNvPr>
          <p:cNvSpPr/>
          <p:nvPr/>
        </p:nvSpPr>
        <p:spPr>
          <a:xfrm>
            <a:off x="14403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CAEF2F5-5906-6147-8E81-95977C6B99CB}"/>
              </a:ext>
            </a:extLst>
          </p:cNvPr>
          <p:cNvSpPr/>
          <p:nvPr/>
        </p:nvSpPr>
        <p:spPr>
          <a:xfrm>
            <a:off x="15927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B9F6C93-6209-6D4A-8710-2666EB9133B3}"/>
              </a:ext>
            </a:extLst>
          </p:cNvPr>
          <p:cNvSpPr/>
          <p:nvPr/>
        </p:nvSpPr>
        <p:spPr>
          <a:xfrm>
            <a:off x="1745166"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CAE9C0C-AA1B-614E-B228-FB544E253F5F}"/>
              </a:ext>
            </a:extLst>
          </p:cNvPr>
          <p:cNvSpPr/>
          <p:nvPr/>
        </p:nvSpPr>
        <p:spPr>
          <a:xfrm>
            <a:off x="18975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459420E2-ADA3-7347-B8C9-954ACC4E047A}"/>
              </a:ext>
            </a:extLst>
          </p:cNvPr>
          <p:cNvSpPr/>
          <p:nvPr/>
        </p:nvSpPr>
        <p:spPr>
          <a:xfrm>
            <a:off x="1592766"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6CB90EF-6818-DA48-97D8-BA9ADD100C55}"/>
              </a:ext>
            </a:extLst>
          </p:cNvPr>
          <p:cNvSpPr/>
          <p:nvPr/>
        </p:nvSpPr>
        <p:spPr>
          <a:xfrm>
            <a:off x="17451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FC0DD1E-B09A-554D-91CB-2D4C07067A43}"/>
              </a:ext>
            </a:extLst>
          </p:cNvPr>
          <p:cNvSpPr/>
          <p:nvPr/>
        </p:nvSpPr>
        <p:spPr>
          <a:xfrm>
            <a:off x="18975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36418D3E-07F9-634A-B0B1-8A7E53732F63}"/>
              </a:ext>
            </a:extLst>
          </p:cNvPr>
          <p:cNvSpPr/>
          <p:nvPr/>
        </p:nvSpPr>
        <p:spPr>
          <a:xfrm>
            <a:off x="9831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506AA8A-AD0A-0A4F-A650-9408EA1FDAE0}"/>
              </a:ext>
            </a:extLst>
          </p:cNvPr>
          <p:cNvSpPr/>
          <p:nvPr/>
        </p:nvSpPr>
        <p:spPr>
          <a:xfrm>
            <a:off x="1135566"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95C0F221-9C4A-FA40-9D30-8B6027A19D0F}"/>
              </a:ext>
            </a:extLst>
          </p:cNvPr>
          <p:cNvSpPr/>
          <p:nvPr/>
        </p:nvSpPr>
        <p:spPr>
          <a:xfrm>
            <a:off x="1287966" y="5402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177F0F5B-519F-524E-AA62-E03919E1F668}"/>
              </a:ext>
            </a:extLst>
          </p:cNvPr>
          <p:cNvSpPr txBox="1"/>
          <p:nvPr/>
        </p:nvSpPr>
        <p:spPr>
          <a:xfrm>
            <a:off x="5106371" y="4636306"/>
            <a:ext cx="2123851" cy="923330"/>
          </a:xfrm>
          <a:prstGeom prst="rect">
            <a:avLst/>
          </a:prstGeom>
          <a:noFill/>
        </p:spPr>
        <p:txBody>
          <a:bodyPr wrap="none" rtlCol="0">
            <a:spAutoFit/>
          </a:bodyPr>
          <a:lstStyle/>
          <a:p>
            <a:r>
              <a:rPr lang="en-US" dirty="0"/>
              <a:t>Highest gene flow</a:t>
            </a:r>
          </a:p>
          <a:p>
            <a:r>
              <a:rPr lang="en-US" dirty="0"/>
              <a:t>Low F</a:t>
            </a:r>
            <a:r>
              <a:rPr lang="en-US" baseline="-25000" dirty="0"/>
              <a:t>ST</a:t>
            </a:r>
          </a:p>
          <a:p>
            <a:r>
              <a:rPr lang="en-US" dirty="0"/>
              <a:t>Small effects of drift </a:t>
            </a:r>
          </a:p>
        </p:txBody>
      </p:sp>
      <p:sp>
        <p:nvSpPr>
          <p:cNvPr id="176" name="Oval 175">
            <a:extLst>
              <a:ext uri="{FF2B5EF4-FFF2-40B4-BE49-F238E27FC236}">
                <a16:creationId xmlns:a16="http://schemas.microsoft.com/office/drawing/2014/main" id="{1EEAA9CF-7CBB-5945-BF8E-3D6EC7C2A265}"/>
              </a:ext>
            </a:extLst>
          </p:cNvPr>
          <p:cNvSpPr/>
          <p:nvPr/>
        </p:nvSpPr>
        <p:spPr>
          <a:xfrm>
            <a:off x="2819400" y="47931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9E5DBE39-380A-5A4C-A87B-CAD8D81744F1}"/>
              </a:ext>
            </a:extLst>
          </p:cNvPr>
          <p:cNvSpPr/>
          <p:nvPr/>
        </p:nvSpPr>
        <p:spPr>
          <a:xfrm>
            <a:off x="2971800" y="49455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4C094CA6-84ED-5E45-AE41-AD0BA2BC315A}"/>
              </a:ext>
            </a:extLst>
          </p:cNvPr>
          <p:cNvSpPr/>
          <p:nvPr/>
        </p:nvSpPr>
        <p:spPr>
          <a:xfrm>
            <a:off x="3124200" y="50979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08E02C05-A73B-FD48-BD85-DE81092DEE4F}"/>
              </a:ext>
            </a:extLst>
          </p:cNvPr>
          <p:cNvSpPr/>
          <p:nvPr/>
        </p:nvSpPr>
        <p:spPr>
          <a:xfrm>
            <a:off x="3276600" y="52503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7CBB24D6-272B-2C4F-BD84-08709837B0D6}"/>
              </a:ext>
            </a:extLst>
          </p:cNvPr>
          <p:cNvSpPr/>
          <p:nvPr/>
        </p:nvSpPr>
        <p:spPr>
          <a:xfrm>
            <a:off x="3429000" y="54027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78F380F-19A0-3D42-A33A-58449688FAF8}"/>
              </a:ext>
            </a:extLst>
          </p:cNvPr>
          <p:cNvSpPr/>
          <p:nvPr/>
        </p:nvSpPr>
        <p:spPr>
          <a:xfrm>
            <a:off x="2971800" y="4640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7EB485C4-EF07-D642-A875-135A6752C5B0}"/>
              </a:ext>
            </a:extLst>
          </p:cNvPr>
          <p:cNvSpPr/>
          <p:nvPr/>
        </p:nvSpPr>
        <p:spPr>
          <a:xfrm>
            <a:off x="31242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7E553FE5-5FD7-0345-BF74-51D89FEED149}"/>
              </a:ext>
            </a:extLst>
          </p:cNvPr>
          <p:cNvSpPr/>
          <p:nvPr/>
        </p:nvSpPr>
        <p:spPr>
          <a:xfrm>
            <a:off x="3276600" y="49455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62148004-120D-E247-B3B8-6AB896B0EF85}"/>
              </a:ext>
            </a:extLst>
          </p:cNvPr>
          <p:cNvSpPr/>
          <p:nvPr/>
        </p:nvSpPr>
        <p:spPr>
          <a:xfrm>
            <a:off x="34290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5A4AD7E3-320D-0742-A22E-ACC288876506}"/>
              </a:ext>
            </a:extLst>
          </p:cNvPr>
          <p:cNvSpPr/>
          <p:nvPr/>
        </p:nvSpPr>
        <p:spPr>
          <a:xfrm>
            <a:off x="3581400" y="5250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2D2969BF-B477-3A42-ABEC-BEE487E6571F}"/>
              </a:ext>
            </a:extLst>
          </p:cNvPr>
          <p:cNvSpPr/>
          <p:nvPr/>
        </p:nvSpPr>
        <p:spPr>
          <a:xfrm>
            <a:off x="29718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B8763D0F-FF72-C14C-87D8-D23D5EA24030}"/>
              </a:ext>
            </a:extLst>
          </p:cNvPr>
          <p:cNvSpPr/>
          <p:nvPr/>
        </p:nvSpPr>
        <p:spPr>
          <a:xfrm>
            <a:off x="31242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CC30ED77-EB90-B942-934E-94BD6DC4B188}"/>
              </a:ext>
            </a:extLst>
          </p:cNvPr>
          <p:cNvSpPr/>
          <p:nvPr/>
        </p:nvSpPr>
        <p:spPr>
          <a:xfrm>
            <a:off x="3276600"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0EAE6B68-B6F0-8D40-8E73-99F05C8339FD}"/>
              </a:ext>
            </a:extLst>
          </p:cNvPr>
          <p:cNvSpPr/>
          <p:nvPr/>
        </p:nvSpPr>
        <p:spPr>
          <a:xfrm>
            <a:off x="34290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7E201B30-C0EF-ED4B-B275-07F96F8C2FAB}"/>
              </a:ext>
            </a:extLst>
          </p:cNvPr>
          <p:cNvSpPr/>
          <p:nvPr/>
        </p:nvSpPr>
        <p:spPr>
          <a:xfrm>
            <a:off x="3581400"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678D1B33-2BD4-0D4D-A7B8-5640FD4A43C3}"/>
              </a:ext>
            </a:extLst>
          </p:cNvPr>
          <p:cNvSpPr/>
          <p:nvPr/>
        </p:nvSpPr>
        <p:spPr>
          <a:xfrm>
            <a:off x="3124200"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207E0AD3-9352-FE44-B4AF-15BCA6D2A380}"/>
              </a:ext>
            </a:extLst>
          </p:cNvPr>
          <p:cNvSpPr/>
          <p:nvPr/>
        </p:nvSpPr>
        <p:spPr>
          <a:xfrm>
            <a:off x="32766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7C2421E-96BA-5E4F-8BE1-427D47CBC5C2}"/>
              </a:ext>
            </a:extLst>
          </p:cNvPr>
          <p:cNvSpPr/>
          <p:nvPr/>
        </p:nvSpPr>
        <p:spPr>
          <a:xfrm>
            <a:off x="34290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475785CE-0239-A641-BE04-15B51F86B41E}"/>
              </a:ext>
            </a:extLst>
          </p:cNvPr>
          <p:cNvSpPr/>
          <p:nvPr/>
        </p:nvSpPr>
        <p:spPr>
          <a:xfrm>
            <a:off x="3581400"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5AA12F71-0A28-1146-95CA-E479FE54C0BE}"/>
              </a:ext>
            </a:extLst>
          </p:cNvPr>
          <p:cNvSpPr/>
          <p:nvPr/>
        </p:nvSpPr>
        <p:spPr>
          <a:xfrm>
            <a:off x="37338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984C865-940B-D646-8D6C-06F0468602FA}"/>
              </a:ext>
            </a:extLst>
          </p:cNvPr>
          <p:cNvSpPr/>
          <p:nvPr/>
        </p:nvSpPr>
        <p:spPr>
          <a:xfrm>
            <a:off x="3429000"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CBC1F32B-610E-2848-8155-B8CF553C2EDA}"/>
              </a:ext>
            </a:extLst>
          </p:cNvPr>
          <p:cNvSpPr/>
          <p:nvPr/>
        </p:nvSpPr>
        <p:spPr>
          <a:xfrm>
            <a:off x="35814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596E2F6B-EDD0-834D-A343-FC1212188174}"/>
              </a:ext>
            </a:extLst>
          </p:cNvPr>
          <p:cNvSpPr/>
          <p:nvPr/>
        </p:nvSpPr>
        <p:spPr>
          <a:xfrm>
            <a:off x="37338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F12A3C20-AD4A-0A4B-9826-0752A8BEDF52}"/>
              </a:ext>
            </a:extLst>
          </p:cNvPr>
          <p:cNvSpPr/>
          <p:nvPr/>
        </p:nvSpPr>
        <p:spPr>
          <a:xfrm>
            <a:off x="28194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1CBD4603-65A4-D745-92DB-7044069DAD3C}"/>
              </a:ext>
            </a:extLst>
          </p:cNvPr>
          <p:cNvSpPr/>
          <p:nvPr/>
        </p:nvSpPr>
        <p:spPr>
          <a:xfrm>
            <a:off x="2971800"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2F723C54-615C-6A42-B08D-4B11B7C68490}"/>
              </a:ext>
            </a:extLst>
          </p:cNvPr>
          <p:cNvSpPr/>
          <p:nvPr/>
        </p:nvSpPr>
        <p:spPr>
          <a:xfrm>
            <a:off x="3124200" y="5402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957FE56B-29A9-6940-B22A-CB44E927C9BE}"/>
              </a:ext>
            </a:extLst>
          </p:cNvPr>
          <p:cNvSpPr txBox="1"/>
          <p:nvPr/>
        </p:nvSpPr>
        <p:spPr>
          <a:xfrm>
            <a:off x="1088476" y="594058"/>
            <a:ext cx="2740109" cy="507831"/>
          </a:xfrm>
          <a:prstGeom prst="rect">
            <a:avLst/>
          </a:prstGeom>
          <a:noFill/>
        </p:spPr>
        <p:txBody>
          <a:bodyPr wrap="none" rtlCol="0">
            <a:spAutoFit/>
          </a:bodyPr>
          <a:lstStyle/>
          <a:p>
            <a:r>
              <a:rPr lang="en-US" sz="2700" u="sng" dirty="0"/>
              <a:t>Allele Frequencies</a:t>
            </a:r>
          </a:p>
        </p:txBody>
      </p:sp>
      <p:cxnSp>
        <p:nvCxnSpPr>
          <p:cNvPr id="204" name="Straight Arrow Connector 203">
            <a:extLst>
              <a:ext uri="{FF2B5EF4-FFF2-40B4-BE49-F238E27FC236}">
                <a16:creationId xmlns:a16="http://schemas.microsoft.com/office/drawing/2014/main" id="{AF23E020-F11F-D049-91E3-8CF928E40E7C}"/>
              </a:ext>
            </a:extLst>
          </p:cNvPr>
          <p:cNvCxnSpPr>
            <a:cxnSpLocks/>
          </p:cNvCxnSpPr>
          <p:nvPr/>
        </p:nvCxnSpPr>
        <p:spPr>
          <a:xfrm>
            <a:off x="2075985" y="2092716"/>
            <a:ext cx="732263" cy="0"/>
          </a:xfrm>
          <a:prstGeom prst="straightConnector1">
            <a:avLst/>
          </a:prstGeom>
          <a:ln w="3175">
            <a:solidFill>
              <a:schemeClr val="tx1">
                <a:lumMod val="95000"/>
                <a:lumOff val="5000"/>
              </a:schemeClr>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a:extLst>
              <a:ext uri="{FF2B5EF4-FFF2-40B4-BE49-F238E27FC236}">
                <a16:creationId xmlns:a16="http://schemas.microsoft.com/office/drawing/2014/main" id="{F4CAE506-97DF-BF4F-AC3C-01709BECAABA}"/>
              </a:ext>
            </a:extLst>
          </p:cNvPr>
          <p:cNvCxnSpPr>
            <a:cxnSpLocks/>
          </p:cNvCxnSpPr>
          <p:nvPr/>
        </p:nvCxnSpPr>
        <p:spPr>
          <a:xfrm>
            <a:off x="2087137" y="3570257"/>
            <a:ext cx="732263" cy="0"/>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7" name="Straight Arrow Connector 206">
            <a:extLst>
              <a:ext uri="{FF2B5EF4-FFF2-40B4-BE49-F238E27FC236}">
                <a16:creationId xmlns:a16="http://schemas.microsoft.com/office/drawing/2014/main" id="{4B01AE0C-3D8A-4642-8972-0301C636342F}"/>
              </a:ext>
            </a:extLst>
          </p:cNvPr>
          <p:cNvCxnSpPr>
            <a:cxnSpLocks/>
          </p:cNvCxnSpPr>
          <p:nvPr/>
        </p:nvCxnSpPr>
        <p:spPr>
          <a:xfrm>
            <a:off x="2087137" y="5040356"/>
            <a:ext cx="732263" cy="0"/>
          </a:xfrm>
          <a:prstGeom prst="straightConnector1">
            <a:avLst/>
          </a:prstGeom>
          <a:ln w="47625">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73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3781" y="1268913"/>
            <a:ext cx="4748097" cy="424198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b="1" dirty="0">
                <a:cs typeface="Calibri"/>
              </a:rPr>
              <a:t>The Wright-Fisher Model with Migration</a:t>
            </a:r>
            <a:endParaRPr lang="en-US" sz="7200" dirty="0">
              <a:latin typeface="Calibri"/>
              <a:cs typeface="Calibri"/>
            </a:endParaRPr>
          </a:p>
          <a:p>
            <a:endParaRPr lang="en-US" sz="1050" dirty="0">
              <a:latin typeface="Calibri"/>
              <a:cs typeface="Calibri"/>
            </a:endParaRPr>
          </a:p>
          <a:p>
            <a:pPr>
              <a:lnSpc>
                <a:spcPct val="120000"/>
              </a:lnSpc>
            </a:pPr>
            <a:r>
              <a:rPr lang="en-US" sz="4800" dirty="0">
                <a:cs typeface="Calibri"/>
              </a:rPr>
              <a:t>Assumes two populations of constant size, </a:t>
            </a:r>
            <a:r>
              <a:rPr lang="en-US" sz="4800" i="1" dirty="0">
                <a:cs typeface="Calibri"/>
              </a:rPr>
              <a:t>N</a:t>
            </a:r>
          </a:p>
          <a:p>
            <a:pPr>
              <a:lnSpc>
                <a:spcPct val="120000"/>
              </a:lnSpc>
            </a:pPr>
            <a:endParaRPr lang="en-US" sz="4800" i="1" dirty="0">
              <a:cs typeface="Calibri"/>
            </a:endParaRPr>
          </a:p>
          <a:p>
            <a:pPr>
              <a:lnSpc>
                <a:spcPct val="120000"/>
              </a:lnSpc>
            </a:pPr>
            <a:r>
              <a:rPr lang="en-US" sz="4800" dirty="0">
                <a:cs typeface="Calibri"/>
              </a:rPr>
              <a:t>Models changes in allele frequencies into future generations (forward in time)</a:t>
            </a:r>
          </a:p>
          <a:p>
            <a:pPr lvl="1">
              <a:lnSpc>
                <a:spcPct val="120000"/>
              </a:lnSpc>
            </a:pPr>
            <a:r>
              <a:rPr lang="en-US" sz="4800" dirty="0">
                <a:cs typeface="Calibri"/>
              </a:rPr>
              <a:t>Occasionally, an individual from one population is replaced by an individual from another population</a:t>
            </a:r>
          </a:p>
          <a:p>
            <a:pPr lvl="1">
              <a:lnSpc>
                <a:spcPct val="120000"/>
              </a:lnSpc>
            </a:pPr>
            <a:r>
              <a:rPr lang="en-US" sz="4800" i="1" dirty="0">
                <a:cs typeface="Calibri"/>
              </a:rPr>
              <a:t>m</a:t>
            </a:r>
            <a:r>
              <a:rPr lang="en-US" sz="4800" baseline="-25000" dirty="0">
                <a:cs typeface="Calibri"/>
              </a:rPr>
              <a:t>1→2</a:t>
            </a:r>
            <a:r>
              <a:rPr lang="en-US" sz="4800" dirty="0">
                <a:cs typeface="Calibri"/>
              </a:rPr>
              <a:t> is the probability that an individual from population 1 migrates to population 2.</a:t>
            </a:r>
          </a:p>
          <a:p>
            <a:pPr lvl="1">
              <a:lnSpc>
                <a:spcPct val="120000"/>
              </a:lnSpc>
            </a:pPr>
            <a:r>
              <a:rPr lang="en-US" sz="4800" i="1" dirty="0">
                <a:cs typeface="Calibri"/>
              </a:rPr>
              <a:t>m</a:t>
            </a:r>
            <a:r>
              <a:rPr lang="en-US" sz="4800" baseline="-25000" dirty="0">
                <a:cs typeface="Calibri"/>
              </a:rPr>
              <a:t>2→1</a:t>
            </a:r>
            <a:r>
              <a:rPr lang="en-US" sz="4800" dirty="0">
                <a:cs typeface="Calibri"/>
              </a:rPr>
              <a:t> is the probability that an individual from population 2 migrates to population 1.</a:t>
            </a:r>
          </a:p>
          <a:p>
            <a:pPr>
              <a:lnSpc>
                <a:spcPct val="120000"/>
              </a:lnSpc>
            </a:pPr>
            <a:endParaRPr lang="en-US" sz="4800" dirty="0">
              <a:cs typeface="Calibri"/>
            </a:endParaRPr>
          </a:p>
          <a:p>
            <a:pPr>
              <a:lnSpc>
                <a:spcPct val="120000"/>
              </a:lnSpc>
            </a:pPr>
            <a:r>
              <a:rPr lang="en-US" sz="4800" dirty="0">
                <a:cs typeface="Calibri"/>
              </a:rPr>
              <a:t>Migration causes allele frequencies to become more similar between populations.</a:t>
            </a:r>
          </a:p>
          <a:p>
            <a:pPr lvl="1">
              <a:lnSpc>
                <a:spcPct val="120000"/>
              </a:lnSpc>
            </a:pPr>
            <a:r>
              <a:rPr lang="en-US" sz="4800" dirty="0">
                <a:latin typeface="Calibri"/>
                <a:cs typeface="Calibri"/>
              </a:rPr>
              <a:t>Migration opposes drift and reduces </a:t>
            </a:r>
            <a:r>
              <a:rPr lang="en-US" sz="4800" i="1" dirty="0" err="1">
                <a:latin typeface="Calibri"/>
                <a:cs typeface="Calibri"/>
              </a:rPr>
              <a:t>F</a:t>
            </a:r>
            <a:r>
              <a:rPr lang="en-US" sz="4800" i="1" cap="all" baseline="-25000" dirty="0" err="1">
                <a:latin typeface="Calibri"/>
                <a:cs typeface="Calibri"/>
              </a:rPr>
              <a:t>st</a:t>
            </a:r>
            <a:endParaRPr lang="en-US" sz="4800" i="1" cap="all" baseline="-25000" dirty="0">
              <a:latin typeface="Calibri"/>
              <a:cs typeface="Calibri"/>
            </a:endParaRPr>
          </a:p>
        </p:txBody>
      </p:sp>
      <p:pic>
        <p:nvPicPr>
          <p:cNvPr id="6"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 t="-634" r="-390" b="-376"/>
          <a:stretch/>
        </p:blipFill>
        <p:spPr bwMode="auto">
          <a:xfrm>
            <a:off x="5408023" y="1363957"/>
            <a:ext cx="3546566" cy="26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5B571E9-B05B-8452-4E04-FA696C264439}"/>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0174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4419" y="948301"/>
            <a:ext cx="4610936"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Migration</a:t>
            </a:r>
            <a:endParaRPr lang="en-US" sz="2100" dirty="0">
              <a:cs typeface="Calibri"/>
            </a:endParaRPr>
          </a:p>
          <a:p>
            <a:pPr>
              <a:lnSpc>
                <a:spcPct val="120000"/>
              </a:lnSpc>
            </a:pPr>
            <a:endParaRPr lang="en-US" sz="2100" dirty="0">
              <a:cs typeface="Calibri"/>
            </a:endParaRPr>
          </a:p>
        </p:txBody>
      </p:sp>
      <p:pic>
        <p:nvPicPr>
          <p:cNvPr id="6"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 t="-634" r="-390" b="-376"/>
          <a:stretch/>
        </p:blipFill>
        <p:spPr bwMode="auto">
          <a:xfrm>
            <a:off x="5408023" y="1363957"/>
            <a:ext cx="3546566" cy="26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3781" y="1497106"/>
            <a:ext cx="2594941" cy="323165"/>
          </a:xfrm>
          <a:prstGeom prst="rect">
            <a:avLst/>
          </a:prstGeom>
          <a:noFill/>
        </p:spPr>
        <p:txBody>
          <a:bodyPr wrap="none" rtlCol="0">
            <a:spAutoFit/>
          </a:bodyPr>
          <a:lstStyle/>
          <a:p>
            <a:r>
              <a:rPr lang="en-US" sz="1500" dirty="0"/>
              <a:t>How will F</a:t>
            </a:r>
            <a:r>
              <a:rPr lang="en-US" sz="1500" baseline="-25000" dirty="0"/>
              <a:t>ST</a:t>
            </a:r>
            <a:r>
              <a:rPr lang="en-US" sz="1500" dirty="0"/>
              <a:t> change over time?</a:t>
            </a:r>
          </a:p>
        </p:txBody>
      </p:sp>
      <p:sp>
        <p:nvSpPr>
          <p:cNvPr id="4" name="TextBox 3"/>
          <p:cNvSpPr txBox="1"/>
          <p:nvPr/>
        </p:nvSpPr>
        <p:spPr>
          <a:xfrm>
            <a:off x="6878844" y="2170067"/>
            <a:ext cx="668773" cy="300082"/>
          </a:xfrm>
          <a:prstGeom prst="rect">
            <a:avLst/>
          </a:prstGeom>
          <a:noFill/>
        </p:spPr>
        <p:txBody>
          <a:bodyPr wrap="none" rtlCol="0">
            <a:spAutoFit/>
          </a:bodyPr>
          <a:lstStyle/>
          <a:p>
            <a:r>
              <a:rPr lang="en-US" sz="1350" dirty="0"/>
              <a:t>0.1111</a:t>
            </a:r>
          </a:p>
        </p:txBody>
      </p:sp>
      <p:sp>
        <p:nvSpPr>
          <p:cNvPr id="15" name="TextBox 14"/>
          <p:cNvSpPr txBox="1"/>
          <p:nvPr/>
        </p:nvSpPr>
        <p:spPr>
          <a:xfrm>
            <a:off x="6911415" y="2976178"/>
            <a:ext cx="668773" cy="300082"/>
          </a:xfrm>
          <a:prstGeom prst="rect">
            <a:avLst/>
          </a:prstGeom>
          <a:noFill/>
        </p:spPr>
        <p:txBody>
          <a:bodyPr wrap="none" rtlCol="0">
            <a:spAutoFit/>
          </a:bodyPr>
          <a:lstStyle/>
          <a:p>
            <a:r>
              <a:rPr lang="en-US" sz="1350" dirty="0"/>
              <a:t>0.1111</a:t>
            </a:r>
          </a:p>
        </p:txBody>
      </p:sp>
      <p:sp>
        <p:nvSpPr>
          <p:cNvPr id="5" name="Rectangle 4"/>
          <p:cNvSpPr/>
          <p:nvPr/>
        </p:nvSpPr>
        <p:spPr>
          <a:xfrm>
            <a:off x="265904" y="5408139"/>
            <a:ext cx="7751289" cy="369332"/>
          </a:xfrm>
          <a:prstGeom prst="rect">
            <a:avLst/>
          </a:prstGeom>
        </p:spPr>
        <p:txBody>
          <a:bodyPr wrap="none">
            <a:spAutoFit/>
          </a:bodyPr>
          <a:lstStyle/>
          <a:p>
            <a:r>
              <a:rPr lang="en-US" b="1" dirty="0">
                <a:cs typeface="Calibri"/>
              </a:rPr>
              <a:t>Migration homogenizes allele frequencies and causes </a:t>
            </a:r>
            <a:r>
              <a:rPr lang="en-US" b="1" dirty="0" err="1">
                <a:cs typeface="Calibri"/>
              </a:rPr>
              <a:t>F</a:t>
            </a:r>
            <a:r>
              <a:rPr lang="en-US" b="1" cap="all" baseline="-25000" dirty="0" err="1">
                <a:cs typeface="Calibri"/>
              </a:rPr>
              <a:t>st</a:t>
            </a:r>
            <a:r>
              <a:rPr lang="en-US" b="1" dirty="0">
                <a:cs typeface="Calibri"/>
              </a:rPr>
              <a:t> to decrease over time.</a:t>
            </a:r>
            <a:endParaRPr lang="en-US"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316522" y="2080733"/>
              <a:ext cx="5000268" cy="2946364"/>
            </p:xfrm>
            <a:graphic>
              <a:graphicData uri="http://schemas.openxmlformats.org/drawingml/2006/table">
                <a:tbl>
                  <a:tblPr>
                    <a:tableStyleId>{5C22544A-7EE6-4342-B048-85BDC9FD1C3A}</a:tableStyleId>
                  </a:tblPr>
                  <a:tblGrid>
                    <a:gridCol w="528460">
                      <a:extLst>
                        <a:ext uri="{9D8B030D-6E8A-4147-A177-3AD203B41FA5}">
                          <a16:colId xmlns:a16="http://schemas.microsoft.com/office/drawing/2014/main" val="1063859175"/>
                        </a:ext>
                      </a:extLst>
                    </a:gridCol>
                    <a:gridCol w="558976">
                      <a:extLst>
                        <a:ext uri="{9D8B030D-6E8A-4147-A177-3AD203B41FA5}">
                          <a16:colId xmlns:a16="http://schemas.microsoft.com/office/drawing/2014/main" val="707557600"/>
                        </a:ext>
                      </a:extLst>
                    </a:gridCol>
                    <a:gridCol w="558976">
                      <a:extLst>
                        <a:ext uri="{9D8B030D-6E8A-4147-A177-3AD203B41FA5}">
                          <a16:colId xmlns:a16="http://schemas.microsoft.com/office/drawing/2014/main" val="1574375637"/>
                        </a:ext>
                      </a:extLst>
                    </a:gridCol>
                    <a:gridCol w="558976">
                      <a:extLst>
                        <a:ext uri="{9D8B030D-6E8A-4147-A177-3AD203B41FA5}">
                          <a16:colId xmlns:a16="http://schemas.microsoft.com/office/drawing/2014/main" val="4053651796"/>
                        </a:ext>
                      </a:extLst>
                    </a:gridCol>
                    <a:gridCol w="558976">
                      <a:extLst>
                        <a:ext uri="{9D8B030D-6E8A-4147-A177-3AD203B41FA5}">
                          <a16:colId xmlns:a16="http://schemas.microsoft.com/office/drawing/2014/main" val="2073108959"/>
                        </a:ext>
                      </a:extLst>
                    </a:gridCol>
                    <a:gridCol w="558976">
                      <a:extLst>
                        <a:ext uri="{9D8B030D-6E8A-4147-A177-3AD203B41FA5}">
                          <a16:colId xmlns:a16="http://schemas.microsoft.com/office/drawing/2014/main" val="1035170231"/>
                        </a:ext>
                      </a:extLst>
                    </a:gridCol>
                    <a:gridCol w="558976">
                      <a:extLst>
                        <a:ext uri="{9D8B030D-6E8A-4147-A177-3AD203B41FA5}">
                          <a16:colId xmlns:a16="http://schemas.microsoft.com/office/drawing/2014/main" val="3655782227"/>
                        </a:ext>
                      </a:extLst>
                    </a:gridCol>
                    <a:gridCol w="558976">
                      <a:extLst>
                        <a:ext uri="{9D8B030D-6E8A-4147-A177-3AD203B41FA5}">
                          <a16:colId xmlns:a16="http://schemas.microsoft.com/office/drawing/2014/main" val="31297787"/>
                        </a:ext>
                      </a:extLst>
                    </a:gridCol>
                    <a:gridCol w="558976">
                      <a:extLst>
                        <a:ext uri="{9D8B030D-6E8A-4147-A177-3AD203B41FA5}">
                          <a16:colId xmlns:a16="http://schemas.microsoft.com/office/drawing/2014/main" val="3007406137"/>
                        </a:ext>
                      </a:extLst>
                    </a:gridCol>
                  </a:tblGrid>
                  <a:tr h="353180">
                    <a:tc>
                      <a:txBody>
                        <a:bodyPr/>
                        <a:lstStyle/>
                        <a:p>
                          <a:pPr algn="l" fontAlgn="b"/>
                          <a:r>
                            <a:rPr lang="en-US" sz="1500" u="none" strike="noStrike" dirty="0">
                              <a:effectLst/>
                            </a:rPr>
                            <a:t>Gen</a:t>
                          </a:r>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𝑓</m:t>
                                    </m:r>
                                  </m:e>
                                  <m:sub>
                                    <m:r>
                                      <a:rPr lang="en-US" sz="1500" b="0" i="1" smtClean="0">
                                        <a:latin typeface="Cambria Math" panose="02040503050406030204" pitchFamily="18" charset="0"/>
                                        <a:ea typeface="Cambria Math" panose="02040503050406030204" pitchFamily="18" charset="0"/>
                                      </a:rPr>
                                      <m:t>𝑅</m:t>
                                    </m:r>
                                    <m:r>
                                      <a:rPr lang="en-US" sz="1500" b="0" i="1" smtClean="0">
                                        <a:latin typeface="Cambria Math" panose="02040503050406030204" pitchFamily="18" charset="0"/>
                                        <a:ea typeface="Cambria Math" panose="02040503050406030204" pitchFamily="18" charset="0"/>
                                      </a:rPr>
                                      <m:t>1</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𝑓</m:t>
                                    </m:r>
                                  </m:e>
                                  <m:sub>
                                    <m:r>
                                      <a:rPr lang="en-US" sz="1500" b="0" i="1" smtClean="0">
                                        <a:latin typeface="Cambria Math" panose="02040503050406030204" pitchFamily="18" charset="0"/>
                                        <a:ea typeface="Cambria Math" panose="02040503050406030204" pitchFamily="18" charset="0"/>
                                      </a:rPr>
                                      <m:t>𝑅</m:t>
                                    </m:r>
                                    <m:r>
                                      <a:rPr lang="en-US" sz="1500" b="0" i="1" smtClean="0">
                                        <a:latin typeface="Cambria Math" panose="02040503050406030204" pitchFamily="18" charset="0"/>
                                        <a:ea typeface="Cambria Math" panose="02040503050406030204" pitchFamily="18" charset="0"/>
                                      </a:rPr>
                                      <m:t>2</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500" b="0" i="1" u="none" strike="noStrike" smtClean="0">
                                        <a:solidFill>
                                          <a:srgbClr val="000000"/>
                                        </a:solidFill>
                                        <a:effectLst/>
                                        <a:latin typeface="Cambria Math" panose="02040503050406030204" pitchFamily="18" charset="0"/>
                                      </a:rPr>
                                    </m:ctrlPr>
                                  </m:accPr>
                                  <m:e>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𝑓</m:t>
                                        </m:r>
                                      </m:e>
                                      <m:sub>
                                        <m:r>
                                          <a:rPr lang="en-US" sz="1500" b="0" i="1" u="none" strike="noStrike" smtClean="0">
                                            <a:solidFill>
                                              <a:srgbClr val="000000"/>
                                            </a:solidFill>
                                            <a:effectLst/>
                                            <a:latin typeface="Cambria Math" panose="02040503050406030204" pitchFamily="18" charset="0"/>
                                          </a:rPr>
                                          <m:t>𝑅</m:t>
                                        </m:r>
                                      </m:sub>
                                    </m:sSub>
                                  </m:e>
                                </m:acc>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𝑇</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r>
                                      <a:rPr lang="en-US" sz="1500" b="0" i="1" u="none" strike="noStrike" smtClean="0">
                                        <a:solidFill>
                                          <a:srgbClr val="000000"/>
                                        </a:solidFill>
                                        <a:effectLst/>
                                        <a:latin typeface="Cambria Math" panose="02040503050406030204" pitchFamily="18" charset="0"/>
                                      </a:rPr>
                                      <m:t>1</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r>
                                      <a:rPr lang="en-US" sz="1500" b="0" i="1" u="none" strike="noStrike" smtClean="0">
                                        <a:solidFill>
                                          <a:srgbClr val="000000"/>
                                        </a:solidFill>
                                        <a:effectLst/>
                                        <a:latin typeface="Cambria Math" panose="02040503050406030204" pitchFamily="18" charset="0"/>
                                      </a:rPr>
                                      <m:t>2</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500" b="0" i="1" u="none" strike="noStrike" smtClean="0">
                                        <a:solidFill>
                                          <a:srgbClr val="000000"/>
                                        </a:solidFill>
                                        <a:effectLst/>
                                        <a:latin typeface="Cambria Math" panose="02040503050406030204" pitchFamily="18" charset="0"/>
                                      </a:rPr>
                                    </m:ctrlPr>
                                  </m:accPr>
                                  <m:e>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sub>
                                    </m:sSub>
                                  </m:e>
                                </m:acc>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𝐹</m:t>
                                    </m:r>
                                  </m:e>
                                  <m:sub>
                                    <m:r>
                                      <a:rPr lang="en-US" sz="1500" b="0" i="1" u="none" strike="noStrike" smtClean="0">
                                        <a:solidFill>
                                          <a:srgbClr val="000000"/>
                                        </a:solidFill>
                                        <a:effectLst/>
                                        <a:latin typeface="Cambria Math" panose="02040503050406030204" pitchFamily="18" charset="0"/>
                                      </a:rPr>
                                      <m:t>𝑆𝑇</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124565649"/>
                      </a:ext>
                    </a:extLst>
                  </a:tr>
                  <a:tr h="235744">
                    <a:tc>
                      <a:txBody>
                        <a:bodyPr/>
                        <a:lstStyle/>
                        <a:p>
                          <a:pPr algn="l" fontAlgn="b"/>
                          <a:r>
                            <a:rPr lang="en-US" sz="1500" i="1" u="none" strike="noStrike" dirty="0">
                              <a:effectLst/>
                            </a:rPr>
                            <a:t>t</a:t>
                          </a:r>
                          <a:endParaRPr lang="en-US" sz="1500" b="0" i="1"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a:effectLst/>
                            </a:rPr>
                            <a:t>0.389</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dirty="0">
                              <a:effectLst/>
                            </a:rPr>
                            <a:t>0.222</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0.306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0.424</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0.475</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0.346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0.410</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0.033</a:t>
                          </a:r>
                        </a:p>
                      </a:txBody>
                      <a:tcPr marL="7144" marR="7144" marT="7144" marB="0" anchor="b">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3421589096"/>
                      </a:ext>
                    </a:extLst>
                  </a:tr>
                  <a:tr h="235744">
                    <a:tc>
                      <a:txBody>
                        <a:bodyPr/>
                        <a:lstStyle/>
                        <a:p>
                          <a:pPr algn="l" fontAlgn="b"/>
                          <a:r>
                            <a:rPr lang="en-US" sz="1500" i="1" u="none" strike="noStrike" dirty="0">
                              <a:effectLst/>
                            </a:rPr>
                            <a:t>t</a:t>
                          </a:r>
                          <a:r>
                            <a:rPr lang="en-US" sz="1500" u="none" strike="noStrike" dirty="0">
                              <a:effectLst/>
                            </a:rPr>
                            <a:t> + 1</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0.370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0.241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0.020</a:t>
                          </a:r>
                        </a:p>
                      </a:txBody>
                      <a:tcPr marL="7144" marR="7144" marT="7144" marB="0" anchor="b">
                        <a:solidFill>
                          <a:srgbClr val="FFFF99"/>
                        </a:solidFill>
                      </a:tcPr>
                    </a:tc>
                    <a:extLst>
                      <a:ext uri="{0D108BD9-81ED-4DB2-BD59-A6C34878D82A}">
                        <a16:rowId xmlns:a16="http://schemas.microsoft.com/office/drawing/2014/main" val="1458669103"/>
                      </a:ext>
                    </a:extLst>
                  </a:tr>
                  <a:tr h="235744">
                    <a:tc>
                      <a:txBody>
                        <a:bodyPr/>
                        <a:lstStyle/>
                        <a:p>
                          <a:pPr algn="l" fontAlgn="b"/>
                          <a:r>
                            <a:rPr lang="en-US" sz="1500" i="1" u="none" strike="noStrike" dirty="0">
                              <a:effectLst/>
                            </a:rPr>
                            <a:t>t</a:t>
                          </a:r>
                          <a:r>
                            <a:rPr lang="en-US" sz="1500" u="none" strike="noStrike" dirty="0">
                              <a:effectLst/>
                            </a:rPr>
                            <a:t> + 2</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0.356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0.255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0.380</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0.012</a:t>
                          </a:r>
                        </a:p>
                      </a:txBody>
                      <a:tcPr marL="7144" marR="7144" marT="7144" marB="0" anchor="b">
                        <a:solidFill>
                          <a:srgbClr val="FFFF99"/>
                        </a:solidFill>
                      </a:tcPr>
                    </a:tc>
                    <a:extLst>
                      <a:ext uri="{0D108BD9-81ED-4DB2-BD59-A6C34878D82A}">
                        <a16:rowId xmlns:a16="http://schemas.microsoft.com/office/drawing/2014/main" val="3074522758"/>
                      </a:ext>
                    </a:extLst>
                  </a:tr>
                  <a:tr h="235744">
                    <a:tc>
                      <a:txBody>
                        <a:bodyPr/>
                        <a:lstStyle/>
                        <a:p>
                          <a:pPr algn="l" fontAlgn="b"/>
                          <a:r>
                            <a:rPr lang="en-US" sz="1500" i="1" u="none" strike="noStrike" dirty="0">
                              <a:effectLst/>
                            </a:rPr>
                            <a:t>t </a:t>
                          </a:r>
                          <a:r>
                            <a:rPr lang="en-US" sz="1500" u="none" strike="noStrike" dirty="0">
                              <a:effectLst/>
                            </a:rPr>
                            <a:t>+ 3</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0.345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0.266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0.007</a:t>
                          </a:r>
                        </a:p>
                      </a:txBody>
                      <a:tcPr marL="7144" marR="7144" marT="7144" marB="0" anchor="b">
                        <a:solidFill>
                          <a:srgbClr val="FFFF99"/>
                        </a:solidFill>
                      </a:tcPr>
                    </a:tc>
                    <a:extLst>
                      <a:ext uri="{0D108BD9-81ED-4DB2-BD59-A6C34878D82A}">
                        <a16:rowId xmlns:a16="http://schemas.microsoft.com/office/drawing/2014/main" val="310491972"/>
                      </a:ext>
                    </a:extLst>
                  </a:tr>
                  <a:tr h="235744">
                    <a:tc>
                      <a:txBody>
                        <a:bodyPr/>
                        <a:lstStyle/>
                        <a:p>
                          <a:pPr algn="l" fontAlgn="b"/>
                          <a:r>
                            <a:rPr lang="en-US" sz="1500" i="1" u="none" strike="noStrike" dirty="0">
                              <a:effectLst/>
                            </a:rPr>
                            <a:t>t</a:t>
                          </a:r>
                          <a:r>
                            <a:rPr lang="en-US" sz="1500" u="none" strike="noStrike" dirty="0">
                              <a:effectLst/>
                            </a:rPr>
                            <a:t> + 4</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0.336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0.275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0.004</a:t>
                          </a:r>
                        </a:p>
                      </a:txBody>
                      <a:tcPr marL="7144" marR="7144" marT="7144" marB="0" anchor="b">
                        <a:solidFill>
                          <a:srgbClr val="FFFF99"/>
                        </a:solidFill>
                      </a:tcPr>
                    </a:tc>
                    <a:extLst>
                      <a:ext uri="{0D108BD9-81ED-4DB2-BD59-A6C34878D82A}">
                        <a16:rowId xmlns:a16="http://schemas.microsoft.com/office/drawing/2014/main" val="3224551944"/>
                      </a:ext>
                    </a:extLst>
                  </a:tr>
                  <a:tr h="235744">
                    <a:tc>
                      <a:txBody>
                        <a:bodyPr/>
                        <a:lstStyle/>
                        <a:p>
                          <a:pPr algn="l" fontAlgn="b"/>
                          <a:r>
                            <a:rPr lang="en-US" sz="1500" i="1" u="none" strike="noStrike" dirty="0">
                              <a:effectLst/>
                            </a:rPr>
                            <a:t>t</a:t>
                          </a:r>
                          <a:r>
                            <a:rPr lang="en-US" sz="1500" u="none" strike="noStrike" dirty="0">
                              <a:effectLst/>
                            </a:rPr>
                            <a:t> + 5</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0.329</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0.282</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0.003</a:t>
                          </a:r>
                        </a:p>
                      </a:txBody>
                      <a:tcPr marL="7144" marR="7144" marT="7144" marB="0" anchor="b">
                        <a:solidFill>
                          <a:srgbClr val="FFFF99"/>
                        </a:solidFill>
                      </a:tcPr>
                    </a:tc>
                    <a:extLst>
                      <a:ext uri="{0D108BD9-81ED-4DB2-BD59-A6C34878D82A}">
                        <a16:rowId xmlns:a16="http://schemas.microsoft.com/office/drawing/2014/main" val="1243985557"/>
                      </a:ext>
                    </a:extLst>
                  </a:tr>
                  <a:tr h="235744">
                    <a:tc>
                      <a:txBody>
                        <a:bodyPr/>
                        <a:lstStyle/>
                        <a:p>
                          <a:pPr algn="l" fontAlgn="b"/>
                          <a:r>
                            <a:rPr lang="en-US" sz="1500" i="1" u="none" strike="noStrike" dirty="0">
                              <a:effectLst/>
                            </a:rPr>
                            <a:t>t</a:t>
                          </a:r>
                          <a:r>
                            <a:rPr lang="en-US" sz="1500" u="none" strike="noStrike" dirty="0">
                              <a:effectLst/>
                            </a:rPr>
                            <a:t> + 6</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0.438</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0.002</a:t>
                          </a:r>
                        </a:p>
                      </a:txBody>
                      <a:tcPr marL="7144" marR="7144" marT="7144" marB="0" anchor="b">
                        <a:solidFill>
                          <a:srgbClr val="FFFF99"/>
                        </a:solidFill>
                      </a:tcPr>
                    </a:tc>
                    <a:extLst>
                      <a:ext uri="{0D108BD9-81ED-4DB2-BD59-A6C34878D82A}">
                        <a16:rowId xmlns:a16="http://schemas.microsoft.com/office/drawing/2014/main" val="3304606160"/>
                      </a:ext>
                    </a:extLst>
                  </a:tr>
                  <a:tr h="235744">
                    <a:tc>
                      <a:txBody>
                        <a:bodyPr/>
                        <a:lstStyle/>
                        <a:p>
                          <a:pPr algn="l" fontAlgn="b"/>
                          <a:r>
                            <a:rPr lang="en-US" sz="1500" i="1" u="none" strike="noStrike" dirty="0">
                              <a:effectLst/>
                            </a:rPr>
                            <a:t>t</a:t>
                          </a:r>
                          <a:r>
                            <a:rPr lang="en-US" sz="1500" u="none" strike="noStrike" dirty="0">
                              <a:effectLst/>
                            </a:rPr>
                            <a:t> + 7</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2531255356"/>
                      </a:ext>
                    </a:extLst>
                  </a:tr>
                  <a:tr h="235744">
                    <a:tc>
                      <a:txBody>
                        <a:bodyPr/>
                        <a:lstStyle/>
                        <a:p>
                          <a:pPr algn="l" fontAlgn="b"/>
                          <a:r>
                            <a:rPr lang="en-US" sz="1500" i="1" u="none" strike="noStrike" dirty="0">
                              <a:effectLst/>
                            </a:rPr>
                            <a:t>t</a:t>
                          </a:r>
                          <a:r>
                            <a:rPr lang="en-US" sz="1500" u="none" strike="noStrike" dirty="0">
                              <a:effectLst/>
                            </a:rPr>
                            <a:t> + 8</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1078468444"/>
                      </a:ext>
                    </a:extLst>
                  </a:tr>
                  <a:tr h="235744">
                    <a:tc>
                      <a:txBody>
                        <a:bodyPr/>
                        <a:lstStyle/>
                        <a:p>
                          <a:pPr algn="l" fontAlgn="b"/>
                          <a:r>
                            <a:rPr lang="en-US" sz="1500" i="1" u="none" strike="noStrike" dirty="0">
                              <a:effectLst/>
                            </a:rPr>
                            <a:t>t</a:t>
                          </a:r>
                          <a:r>
                            <a:rPr lang="en-US" sz="1500" u="none" strike="noStrike" dirty="0">
                              <a:effectLst/>
                            </a:rPr>
                            <a:t> + 9</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0.417</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solidFill>
                          <a:srgbClr val="FFFF99"/>
                        </a:solidFill>
                      </a:tcPr>
                    </a:tc>
                    <a:extLst>
                      <a:ext uri="{0D108BD9-81ED-4DB2-BD59-A6C34878D82A}">
                        <a16:rowId xmlns:a16="http://schemas.microsoft.com/office/drawing/2014/main" val="3079247040"/>
                      </a:ext>
                    </a:extLst>
                  </a:tr>
                  <a:tr h="235744">
                    <a:tc>
                      <a:txBody>
                        <a:bodyPr/>
                        <a:lstStyle/>
                        <a:p>
                          <a:pPr algn="l" fontAlgn="b"/>
                          <a:r>
                            <a:rPr lang="en-US" sz="1500" i="1" u="none" strike="noStrike" dirty="0">
                              <a:effectLst/>
                            </a:rPr>
                            <a:t>t</a:t>
                          </a:r>
                          <a:r>
                            <a:rPr lang="en-US" sz="1500" u="none" strike="noStrike" dirty="0">
                              <a:effectLst/>
                            </a:rPr>
                            <a:t> + 10</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0.312</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0.299</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0.430</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44561553"/>
                      </a:ext>
                    </a:extLst>
                  </a:tr>
                </a:tbl>
              </a:graphicData>
            </a:graphic>
          </p:graphicFrame>
        </mc:Choice>
        <mc:Fallback xmlns="">
          <p:graphicFrame>
            <p:nvGraphicFramePr>
              <p:cNvPr id="10" name="Table 9"/>
              <p:cNvGraphicFramePr>
                <a:graphicFrameLocks noGrp="1"/>
              </p:cNvGraphicFramePr>
              <p:nvPr/>
            </p:nvGraphicFramePr>
            <p:xfrm>
              <a:off x="316522" y="2080733"/>
              <a:ext cx="5000268" cy="2946364"/>
            </p:xfrm>
            <a:graphic>
              <a:graphicData uri="http://schemas.openxmlformats.org/drawingml/2006/table">
                <a:tbl>
                  <a:tblPr>
                    <a:tableStyleId>{5C22544A-7EE6-4342-B048-85BDC9FD1C3A}</a:tableStyleId>
                  </a:tblPr>
                  <a:tblGrid>
                    <a:gridCol w="528460">
                      <a:extLst>
                        <a:ext uri="{9D8B030D-6E8A-4147-A177-3AD203B41FA5}">
                          <a16:colId xmlns:a16="http://schemas.microsoft.com/office/drawing/2014/main" val="1063859175"/>
                        </a:ext>
                      </a:extLst>
                    </a:gridCol>
                    <a:gridCol w="558976">
                      <a:extLst>
                        <a:ext uri="{9D8B030D-6E8A-4147-A177-3AD203B41FA5}">
                          <a16:colId xmlns:a16="http://schemas.microsoft.com/office/drawing/2014/main" val="707557600"/>
                        </a:ext>
                      </a:extLst>
                    </a:gridCol>
                    <a:gridCol w="558976">
                      <a:extLst>
                        <a:ext uri="{9D8B030D-6E8A-4147-A177-3AD203B41FA5}">
                          <a16:colId xmlns:a16="http://schemas.microsoft.com/office/drawing/2014/main" val="1574375637"/>
                        </a:ext>
                      </a:extLst>
                    </a:gridCol>
                    <a:gridCol w="558976">
                      <a:extLst>
                        <a:ext uri="{9D8B030D-6E8A-4147-A177-3AD203B41FA5}">
                          <a16:colId xmlns:a16="http://schemas.microsoft.com/office/drawing/2014/main" val="4053651796"/>
                        </a:ext>
                      </a:extLst>
                    </a:gridCol>
                    <a:gridCol w="558976">
                      <a:extLst>
                        <a:ext uri="{9D8B030D-6E8A-4147-A177-3AD203B41FA5}">
                          <a16:colId xmlns:a16="http://schemas.microsoft.com/office/drawing/2014/main" val="2073108959"/>
                        </a:ext>
                      </a:extLst>
                    </a:gridCol>
                    <a:gridCol w="558976">
                      <a:extLst>
                        <a:ext uri="{9D8B030D-6E8A-4147-A177-3AD203B41FA5}">
                          <a16:colId xmlns:a16="http://schemas.microsoft.com/office/drawing/2014/main" val="1035170231"/>
                        </a:ext>
                      </a:extLst>
                    </a:gridCol>
                    <a:gridCol w="558976">
                      <a:extLst>
                        <a:ext uri="{9D8B030D-6E8A-4147-A177-3AD203B41FA5}">
                          <a16:colId xmlns:a16="http://schemas.microsoft.com/office/drawing/2014/main" val="3655782227"/>
                        </a:ext>
                      </a:extLst>
                    </a:gridCol>
                    <a:gridCol w="558976">
                      <a:extLst>
                        <a:ext uri="{9D8B030D-6E8A-4147-A177-3AD203B41FA5}">
                          <a16:colId xmlns:a16="http://schemas.microsoft.com/office/drawing/2014/main" val="31297787"/>
                        </a:ext>
                      </a:extLst>
                    </a:gridCol>
                    <a:gridCol w="558976">
                      <a:extLst>
                        <a:ext uri="{9D8B030D-6E8A-4147-A177-3AD203B41FA5}">
                          <a16:colId xmlns:a16="http://schemas.microsoft.com/office/drawing/2014/main" val="3007406137"/>
                        </a:ext>
                      </a:extLst>
                    </a:gridCol>
                  </a:tblGrid>
                  <a:tr h="353180">
                    <a:tc>
                      <a:txBody>
                        <a:bodyPr/>
                        <a:lstStyle/>
                        <a:p>
                          <a:pPr algn="l" fontAlgn="b"/>
                          <a:r>
                            <a:rPr lang="en-US" sz="1500" u="none" strike="noStrike" dirty="0">
                              <a:effectLst/>
                            </a:rPr>
                            <a:t>Gen</a:t>
                          </a:r>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455" r="-7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5455" r="-6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5455" r="-5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5455" r="-4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84444" r="-29777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7727" r="-204545"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7727" r="-104545"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97727" r="-4545" b="-767857"/>
                          </a:stretch>
                        </a:blipFill>
                      </a:tcPr>
                    </a:tc>
                    <a:extLst>
                      <a:ext uri="{0D108BD9-81ED-4DB2-BD59-A6C34878D82A}">
                        <a16:rowId xmlns:a16="http://schemas.microsoft.com/office/drawing/2014/main" val="3124565649"/>
                      </a:ext>
                    </a:extLst>
                  </a:tr>
                  <a:tr h="235744">
                    <a:tc>
                      <a:txBody>
                        <a:bodyPr/>
                        <a:lstStyle/>
                        <a:p>
                          <a:pPr algn="l" fontAlgn="b"/>
                          <a:r>
                            <a:rPr lang="en-US" sz="1500" i="1" u="none" strike="noStrike" dirty="0">
                              <a:effectLst/>
                            </a:rPr>
                            <a:t>t</a:t>
                          </a:r>
                          <a:endParaRPr lang="en-US" sz="1500" b="0" i="1"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a:effectLst/>
                            </a:rPr>
                            <a:t>0.389</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dirty="0">
                              <a:effectLst/>
                            </a:rPr>
                            <a:t>0.222</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0.306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0.424</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0.475</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0.346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0.410</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0.033</a:t>
                          </a:r>
                        </a:p>
                      </a:txBody>
                      <a:tcPr marL="7144" marR="7144" marT="7144" marB="0" anchor="b">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3421589096"/>
                      </a:ext>
                    </a:extLst>
                  </a:tr>
                  <a:tr h="235744">
                    <a:tc>
                      <a:txBody>
                        <a:bodyPr/>
                        <a:lstStyle/>
                        <a:p>
                          <a:pPr algn="l" fontAlgn="b"/>
                          <a:r>
                            <a:rPr lang="en-US" sz="1500" i="1" u="none" strike="noStrike" dirty="0">
                              <a:effectLst/>
                            </a:rPr>
                            <a:t>t</a:t>
                          </a:r>
                          <a:r>
                            <a:rPr lang="en-US" sz="1500" u="none" strike="noStrike" dirty="0">
                              <a:effectLst/>
                            </a:rPr>
                            <a:t> + 1</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0.370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0.241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0.020</a:t>
                          </a:r>
                        </a:p>
                      </a:txBody>
                      <a:tcPr marL="7144" marR="7144" marT="7144" marB="0" anchor="b">
                        <a:solidFill>
                          <a:srgbClr val="FFFF99"/>
                        </a:solidFill>
                      </a:tcPr>
                    </a:tc>
                    <a:extLst>
                      <a:ext uri="{0D108BD9-81ED-4DB2-BD59-A6C34878D82A}">
                        <a16:rowId xmlns:a16="http://schemas.microsoft.com/office/drawing/2014/main" val="1458669103"/>
                      </a:ext>
                    </a:extLst>
                  </a:tr>
                  <a:tr h="235744">
                    <a:tc>
                      <a:txBody>
                        <a:bodyPr/>
                        <a:lstStyle/>
                        <a:p>
                          <a:pPr algn="l" fontAlgn="b"/>
                          <a:r>
                            <a:rPr lang="en-US" sz="1500" i="1" u="none" strike="noStrike" dirty="0">
                              <a:effectLst/>
                            </a:rPr>
                            <a:t>t</a:t>
                          </a:r>
                          <a:r>
                            <a:rPr lang="en-US" sz="1500" u="none" strike="noStrike" dirty="0">
                              <a:effectLst/>
                            </a:rPr>
                            <a:t> + 2</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0.356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0.255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0.380</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0.012</a:t>
                          </a:r>
                        </a:p>
                      </a:txBody>
                      <a:tcPr marL="7144" marR="7144" marT="7144" marB="0" anchor="b">
                        <a:solidFill>
                          <a:srgbClr val="FFFF99"/>
                        </a:solidFill>
                      </a:tcPr>
                    </a:tc>
                    <a:extLst>
                      <a:ext uri="{0D108BD9-81ED-4DB2-BD59-A6C34878D82A}">
                        <a16:rowId xmlns:a16="http://schemas.microsoft.com/office/drawing/2014/main" val="3074522758"/>
                      </a:ext>
                    </a:extLst>
                  </a:tr>
                  <a:tr h="235744">
                    <a:tc>
                      <a:txBody>
                        <a:bodyPr/>
                        <a:lstStyle/>
                        <a:p>
                          <a:pPr algn="l" fontAlgn="b"/>
                          <a:r>
                            <a:rPr lang="en-US" sz="1500" i="1" u="none" strike="noStrike" dirty="0">
                              <a:effectLst/>
                            </a:rPr>
                            <a:t>t </a:t>
                          </a:r>
                          <a:r>
                            <a:rPr lang="en-US" sz="1500" u="none" strike="noStrike" dirty="0">
                              <a:effectLst/>
                            </a:rPr>
                            <a:t>+ 3</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0.345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0.266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0.007</a:t>
                          </a:r>
                        </a:p>
                      </a:txBody>
                      <a:tcPr marL="7144" marR="7144" marT="7144" marB="0" anchor="b">
                        <a:solidFill>
                          <a:srgbClr val="FFFF99"/>
                        </a:solidFill>
                      </a:tcPr>
                    </a:tc>
                    <a:extLst>
                      <a:ext uri="{0D108BD9-81ED-4DB2-BD59-A6C34878D82A}">
                        <a16:rowId xmlns:a16="http://schemas.microsoft.com/office/drawing/2014/main" val="310491972"/>
                      </a:ext>
                    </a:extLst>
                  </a:tr>
                  <a:tr h="235744">
                    <a:tc>
                      <a:txBody>
                        <a:bodyPr/>
                        <a:lstStyle/>
                        <a:p>
                          <a:pPr algn="l" fontAlgn="b"/>
                          <a:r>
                            <a:rPr lang="en-US" sz="1500" i="1" u="none" strike="noStrike" dirty="0">
                              <a:effectLst/>
                            </a:rPr>
                            <a:t>t</a:t>
                          </a:r>
                          <a:r>
                            <a:rPr lang="en-US" sz="1500" u="none" strike="noStrike" dirty="0">
                              <a:effectLst/>
                            </a:rPr>
                            <a:t> + 4</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0.336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0.275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0.004</a:t>
                          </a:r>
                        </a:p>
                      </a:txBody>
                      <a:tcPr marL="7144" marR="7144" marT="7144" marB="0" anchor="b">
                        <a:solidFill>
                          <a:srgbClr val="FFFF99"/>
                        </a:solidFill>
                      </a:tcPr>
                    </a:tc>
                    <a:extLst>
                      <a:ext uri="{0D108BD9-81ED-4DB2-BD59-A6C34878D82A}">
                        <a16:rowId xmlns:a16="http://schemas.microsoft.com/office/drawing/2014/main" val="3224551944"/>
                      </a:ext>
                    </a:extLst>
                  </a:tr>
                  <a:tr h="235744">
                    <a:tc>
                      <a:txBody>
                        <a:bodyPr/>
                        <a:lstStyle/>
                        <a:p>
                          <a:pPr algn="l" fontAlgn="b"/>
                          <a:r>
                            <a:rPr lang="en-US" sz="1500" i="1" u="none" strike="noStrike" dirty="0">
                              <a:effectLst/>
                            </a:rPr>
                            <a:t>t</a:t>
                          </a:r>
                          <a:r>
                            <a:rPr lang="en-US" sz="1500" u="none" strike="noStrike" dirty="0">
                              <a:effectLst/>
                            </a:rPr>
                            <a:t> + 5</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0.329</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0.282</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0.003</a:t>
                          </a:r>
                        </a:p>
                      </a:txBody>
                      <a:tcPr marL="7144" marR="7144" marT="7144" marB="0" anchor="b">
                        <a:solidFill>
                          <a:srgbClr val="FFFF99"/>
                        </a:solidFill>
                      </a:tcPr>
                    </a:tc>
                    <a:extLst>
                      <a:ext uri="{0D108BD9-81ED-4DB2-BD59-A6C34878D82A}">
                        <a16:rowId xmlns:a16="http://schemas.microsoft.com/office/drawing/2014/main" val="1243985557"/>
                      </a:ext>
                    </a:extLst>
                  </a:tr>
                  <a:tr h="235744">
                    <a:tc>
                      <a:txBody>
                        <a:bodyPr/>
                        <a:lstStyle/>
                        <a:p>
                          <a:pPr algn="l" fontAlgn="b"/>
                          <a:r>
                            <a:rPr lang="en-US" sz="1500" i="1" u="none" strike="noStrike" dirty="0">
                              <a:effectLst/>
                            </a:rPr>
                            <a:t>t</a:t>
                          </a:r>
                          <a:r>
                            <a:rPr lang="en-US" sz="1500" u="none" strike="noStrike" dirty="0">
                              <a:effectLst/>
                            </a:rPr>
                            <a:t> + 6</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0.438</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0.002</a:t>
                          </a:r>
                        </a:p>
                      </a:txBody>
                      <a:tcPr marL="7144" marR="7144" marT="7144" marB="0" anchor="b">
                        <a:solidFill>
                          <a:srgbClr val="FFFF99"/>
                        </a:solidFill>
                      </a:tcPr>
                    </a:tc>
                    <a:extLst>
                      <a:ext uri="{0D108BD9-81ED-4DB2-BD59-A6C34878D82A}">
                        <a16:rowId xmlns:a16="http://schemas.microsoft.com/office/drawing/2014/main" val="3304606160"/>
                      </a:ext>
                    </a:extLst>
                  </a:tr>
                  <a:tr h="235744">
                    <a:tc>
                      <a:txBody>
                        <a:bodyPr/>
                        <a:lstStyle/>
                        <a:p>
                          <a:pPr algn="l" fontAlgn="b"/>
                          <a:r>
                            <a:rPr lang="en-US" sz="1500" i="1" u="none" strike="noStrike" dirty="0">
                              <a:effectLst/>
                            </a:rPr>
                            <a:t>t</a:t>
                          </a:r>
                          <a:r>
                            <a:rPr lang="en-US" sz="1500" u="none" strike="noStrike" dirty="0">
                              <a:effectLst/>
                            </a:rPr>
                            <a:t> + 7</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2531255356"/>
                      </a:ext>
                    </a:extLst>
                  </a:tr>
                  <a:tr h="235744">
                    <a:tc>
                      <a:txBody>
                        <a:bodyPr/>
                        <a:lstStyle/>
                        <a:p>
                          <a:pPr algn="l" fontAlgn="b"/>
                          <a:r>
                            <a:rPr lang="en-US" sz="1500" i="1" u="none" strike="noStrike" dirty="0">
                              <a:effectLst/>
                            </a:rPr>
                            <a:t>t</a:t>
                          </a:r>
                          <a:r>
                            <a:rPr lang="en-US" sz="1500" u="none" strike="noStrike" dirty="0">
                              <a:effectLst/>
                            </a:rPr>
                            <a:t> + 8</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1078468444"/>
                      </a:ext>
                    </a:extLst>
                  </a:tr>
                  <a:tr h="235744">
                    <a:tc>
                      <a:txBody>
                        <a:bodyPr/>
                        <a:lstStyle/>
                        <a:p>
                          <a:pPr algn="l" fontAlgn="b"/>
                          <a:r>
                            <a:rPr lang="en-US" sz="1500" i="1" u="none" strike="noStrike" dirty="0">
                              <a:effectLst/>
                            </a:rPr>
                            <a:t>t</a:t>
                          </a:r>
                          <a:r>
                            <a:rPr lang="en-US" sz="1500" u="none" strike="noStrike" dirty="0">
                              <a:effectLst/>
                            </a:rPr>
                            <a:t> + 9</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0.417</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solidFill>
                          <a:srgbClr val="FFFF99"/>
                        </a:solidFill>
                      </a:tcPr>
                    </a:tc>
                    <a:extLst>
                      <a:ext uri="{0D108BD9-81ED-4DB2-BD59-A6C34878D82A}">
                        <a16:rowId xmlns:a16="http://schemas.microsoft.com/office/drawing/2014/main" val="3079247040"/>
                      </a:ext>
                    </a:extLst>
                  </a:tr>
                  <a:tr h="235744">
                    <a:tc>
                      <a:txBody>
                        <a:bodyPr/>
                        <a:lstStyle/>
                        <a:p>
                          <a:pPr algn="l" fontAlgn="b"/>
                          <a:r>
                            <a:rPr lang="en-US" sz="1500" i="1" u="none" strike="noStrike" dirty="0">
                              <a:effectLst/>
                            </a:rPr>
                            <a:t>t</a:t>
                          </a:r>
                          <a:r>
                            <a:rPr lang="en-US" sz="1500" u="none" strike="noStrike" dirty="0">
                              <a:effectLst/>
                            </a:rPr>
                            <a:t> + 10</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0.312</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0.299</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0.430</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44561553"/>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p:cNvSpPr/>
              <p:nvPr/>
            </p:nvSpPr>
            <p:spPr>
              <a:xfrm>
                <a:off x="3464856" y="1401070"/>
                <a:ext cx="1337226" cy="515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𝐹</m:t>
                          </m:r>
                        </m:e>
                        <m:sub>
                          <m:r>
                            <a:rPr lang="en-US" sz="1350" i="1">
                              <a:latin typeface="Cambria Math" panose="02040503050406030204" pitchFamily="18" charset="0"/>
                            </a:rPr>
                            <m:t>𝑆𝑇</m:t>
                          </m:r>
                        </m:sub>
                      </m:sSub>
                      <m:r>
                        <a:rPr lang="en-US" sz="1350" i="1">
                          <a:latin typeface="Cambria Math" panose="02040503050406030204" pitchFamily="18" charset="0"/>
                        </a:rPr>
                        <m:t>= </m:t>
                      </m:r>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𝑇</m:t>
                              </m:r>
                            </m:sub>
                          </m:sSub>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𝑆</m:t>
                              </m:r>
                            </m:sub>
                          </m:sSub>
                        </m:num>
                        <m:den>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𝑇</m:t>
                              </m:r>
                            </m:sub>
                          </m:sSub>
                        </m:den>
                      </m:f>
                    </m:oMath>
                  </m:oMathPara>
                </a14:m>
                <a:endParaRPr lang="en-US" sz="1350" dirty="0"/>
              </a:p>
            </p:txBody>
          </p:sp>
        </mc:Choice>
        <mc:Fallback xmlns="">
          <p:sp>
            <p:nvSpPr>
              <p:cNvPr id="7" name="Rectangle 6"/>
              <p:cNvSpPr>
                <a:spLocks noRot="1" noChangeAspect="1" noMove="1" noResize="1" noEditPoints="1" noAdjustHandles="1" noChangeArrowheads="1" noChangeShapeType="1" noTextEdit="1"/>
              </p:cNvSpPr>
              <p:nvPr/>
            </p:nvSpPr>
            <p:spPr>
              <a:xfrm>
                <a:off x="3464856" y="1401070"/>
                <a:ext cx="1337226" cy="515269"/>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D14B4F0-CFC1-CA6B-894E-CFDB3C6A5C69}"/>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1692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4419" y="1100701"/>
            <a:ext cx="4610936"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Migration</a:t>
            </a:r>
            <a:endParaRPr lang="en-US" sz="2100" dirty="0">
              <a:cs typeface="Calibri"/>
            </a:endParaRPr>
          </a:p>
          <a:p>
            <a:pPr>
              <a:lnSpc>
                <a:spcPct val="120000"/>
              </a:lnSpc>
            </a:pPr>
            <a:endParaRPr lang="en-US" sz="2100" dirty="0">
              <a:cs typeface="Calibri"/>
            </a:endParaRPr>
          </a:p>
        </p:txBody>
      </p:sp>
      <p:sp>
        <p:nvSpPr>
          <p:cNvPr id="3" name="TextBox 2"/>
          <p:cNvSpPr txBox="1"/>
          <p:nvPr/>
        </p:nvSpPr>
        <p:spPr>
          <a:xfrm>
            <a:off x="473781" y="1497106"/>
            <a:ext cx="6105518" cy="323165"/>
          </a:xfrm>
          <a:prstGeom prst="rect">
            <a:avLst/>
          </a:prstGeom>
          <a:noFill/>
        </p:spPr>
        <p:txBody>
          <a:bodyPr wrap="none" rtlCol="0">
            <a:spAutoFit/>
          </a:bodyPr>
          <a:lstStyle/>
          <a:p>
            <a:r>
              <a:rPr lang="en-US" sz="1500" dirty="0"/>
              <a:t>How do migration rates influence the homogenization of allele frequencies?</a:t>
            </a:r>
          </a:p>
        </p:txBody>
      </p:sp>
      <p:pic>
        <p:nvPicPr>
          <p:cNvPr id="5" name="Picture 4"/>
          <p:cNvPicPr>
            <a:picLocks noChangeAspect="1"/>
          </p:cNvPicPr>
          <p:nvPr/>
        </p:nvPicPr>
        <p:blipFill>
          <a:blip r:embed="rId2"/>
          <a:stretch>
            <a:fillRect/>
          </a:stretch>
        </p:blipFill>
        <p:spPr>
          <a:xfrm>
            <a:off x="414418" y="2034089"/>
            <a:ext cx="2751365" cy="2057400"/>
          </a:xfrm>
          <a:prstGeom prst="rect">
            <a:avLst/>
          </a:prstGeom>
        </p:spPr>
      </p:pic>
      <p:pic>
        <p:nvPicPr>
          <p:cNvPr id="6" name="Picture 5"/>
          <p:cNvPicPr>
            <a:picLocks noChangeAspect="1"/>
          </p:cNvPicPr>
          <p:nvPr/>
        </p:nvPicPr>
        <p:blipFill>
          <a:blip r:embed="rId3"/>
          <a:stretch>
            <a:fillRect/>
          </a:stretch>
        </p:blipFill>
        <p:spPr>
          <a:xfrm>
            <a:off x="3165783" y="2034089"/>
            <a:ext cx="2751365" cy="2057400"/>
          </a:xfrm>
          <a:prstGeom prst="rect">
            <a:avLst/>
          </a:prstGeom>
        </p:spPr>
      </p:pic>
      <p:pic>
        <p:nvPicPr>
          <p:cNvPr id="7" name="Picture 6"/>
          <p:cNvPicPr>
            <a:picLocks noChangeAspect="1"/>
          </p:cNvPicPr>
          <p:nvPr/>
        </p:nvPicPr>
        <p:blipFill>
          <a:blip r:embed="rId4"/>
          <a:stretch>
            <a:fillRect/>
          </a:stretch>
        </p:blipFill>
        <p:spPr>
          <a:xfrm>
            <a:off x="5917148" y="2034089"/>
            <a:ext cx="2741842" cy="2057400"/>
          </a:xfrm>
          <a:prstGeom prst="rect">
            <a:avLst/>
          </a:prstGeom>
        </p:spPr>
      </p:pic>
      <p:sp>
        <p:nvSpPr>
          <p:cNvPr id="8" name="Rectangle 7"/>
          <p:cNvSpPr/>
          <p:nvPr/>
        </p:nvSpPr>
        <p:spPr>
          <a:xfrm>
            <a:off x="473782" y="4776754"/>
            <a:ext cx="5758586" cy="646331"/>
          </a:xfrm>
          <a:prstGeom prst="rect">
            <a:avLst/>
          </a:prstGeom>
        </p:spPr>
        <p:txBody>
          <a:bodyPr wrap="square">
            <a:spAutoFit/>
          </a:bodyPr>
          <a:lstStyle/>
          <a:p>
            <a:r>
              <a:rPr lang="en-US" b="1" dirty="0">
                <a:cs typeface="Calibri"/>
              </a:rPr>
              <a:t>The lower the migration rate, the more generations that are required for allele frequencies to become the same.</a:t>
            </a:r>
            <a:endParaRPr lang="en-US" dirty="0"/>
          </a:p>
        </p:txBody>
      </p:sp>
      <p:sp>
        <p:nvSpPr>
          <p:cNvPr id="4" name="TextBox 3">
            <a:extLst>
              <a:ext uri="{FF2B5EF4-FFF2-40B4-BE49-F238E27FC236}">
                <a16:creationId xmlns:a16="http://schemas.microsoft.com/office/drawing/2014/main" id="{62EB2DBE-755B-3622-5F15-E5F97FBFB901}"/>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41073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56560" y="1141546"/>
            <a:ext cx="6559640"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Genetic Drift and Migration</a:t>
            </a:r>
            <a:endParaRPr lang="en-US" sz="2100" dirty="0">
              <a:cs typeface="Calibri"/>
            </a:endParaRPr>
          </a:p>
          <a:p>
            <a:pPr>
              <a:lnSpc>
                <a:spcPct val="120000"/>
              </a:lnSpc>
            </a:pPr>
            <a:endParaRPr lang="en-US" sz="2100" dirty="0">
              <a:cs typeface="Calibri"/>
            </a:endParaRPr>
          </a:p>
        </p:txBody>
      </p:sp>
      <p:pic>
        <p:nvPicPr>
          <p:cNvPr id="5" name="Picture 4"/>
          <p:cNvPicPr>
            <a:picLocks noChangeAspect="1"/>
          </p:cNvPicPr>
          <p:nvPr/>
        </p:nvPicPr>
        <p:blipFill>
          <a:blip r:embed="rId2"/>
          <a:stretch>
            <a:fillRect/>
          </a:stretch>
        </p:blipFill>
        <p:spPr>
          <a:xfrm>
            <a:off x="174329" y="1838471"/>
            <a:ext cx="2335944" cy="2331720"/>
          </a:xfrm>
          <a:prstGeom prst="rect">
            <a:avLst/>
          </a:prstGeom>
        </p:spPr>
      </p:pic>
      <p:sp>
        <p:nvSpPr>
          <p:cNvPr id="7" name="TextBox 6"/>
          <p:cNvSpPr txBox="1"/>
          <p:nvPr/>
        </p:nvSpPr>
        <p:spPr>
          <a:xfrm>
            <a:off x="448933" y="1838471"/>
            <a:ext cx="138050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a:t>
            </a:r>
          </a:p>
        </p:txBody>
      </p:sp>
      <p:sp>
        <p:nvSpPr>
          <p:cNvPr id="16" name="TextBox 15"/>
          <p:cNvSpPr txBox="1"/>
          <p:nvPr/>
        </p:nvSpPr>
        <p:spPr>
          <a:xfrm>
            <a:off x="4613533" y="4144228"/>
            <a:ext cx="2104070" cy="1015663"/>
          </a:xfrm>
          <a:prstGeom prst="rect">
            <a:avLst/>
          </a:prstGeom>
          <a:noFill/>
        </p:spPr>
        <p:txBody>
          <a:bodyPr wrap="square" rtlCol="0">
            <a:spAutoFit/>
          </a:bodyPr>
          <a:lstStyle/>
          <a:p>
            <a:pPr algn="ctr"/>
            <a:r>
              <a:rPr lang="en-US" sz="1500" dirty="0"/>
              <a:t>Moderate migration: Allele frequencies are influenced by drift in the other subpopulation.</a:t>
            </a:r>
          </a:p>
        </p:txBody>
      </p:sp>
      <p:sp>
        <p:nvSpPr>
          <p:cNvPr id="19" name="TextBox 18"/>
          <p:cNvSpPr txBox="1"/>
          <p:nvPr/>
        </p:nvSpPr>
        <p:spPr>
          <a:xfrm>
            <a:off x="459067" y="4170191"/>
            <a:ext cx="1829750" cy="1015663"/>
          </a:xfrm>
          <a:prstGeom prst="rect">
            <a:avLst/>
          </a:prstGeom>
          <a:noFill/>
        </p:spPr>
        <p:txBody>
          <a:bodyPr wrap="square" rtlCol="0">
            <a:spAutoFit/>
          </a:bodyPr>
          <a:lstStyle/>
          <a:p>
            <a:pPr algn="ctr"/>
            <a:r>
              <a:rPr lang="en-US" sz="1500" dirty="0"/>
              <a:t>No migration: Allele frequencies are independent in the subpopulations.</a:t>
            </a:r>
          </a:p>
        </p:txBody>
      </p:sp>
      <p:sp>
        <p:nvSpPr>
          <p:cNvPr id="20" name="TextBox 19"/>
          <p:cNvSpPr txBox="1"/>
          <p:nvPr/>
        </p:nvSpPr>
        <p:spPr>
          <a:xfrm>
            <a:off x="2580547" y="4144229"/>
            <a:ext cx="1829750" cy="1246495"/>
          </a:xfrm>
          <a:prstGeom prst="rect">
            <a:avLst/>
          </a:prstGeom>
          <a:noFill/>
        </p:spPr>
        <p:txBody>
          <a:bodyPr wrap="square" rtlCol="0">
            <a:spAutoFit/>
          </a:bodyPr>
          <a:lstStyle/>
          <a:p>
            <a:pPr algn="ctr"/>
            <a:r>
              <a:rPr lang="en-US" sz="1500" dirty="0"/>
              <a:t>Low migration: Allele frequencies can drift to fixation, but are reintroduced through migration.</a:t>
            </a:r>
          </a:p>
        </p:txBody>
      </p:sp>
      <p:sp>
        <p:nvSpPr>
          <p:cNvPr id="21" name="TextBox 20"/>
          <p:cNvSpPr txBox="1"/>
          <p:nvPr/>
        </p:nvSpPr>
        <p:spPr>
          <a:xfrm>
            <a:off x="6728809" y="4135902"/>
            <a:ext cx="2104070" cy="1246495"/>
          </a:xfrm>
          <a:prstGeom prst="rect">
            <a:avLst/>
          </a:prstGeom>
          <a:noFill/>
        </p:spPr>
        <p:txBody>
          <a:bodyPr wrap="square" rtlCol="0">
            <a:spAutoFit/>
          </a:bodyPr>
          <a:lstStyle/>
          <a:p>
            <a:pPr algn="ctr"/>
            <a:r>
              <a:rPr lang="en-US" sz="1500" dirty="0"/>
              <a:t>High migration: Allele frequencies are strongly dependent; behaves as if large effective population size.</a:t>
            </a:r>
          </a:p>
        </p:txBody>
      </p:sp>
      <p:pic>
        <p:nvPicPr>
          <p:cNvPr id="22" name="Picture 21"/>
          <p:cNvPicPr>
            <a:picLocks noChangeAspect="1"/>
          </p:cNvPicPr>
          <p:nvPr/>
        </p:nvPicPr>
        <p:blipFill rotWithShape="1">
          <a:blip r:embed="rId3"/>
          <a:srcRect l="6091"/>
          <a:stretch/>
        </p:blipFill>
        <p:spPr>
          <a:xfrm>
            <a:off x="4535127" y="1812509"/>
            <a:ext cx="2193681" cy="2331720"/>
          </a:xfrm>
          <a:prstGeom prst="rect">
            <a:avLst/>
          </a:prstGeom>
        </p:spPr>
      </p:pic>
      <p:sp>
        <p:nvSpPr>
          <p:cNvPr id="23" name="TextBox 22"/>
          <p:cNvSpPr txBox="1"/>
          <p:nvPr/>
        </p:nvSpPr>
        <p:spPr>
          <a:xfrm>
            <a:off x="4743379" y="1838471"/>
            <a:ext cx="155683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0.005</a:t>
            </a:r>
          </a:p>
        </p:txBody>
      </p:sp>
      <p:pic>
        <p:nvPicPr>
          <p:cNvPr id="24" name="Picture 23"/>
          <p:cNvPicPr>
            <a:picLocks noChangeAspect="1"/>
          </p:cNvPicPr>
          <p:nvPr/>
        </p:nvPicPr>
        <p:blipFill rotWithShape="1">
          <a:blip r:embed="rId4"/>
          <a:srcRect l="5817"/>
          <a:stretch/>
        </p:blipFill>
        <p:spPr>
          <a:xfrm>
            <a:off x="2439205" y="1838471"/>
            <a:ext cx="2200048" cy="2331720"/>
          </a:xfrm>
          <a:prstGeom prst="rect">
            <a:avLst/>
          </a:prstGeom>
        </p:spPr>
      </p:pic>
      <p:sp>
        <p:nvSpPr>
          <p:cNvPr id="25" name="TextBox 24"/>
          <p:cNvSpPr txBox="1"/>
          <p:nvPr/>
        </p:nvSpPr>
        <p:spPr>
          <a:xfrm>
            <a:off x="2594259" y="1871566"/>
            <a:ext cx="1645002"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0.0001</a:t>
            </a:r>
          </a:p>
        </p:txBody>
      </p:sp>
      <p:pic>
        <p:nvPicPr>
          <p:cNvPr id="26" name="Picture 25"/>
          <p:cNvPicPr>
            <a:picLocks noChangeAspect="1"/>
          </p:cNvPicPr>
          <p:nvPr/>
        </p:nvPicPr>
        <p:blipFill rotWithShape="1">
          <a:blip r:embed="rId5"/>
          <a:srcRect l="5817"/>
          <a:stretch/>
        </p:blipFill>
        <p:spPr>
          <a:xfrm>
            <a:off x="6680819" y="1804181"/>
            <a:ext cx="2200048" cy="2331720"/>
          </a:xfrm>
          <a:prstGeom prst="rect">
            <a:avLst/>
          </a:prstGeom>
        </p:spPr>
      </p:pic>
      <p:sp>
        <p:nvSpPr>
          <p:cNvPr id="27" name="TextBox 26"/>
          <p:cNvSpPr txBox="1"/>
          <p:nvPr/>
        </p:nvSpPr>
        <p:spPr>
          <a:xfrm>
            <a:off x="6717603" y="1808260"/>
            <a:ext cx="138050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0.1</a:t>
            </a:r>
          </a:p>
        </p:txBody>
      </p:sp>
      <p:sp>
        <p:nvSpPr>
          <p:cNvPr id="2" name="TextBox 1">
            <a:extLst>
              <a:ext uri="{FF2B5EF4-FFF2-40B4-BE49-F238E27FC236}">
                <a16:creationId xmlns:a16="http://schemas.microsoft.com/office/drawing/2014/main" id="{48B46E04-63E4-4E1A-09DD-A6136FA27B3D}"/>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7855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3" grpId="0"/>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216" y="184666"/>
            <a:ext cx="3931748" cy="553998"/>
          </a:xfrm>
          <a:prstGeom prst="rect">
            <a:avLst/>
          </a:prstGeom>
          <a:noFill/>
        </p:spPr>
        <p:txBody>
          <a:bodyPr wrap="none" rtlCol="0">
            <a:spAutoFit/>
          </a:bodyPr>
          <a:lstStyle/>
          <a:p>
            <a:pPr algn="ctr"/>
            <a:r>
              <a:rPr lang="en-US" sz="3000" b="1" dirty="0">
                <a:latin typeface="Calibri"/>
                <a:cs typeface="Calibri"/>
              </a:rPr>
              <a:t>Continent Island Model</a:t>
            </a:r>
          </a:p>
        </p:txBody>
      </p:sp>
      <p:sp>
        <p:nvSpPr>
          <p:cNvPr id="5" name="TextBox 4"/>
          <p:cNvSpPr txBox="1"/>
          <p:nvPr/>
        </p:nvSpPr>
        <p:spPr>
          <a:xfrm>
            <a:off x="533400" y="838200"/>
            <a:ext cx="7924800" cy="646331"/>
          </a:xfrm>
          <a:prstGeom prst="rect">
            <a:avLst/>
          </a:prstGeom>
          <a:noFill/>
        </p:spPr>
        <p:txBody>
          <a:bodyPr wrap="square" rtlCol="0">
            <a:spAutoFit/>
          </a:bodyPr>
          <a:lstStyle/>
          <a:p>
            <a:r>
              <a:rPr lang="en-US" b="1" dirty="0">
                <a:latin typeface="Calibri"/>
                <a:cs typeface="Calibri"/>
              </a:rPr>
              <a:t>Continent-Island model: </a:t>
            </a:r>
            <a:r>
              <a:rPr lang="en-US" dirty="0">
                <a:latin typeface="Calibri"/>
                <a:cs typeface="Calibri"/>
              </a:rPr>
              <a:t>gene flow is unidirectional from continent to island (similar to </a:t>
            </a:r>
            <a:r>
              <a:rPr lang="en-US" u="sng" dirty="0">
                <a:latin typeface="Calibri"/>
                <a:cs typeface="Calibri"/>
              </a:rPr>
              <a:t>source-sink models</a:t>
            </a:r>
            <a:r>
              <a:rPr lang="en-US" dirty="0">
                <a:latin typeface="Calibri"/>
                <a:cs typeface="Calibri"/>
              </a:rPr>
              <a:t> in ecology)</a:t>
            </a:r>
          </a:p>
        </p:txBody>
      </p:sp>
      <p:grpSp>
        <p:nvGrpSpPr>
          <p:cNvPr id="17" name="Group 16"/>
          <p:cNvGrpSpPr/>
          <p:nvPr/>
        </p:nvGrpSpPr>
        <p:grpSpPr>
          <a:xfrm>
            <a:off x="1066800" y="1642308"/>
            <a:ext cx="3950725" cy="1634292"/>
            <a:chOff x="1066800" y="1642308"/>
            <a:chExt cx="3950725" cy="1634292"/>
          </a:xfrm>
        </p:grpSpPr>
        <p:sp>
          <p:nvSpPr>
            <p:cNvPr id="6" name="Oval 5"/>
            <p:cNvSpPr/>
            <p:nvPr/>
          </p:nvSpPr>
          <p:spPr>
            <a:xfrm>
              <a:off x="1066800" y="1676400"/>
              <a:ext cx="220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a:cs typeface="Calibri"/>
                </a:rPr>
                <a:t>Population 1 (continent)</a:t>
              </a:r>
            </a:p>
          </p:txBody>
        </p:sp>
        <p:sp>
          <p:nvSpPr>
            <p:cNvPr id="7" name="Oval 6"/>
            <p:cNvSpPr/>
            <p:nvPr/>
          </p:nvSpPr>
          <p:spPr>
            <a:xfrm>
              <a:off x="4191000" y="2362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8" name="TextBox 7"/>
            <p:cNvSpPr txBox="1"/>
            <p:nvPr/>
          </p:nvSpPr>
          <p:spPr>
            <a:xfrm>
              <a:off x="3648560" y="1642308"/>
              <a:ext cx="1368965" cy="646331"/>
            </a:xfrm>
            <a:prstGeom prst="rect">
              <a:avLst/>
            </a:prstGeom>
            <a:noFill/>
          </p:spPr>
          <p:txBody>
            <a:bodyPr wrap="none" rtlCol="0">
              <a:spAutoFit/>
            </a:bodyPr>
            <a:lstStyle/>
            <a:p>
              <a:pPr algn="ctr"/>
              <a:r>
                <a:rPr lang="en-US" dirty="0">
                  <a:latin typeface="Calibri"/>
                  <a:cs typeface="Calibri"/>
                </a:rPr>
                <a:t>Population 2</a:t>
              </a:r>
            </a:p>
            <a:p>
              <a:pPr algn="ctr"/>
              <a:r>
                <a:rPr lang="en-US" dirty="0">
                  <a:latin typeface="Calibri"/>
                  <a:cs typeface="Calibri"/>
                </a:rPr>
                <a:t>(island)</a:t>
              </a:r>
            </a:p>
          </p:txBody>
        </p:sp>
        <p:cxnSp>
          <p:nvCxnSpPr>
            <p:cNvPr id="12" name="Straight Arrow Connector 11"/>
            <p:cNvCxnSpPr/>
            <p:nvPr/>
          </p:nvCxnSpPr>
          <p:spPr>
            <a:xfrm>
              <a:off x="3276600" y="2514600"/>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581400" y="2195899"/>
              <a:ext cx="423739" cy="369332"/>
            </a:xfrm>
            <a:prstGeom prst="rect">
              <a:avLst/>
            </a:prstGeom>
            <a:noFill/>
          </p:spPr>
          <p:txBody>
            <a:bodyPr wrap="none" rtlCol="0">
              <a:spAutoFit/>
            </a:bodyPr>
            <a:lstStyle/>
            <a:p>
              <a:r>
                <a:rPr lang="en-US" i="1" dirty="0">
                  <a:latin typeface="Calibri"/>
                  <a:cs typeface="Calibri"/>
                </a:rPr>
                <a:t>m</a:t>
              </a:r>
            </a:p>
          </p:txBody>
        </p:sp>
      </p:grpSp>
      <p:sp>
        <p:nvSpPr>
          <p:cNvPr id="14" name="TextBox 13"/>
          <p:cNvSpPr txBox="1"/>
          <p:nvPr/>
        </p:nvSpPr>
        <p:spPr>
          <a:xfrm>
            <a:off x="914400" y="3429000"/>
            <a:ext cx="7086600" cy="646331"/>
          </a:xfrm>
          <a:prstGeom prst="rect">
            <a:avLst/>
          </a:prstGeom>
          <a:noFill/>
        </p:spPr>
        <p:txBody>
          <a:bodyPr wrap="square" rtlCol="0">
            <a:spAutoFit/>
          </a:bodyPr>
          <a:lstStyle/>
          <a:p>
            <a:r>
              <a:rPr lang="en-US" i="1" dirty="0">
                <a:latin typeface="Calibri"/>
                <a:cs typeface="Calibri"/>
              </a:rPr>
              <a:t>m</a:t>
            </a:r>
            <a:r>
              <a:rPr lang="en-US" dirty="0">
                <a:latin typeface="Calibri"/>
                <a:cs typeface="Calibri"/>
              </a:rPr>
              <a:t> = proportion of individuals in the recipient population that are migrants each generation</a:t>
            </a:r>
          </a:p>
        </p:txBody>
      </p:sp>
      <p:sp>
        <p:nvSpPr>
          <p:cNvPr id="15" name="TextBox 14"/>
          <p:cNvSpPr txBox="1"/>
          <p:nvPr/>
        </p:nvSpPr>
        <p:spPr>
          <a:xfrm>
            <a:off x="685800" y="4267200"/>
            <a:ext cx="7814575" cy="369332"/>
          </a:xfrm>
          <a:prstGeom prst="rect">
            <a:avLst/>
          </a:prstGeom>
          <a:noFill/>
        </p:spPr>
        <p:txBody>
          <a:bodyPr wrap="none" rtlCol="0">
            <a:spAutoFit/>
          </a:bodyPr>
          <a:lstStyle/>
          <a:p>
            <a:r>
              <a:rPr lang="en-US" u="sng" dirty="0">
                <a:latin typeface="Calibri"/>
                <a:cs typeface="Calibri"/>
              </a:rPr>
              <a:t>Important model for real continent-island situations &amp; for fragmented landscapes</a:t>
            </a:r>
          </a:p>
        </p:txBody>
      </p:sp>
      <p:sp>
        <p:nvSpPr>
          <p:cNvPr id="112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a:cs typeface="Calibri"/>
            </a:endParaRPr>
          </a:p>
        </p:txBody>
      </p:sp>
      <p:sp>
        <p:nvSpPr>
          <p:cNvPr id="1126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a:cs typeface="Calibri"/>
            </a:endParaRPr>
          </a:p>
        </p:txBody>
      </p:sp>
      <p:pic>
        <p:nvPicPr>
          <p:cNvPr id="112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4800600"/>
            <a:ext cx="2352675" cy="304800"/>
          </a:xfrm>
          <a:prstGeom prst="rect">
            <a:avLst/>
          </a:prstGeom>
          <a:noFill/>
        </p:spPr>
      </p:pic>
      <p:grpSp>
        <p:nvGrpSpPr>
          <p:cNvPr id="18" name="Group 17"/>
          <p:cNvGrpSpPr/>
          <p:nvPr/>
        </p:nvGrpSpPr>
        <p:grpSpPr>
          <a:xfrm>
            <a:off x="228600" y="5257800"/>
            <a:ext cx="8850180" cy="1066800"/>
            <a:chOff x="228600" y="5257800"/>
            <a:chExt cx="8850180" cy="1066800"/>
          </a:xfrm>
        </p:grpSpPr>
        <p:sp>
          <p:nvSpPr>
            <p:cNvPr id="20" name="TextBox 19"/>
            <p:cNvSpPr txBox="1"/>
            <p:nvPr/>
          </p:nvSpPr>
          <p:spPr>
            <a:xfrm>
              <a:off x="228600" y="5257800"/>
              <a:ext cx="5524526"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t</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island population</a:t>
              </a:r>
            </a:p>
          </p:txBody>
        </p:sp>
        <p:sp>
          <p:nvSpPr>
            <p:cNvPr id="21" name="TextBox 20"/>
            <p:cNvSpPr txBox="1"/>
            <p:nvPr/>
          </p:nvSpPr>
          <p:spPr>
            <a:xfrm>
              <a:off x="228600" y="5955268"/>
              <a:ext cx="8340425"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t+1</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island population one generation in the future</a:t>
              </a:r>
            </a:p>
          </p:txBody>
        </p:sp>
        <p:sp>
          <p:nvSpPr>
            <p:cNvPr id="22" name="TextBox 21"/>
            <p:cNvSpPr txBox="1"/>
            <p:nvPr/>
          </p:nvSpPr>
          <p:spPr>
            <a:xfrm>
              <a:off x="228600" y="5600394"/>
              <a:ext cx="8850180"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m</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migrants (the frequency in the continent population)</a:t>
              </a:r>
            </a:p>
          </p:txBody>
        </p:sp>
      </p:grpSp>
      <p:sp>
        <p:nvSpPr>
          <p:cNvPr id="2" name="TextBox 1">
            <a:extLst>
              <a:ext uri="{FF2B5EF4-FFF2-40B4-BE49-F238E27FC236}">
                <a16:creationId xmlns:a16="http://schemas.microsoft.com/office/drawing/2014/main" id="{3C023F47-03F7-1261-0ECE-99B39085F0CE}"/>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042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2137149"/>
            <a:ext cx="2352675" cy="304800"/>
          </a:xfrm>
          <a:prstGeom prst="rect">
            <a:avLst/>
          </a:prstGeom>
          <a:noFill/>
        </p:spPr>
      </p:pic>
      <p:sp>
        <p:nvSpPr>
          <p:cNvPr id="3" name="Rectangle 2"/>
          <p:cNvSpPr/>
          <p:nvPr/>
        </p:nvSpPr>
        <p:spPr>
          <a:xfrm>
            <a:off x="609600" y="917949"/>
            <a:ext cx="8077200" cy="923330"/>
          </a:xfrm>
          <a:prstGeom prst="rect">
            <a:avLst/>
          </a:prstGeom>
        </p:spPr>
        <p:txBody>
          <a:bodyPr wrap="square">
            <a:spAutoFit/>
          </a:bodyPr>
          <a:lstStyle/>
          <a:p>
            <a:r>
              <a:rPr lang="en-US" dirty="0">
                <a:latin typeface="Calibri"/>
                <a:cs typeface="Calibri"/>
              </a:rPr>
              <a:t>If </a:t>
            </a:r>
            <a:r>
              <a:rPr lang="en-US" i="1" dirty="0">
                <a:latin typeface="Calibri"/>
                <a:cs typeface="Calibri"/>
              </a:rPr>
              <a:t>p</a:t>
            </a:r>
            <a:r>
              <a:rPr lang="en-US" i="1" baseline="-25000" dirty="0">
                <a:latin typeface="Calibri"/>
                <a:cs typeface="Calibri"/>
              </a:rPr>
              <a:t>1(cont)</a:t>
            </a:r>
            <a:r>
              <a:rPr lang="en-US" dirty="0">
                <a:latin typeface="Calibri"/>
                <a:cs typeface="Calibri"/>
              </a:rPr>
              <a:t> = </a:t>
            </a:r>
            <a:r>
              <a:rPr lang="en-US" i="1" dirty="0">
                <a:latin typeface="Calibri"/>
                <a:cs typeface="Calibri"/>
              </a:rPr>
              <a:t>p</a:t>
            </a:r>
            <a:r>
              <a:rPr lang="en-US" i="1" baseline="-25000" dirty="0">
                <a:latin typeface="Calibri"/>
                <a:cs typeface="Calibri"/>
              </a:rPr>
              <a:t>m</a:t>
            </a:r>
            <a:r>
              <a:rPr lang="en-US" dirty="0">
                <a:latin typeface="Calibri"/>
                <a:cs typeface="Calibri"/>
              </a:rPr>
              <a:t> = 1.0,  </a:t>
            </a:r>
            <a:r>
              <a:rPr lang="en-US" i="1" dirty="0">
                <a:latin typeface="Calibri"/>
                <a:cs typeface="Calibri"/>
              </a:rPr>
              <a:t>p</a:t>
            </a:r>
            <a:r>
              <a:rPr lang="en-US" i="1" baseline="-25000" dirty="0">
                <a:latin typeface="Calibri"/>
                <a:cs typeface="Calibri"/>
              </a:rPr>
              <a:t>1(island)</a:t>
            </a:r>
            <a:r>
              <a:rPr lang="en-US" i="1" dirty="0">
                <a:latin typeface="Calibri"/>
                <a:cs typeface="Calibri"/>
              </a:rPr>
              <a:t> </a:t>
            </a:r>
            <a:r>
              <a:rPr lang="en-US" dirty="0">
                <a:latin typeface="Calibri"/>
                <a:cs typeface="Calibri"/>
              </a:rPr>
              <a:t>= </a:t>
            </a:r>
            <a:r>
              <a:rPr lang="en-US" i="1" dirty="0">
                <a:latin typeface="Calibri"/>
                <a:cs typeface="Calibri"/>
              </a:rPr>
              <a:t>p</a:t>
            </a:r>
            <a:r>
              <a:rPr lang="en-US" i="1" baseline="-25000" dirty="0">
                <a:latin typeface="Calibri"/>
                <a:cs typeface="Calibri"/>
              </a:rPr>
              <a:t>t</a:t>
            </a:r>
            <a:r>
              <a:rPr lang="en-US" dirty="0">
                <a:latin typeface="Calibri"/>
                <a:cs typeface="Calibri"/>
              </a:rPr>
              <a:t> = 0.0, and </a:t>
            </a:r>
            <a:r>
              <a:rPr lang="en-US" i="1" dirty="0">
                <a:latin typeface="Calibri"/>
                <a:cs typeface="Calibri"/>
              </a:rPr>
              <a:t>m</a:t>
            </a:r>
            <a:r>
              <a:rPr lang="en-US" dirty="0">
                <a:latin typeface="Calibri"/>
                <a:cs typeface="Calibri"/>
              </a:rPr>
              <a:t> = 0.001 (0.1% of the island population consists of migrants from the continental population each generation), what is </a:t>
            </a:r>
            <a:r>
              <a:rPr lang="en-US" i="1" dirty="0">
                <a:latin typeface="Calibri"/>
                <a:cs typeface="Calibri"/>
              </a:rPr>
              <a:t>p</a:t>
            </a:r>
            <a:r>
              <a:rPr lang="en-US" i="1" baseline="-25000" dirty="0">
                <a:latin typeface="Calibri"/>
                <a:cs typeface="Calibri"/>
              </a:rPr>
              <a:t>t+1</a:t>
            </a:r>
            <a:r>
              <a:rPr lang="en-US" baseline="-25000" dirty="0">
                <a:latin typeface="Calibri"/>
                <a:cs typeface="Calibri"/>
              </a:rPr>
              <a:t> </a:t>
            </a:r>
            <a:r>
              <a:rPr lang="en-US" dirty="0">
                <a:latin typeface="Calibri"/>
                <a:cs typeface="Calibri"/>
              </a:rPr>
              <a:t>after one generation?</a:t>
            </a:r>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518149"/>
            <a:ext cx="2905125" cy="304800"/>
          </a:xfrm>
          <a:prstGeom prst="rect">
            <a:avLst/>
          </a:prstGeom>
          <a:noFill/>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2899149"/>
            <a:ext cx="1276350" cy="304800"/>
          </a:xfrm>
          <a:prstGeom prst="rect">
            <a:avLst/>
          </a:prstGeom>
          <a:noFill/>
        </p:spPr>
      </p:pic>
      <p:sp>
        <p:nvSpPr>
          <p:cNvPr id="8" name="Rectangle 7"/>
          <p:cNvSpPr/>
          <p:nvPr/>
        </p:nvSpPr>
        <p:spPr>
          <a:xfrm>
            <a:off x="533400" y="3508749"/>
            <a:ext cx="8077200" cy="369332"/>
          </a:xfrm>
          <a:prstGeom prst="rect">
            <a:avLst/>
          </a:prstGeom>
        </p:spPr>
        <p:txBody>
          <a:bodyPr wrap="square">
            <a:spAutoFit/>
          </a:bodyPr>
          <a:lstStyle/>
          <a:p>
            <a:r>
              <a:rPr lang="en-US" dirty="0">
                <a:latin typeface="Calibri"/>
                <a:cs typeface="Calibri"/>
              </a:rPr>
              <a:t>What about the next generation?</a:t>
            </a:r>
          </a:p>
        </p:txBody>
      </p:sp>
      <p:pic>
        <p:nvPicPr>
          <p:cNvPr id="1038"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 y="3965949"/>
            <a:ext cx="2781300" cy="304800"/>
          </a:xfrm>
          <a:prstGeom prst="rect">
            <a:avLst/>
          </a:prstGeom>
          <a:noFill/>
        </p:spPr>
      </p:pic>
      <p:pic>
        <p:nvPicPr>
          <p:cNvPr id="103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0" y="4270749"/>
            <a:ext cx="3409950" cy="304800"/>
          </a:xfrm>
          <a:prstGeom prst="rect">
            <a:avLst/>
          </a:prstGeom>
          <a:noFill/>
        </p:spPr>
      </p:pic>
      <p:pic>
        <p:nvPicPr>
          <p:cNvPr id="103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2000" y="4575549"/>
            <a:ext cx="2476500" cy="304800"/>
          </a:xfrm>
          <a:prstGeom prst="rect">
            <a:avLst/>
          </a:prstGeom>
          <a:noFill/>
        </p:spPr>
      </p:pic>
      <p:pic>
        <p:nvPicPr>
          <p:cNvPr id="103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62000" y="4880349"/>
            <a:ext cx="1657350" cy="304800"/>
          </a:xfrm>
          <a:prstGeom prst="rect">
            <a:avLst/>
          </a:prstGeom>
          <a:noFill/>
        </p:spPr>
      </p:pic>
      <p:graphicFrame>
        <p:nvGraphicFramePr>
          <p:cNvPr id="23" name="Table 22"/>
          <p:cNvGraphicFramePr>
            <a:graphicFrameLocks noGrp="1"/>
          </p:cNvGraphicFramePr>
          <p:nvPr>
            <p:extLst>
              <p:ext uri="{D42A27DB-BD31-4B8C-83A1-F6EECF244321}">
                <p14:modId xmlns:p14="http://schemas.microsoft.com/office/powerpoint/2010/main" val="947320495"/>
              </p:ext>
            </p:extLst>
          </p:nvPr>
        </p:nvGraphicFramePr>
        <p:xfrm>
          <a:off x="5105400" y="2822949"/>
          <a:ext cx="1752600" cy="2619375"/>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228600">
                <a:tc>
                  <a:txBody>
                    <a:bodyPr/>
                    <a:lstStyle/>
                    <a:p>
                      <a:pPr algn="l" fontAlgn="b"/>
                      <a:r>
                        <a:rPr lang="en-US" sz="1500" b="0" i="0" u="none" strike="noStrike" dirty="0">
                          <a:solidFill>
                            <a:srgbClr val="000000"/>
                          </a:solidFill>
                          <a:latin typeface="Calibri"/>
                        </a:rPr>
                        <a:t>p</a:t>
                      </a:r>
                      <a:r>
                        <a:rPr lang="en-US" sz="1500" b="0" i="0" u="none" strike="noStrike" baseline="-25000" dirty="0">
                          <a:solidFill>
                            <a:srgbClr val="000000"/>
                          </a:solidFill>
                          <a:latin typeface="Calibri"/>
                        </a:rPr>
                        <a:t>t</a:t>
                      </a:r>
                      <a:endParaRPr lang="en-US" sz="15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t+1</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0.001</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t+2</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0.001999</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t+3</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0.002997</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t+4</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0.003994</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t+5</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0.00499</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t+6</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0.005985</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t+7</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0.006979</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t+8</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0.007972</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t+9</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0.008964</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t+10</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0.009955</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24" name="TextBox 23"/>
          <p:cNvSpPr txBox="1"/>
          <p:nvPr/>
        </p:nvSpPr>
        <p:spPr>
          <a:xfrm>
            <a:off x="4648200" y="2441949"/>
            <a:ext cx="3309367" cy="369332"/>
          </a:xfrm>
          <a:prstGeom prst="rect">
            <a:avLst/>
          </a:prstGeom>
          <a:noFill/>
        </p:spPr>
        <p:txBody>
          <a:bodyPr wrap="none" rtlCol="0">
            <a:spAutoFit/>
          </a:bodyPr>
          <a:lstStyle/>
          <a:p>
            <a:r>
              <a:rPr lang="en-US" dirty="0">
                <a:latin typeface="Calibri"/>
                <a:cs typeface="Calibri"/>
              </a:rPr>
              <a:t>Change in </a:t>
            </a:r>
            <a:r>
              <a:rPr lang="en-US" i="1" dirty="0">
                <a:latin typeface="Calibri"/>
                <a:cs typeface="Calibri"/>
              </a:rPr>
              <a:t>p</a:t>
            </a:r>
            <a:r>
              <a:rPr lang="en-US" dirty="0">
                <a:latin typeface="Calibri"/>
                <a:cs typeface="Calibri"/>
              </a:rPr>
              <a:t> over 10 generations?</a:t>
            </a:r>
          </a:p>
        </p:txBody>
      </p:sp>
      <p:sp>
        <p:nvSpPr>
          <p:cNvPr id="22" name="TextBox 21"/>
          <p:cNvSpPr txBox="1"/>
          <p:nvPr/>
        </p:nvSpPr>
        <p:spPr>
          <a:xfrm>
            <a:off x="2627216" y="184666"/>
            <a:ext cx="3931748" cy="553998"/>
          </a:xfrm>
          <a:prstGeom prst="rect">
            <a:avLst/>
          </a:prstGeom>
          <a:noFill/>
        </p:spPr>
        <p:txBody>
          <a:bodyPr wrap="none" rtlCol="0">
            <a:spAutoFit/>
          </a:bodyPr>
          <a:lstStyle/>
          <a:p>
            <a:pPr algn="ctr"/>
            <a:r>
              <a:rPr lang="en-US" sz="3000" b="1" dirty="0">
                <a:latin typeface="Calibri"/>
                <a:cs typeface="Calibri"/>
              </a:rPr>
              <a:t>Continent Island Model</a:t>
            </a:r>
          </a:p>
        </p:txBody>
      </p:sp>
      <p:sp>
        <p:nvSpPr>
          <p:cNvPr id="2" name="TextBox 1">
            <a:extLst>
              <a:ext uri="{FF2B5EF4-FFF2-40B4-BE49-F238E27FC236}">
                <a16:creationId xmlns:a16="http://schemas.microsoft.com/office/drawing/2014/main" id="{512CA97D-8C6F-A34F-8B65-87536F8A80C6}"/>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7489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01072394"/>
              </p:ext>
            </p:extLst>
          </p:nvPr>
        </p:nvGraphicFramePr>
        <p:xfrm>
          <a:off x="2209800" y="1978096"/>
          <a:ext cx="4572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 y="1330404"/>
            <a:ext cx="8077200" cy="369332"/>
          </a:xfrm>
          <a:prstGeom prst="rect">
            <a:avLst/>
          </a:prstGeom>
        </p:spPr>
        <p:txBody>
          <a:bodyPr wrap="square">
            <a:spAutoFit/>
          </a:bodyPr>
          <a:lstStyle/>
          <a:p>
            <a:r>
              <a:rPr lang="en-US" dirty="0">
                <a:latin typeface="Calibri"/>
                <a:cs typeface="Calibri"/>
              </a:rPr>
              <a:t>If </a:t>
            </a:r>
            <a:r>
              <a:rPr lang="en-US" i="1" dirty="0">
                <a:latin typeface="Calibri"/>
                <a:cs typeface="Calibri"/>
              </a:rPr>
              <a:t>p</a:t>
            </a:r>
            <a:r>
              <a:rPr lang="en-US" i="1" baseline="-25000" dirty="0">
                <a:latin typeface="Calibri"/>
                <a:cs typeface="Calibri"/>
              </a:rPr>
              <a:t>1(cont)</a:t>
            </a:r>
            <a:r>
              <a:rPr lang="en-US" dirty="0">
                <a:latin typeface="Calibri"/>
                <a:cs typeface="Calibri"/>
              </a:rPr>
              <a:t> = </a:t>
            </a:r>
            <a:r>
              <a:rPr lang="en-US" i="1" dirty="0">
                <a:latin typeface="Calibri"/>
                <a:cs typeface="Calibri"/>
              </a:rPr>
              <a:t>p</a:t>
            </a:r>
            <a:r>
              <a:rPr lang="en-US" i="1" baseline="-25000" dirty="0">
                <a:latin typeface="Calibri"/>
                <a:cs typeface="Calibri"/>
              </a:rPr>
              <a:t>m</a:t>
            </a:r>
            <a:r>
              <a:rPr lang="en-US" dirty="0">
                <a:latin typeface="Calibri"/>
                <a:cs typeface="Calibri"/>
              </a:rPr>
              <a:t> = 1.0,  </a:t>
            </a:r>
            <a:r>
              <a:rPr lang="en-US" i="1" dirty="0">
                <a:latin typeface="Calibri"/>
                <a:cs typeface="Calibri"/>
              </a:rPr>
              <a:t>p</a:t>
            </a:r>
            <a:r>
              <a:rPr lang="en-US" i="1" baseline="-25000" dirty="0">
                <a:latin typeface="Calibri"/>
                <a:cs typeface="Calibri"/>
              </a:rPr>
              <a:t>1(island)</a:t>
            </a:r>
            <a:r>
              <a:rPr lang="en-US" i="1" dirty="0">
                <a:latin typeface="Calibri"/>
                <a:cs typeface="Calibri"/>
              </a:rPr>
              <a:t> </a:t>
            </a:r>
            <a:r>
              <a:rPr lang="en-US" dirty="0">
                <a:latin typeface="Calibri"/>
                <a:cs typeface="Calibri"/>
              </a:rPr>
              <a:t>= </a:t>
            </a:r>
            <a:r>
              <a:rPr lang="en-US" i="1" dirty="0">
                <a:latin typeface="Calibri"/>
                <a:cs typeface="Calibri"/>
              </a:rPr>
              <a:t>p</a:t>
            </a:r>
            <a:r>
              <a:rPr lang="en-US" i="1" baseline="-25000" dirty="0">
                <a:latin typeface="Calibri"/>
                <a:cs typeface="Calibri"/>
              </a:rPr>
              <a:t>t</a:t>
            </a:r>
            <a:r>
              <a:rPr lang="en-US" dirty="0">
                <a:latin typeface="Calibri"/>
                <a:cs typeface="Calibri"/>
              </a:rPr>
              <a:t> = 0.0, and </a:t>
            </a:r>
            <a:r>
              <a:rPr lang="en-US" i="1" dirty="0">
                <a:latin typeface="Calibri"/>
                <a:cs typeface="Calibri"/>
              </a:rPr>
              <a:t>m</a:t>
            </a:r>
            <a:r>
              <a:rPr lang="en-US" dirty="0">
                <a:latin typeface="Calibri"/>
                <a:cs typeface="Calibri"/>
              </a:rPr>
              <a:t> = 0.001</a:t>
            </a:r>
          </a:p>
        </p:txBody>
      </p:sp>
      <p:sp>
        <p:nvSpPr>
          <p:cNvPr id="6" name="TextBox 5"/>
          <p:cNvSpPr txBox="1"/>
          <p:nvPr/>
        </p:nvSpPr>
        <p:spPr>
          <a:xfrm>
            <a:off x="1461732" y="76200"/>
            <a:ext cx="6495551" cy="1015663"/>
          </a:xfrm>
          <a:prstGeom prst="rect">
            <a:avLst/>
          </a:prstGeom>
          <a:noFill/>
        </p:spPr>
        <p:txBody>
          <a:bodyPr wrap="none" rtlCol="0">
            <a:spAutoFit/>
          </a:bodyPr>
          <a:lstStyle/>
          <a:p>
            <a:pPr algn="ctr"/>
            <a:r>
              <a:rPr lang="en-US" sz="3000" b="1" dirty="0">
                <a:latin typeface="Calibri"/>
                <a:cs typeface="Calibri"/>
              </a:rPr>
              <a:t>Long-term Change in Allele Frequencies</a:t>
            </a:r>
          </a:p>
          <a:p>
            <a:pPr algn="ctr"/>
            <a:r>
              <a:rPr lang="en-US" sz="3000" b="1" dirty="0">
                <a:latin typeface="Calibri"/>
                <a:cs typeface="Calibri"/>
              </a:rPr>
              <a:t>(5000 Generations)</a:t>
            </a:r>
          </a:p>
        </p:txBody>
      </p:sp>
      <p:sp>
        <p:nvSpPr>
          <p:cNvPr id="7" name="TextBox 6"/>
          <p:cNvSpPr txBox="1"/>
          <p:nvPr/>
        </p:nvSpPr>
        <p:spPr>
          <a:xfrm>
            <a:off x="235576" y="5336741"/>
            <a:ext cx="8698528" cy="1200329"/>
          </a:xfrm>
          <a:prstGeom prst="rect">
            <a:avLst/>
          </a:prstGeom>
          <a:noFill/>
        </p:spPr>
        <p:txBody>
          <a:bodyPr wrap="none" rtlCol="0">
            <a:spAutoFit/>
          </a:bodyPr>
          <a:lstStyle/>
          <a:p>
            <a:r>
              <a:rPr lang="en-US" dirty="0">
                <a:latin typeface="Calibri"/>
                <a:cs typeface="Calibri"/>
              </a:rPr>
              <a:t>Equilibrium is reached when </a:t>
            </a:r>
            <a:r>
              <a:rPr lang="en-US" i="1" dirty="0">
                <a:latin typeface="Calibri"/>
                <a:cs typeface="Calibri"/>
              </a:rPr>
              <a:t>p</a:t>
            </a:r>
            <a:r>
              <a:rPr lang="en-US" i="1" baseline="-25000" dirty="0">
                <a:latin typeface="Calibri"/>
                <a:cs typeface="Calibri"/>
              </a:rPr>
              <a:t>t+1</a:t>
            </a:r>
            <a:r>
              <a:rPr lang="en-US" dirty="0">
                <a:latin typeface="Calibri"/>
                <a:cs typeface="Calibri"/>
              </a:rPr>
              <a:t> = </a:t>
            </a:r>
            <a:r>
              <a:rPr lang="en-US" i="1" dirty="0" err="1">
                <a:latin typeface="Calibri"/>
                <a:cs typeface="Calibri"/>
              </a:rPr>
              <a:t>p</a:t>
            </a:r>
            <a:r>
              <a:rPr lang="en-US" i="1" baseline="-25000" dirty="0" err="1">
                <a:latin typeface="Calibri"/>
                <a:cs typeface="Calibri"/>
              </a:rPr>
              <a:t>t</a:t>
            </a:r>
            <a:r>
              <a:rPr lang="en-US" dirty="0">
                <a:latin typeface="Calibri"/>
                <a:cs typeface="Calibri"/>
              </a:rPr>
              <a:t> = </a:t>
            </a:r>
            <a:r>
              <a:rPr lang="en-US" i="1" dirty="0">
                <a:latin typeface="Calibri"/>
                <a:cs typeface="Calibri"/>
              </a:rPr>
              <a:t>p</a:t>
            </a:r>
            <a:r>
              <a:rPr lang="en-US" dirty="0">
                <a:latin typeface="Calibri"/>
                <a:cs typeface="Calibri"/>
              </a:rPr>
              <a:t>; thus </a:t>
            </a:r>
            <a:r>
              <a:rPr lang="en-US" i="1" dirty="0">
                <a:latin typeface="Calibri"/>
                <a:cs typeface="Calibri"/>
              </a:rPr>
              <a:t>p</a:t>
            </a:r>
            <a:r>
              <a:rPr lang="en-US" dirty="0">
                <a:latin typeface="Calibri"/>
                <a:cs typeface="Calibri"/>
              </a:rPr>
              <a:t> = </a:t>
            </a:r>
            <a:r>
              <a:rPr lang="en-US" i="1" dirty="0">
                <a:latin typeface="Calibri"/>
                <a:cs typeface="Calibri"/>
              </a:rPr>
              <a:t>p</a:t>
            </a:r>
            <a:r>
              <a:rPr lang="en-US" i="1" baseline="-25000" dirty="0">
                <a:latin typeface="Calibri"/>
                <a:cs typeface="Calibri"/>
              </a:rPr>
              <a:t>m</a:t>
            </a:r>
          </a:p>
          <a:p>
            <a:r>
              <a:rPr lang="en-US" dirty="0">
                <a:latin typeface="Calibri"/>
                <a:cs typeface="Calibri"/>
              </a:rPr>
              <a:t>The higher the </a:t>
            </a:r>
            <a:r>
              <a:rPr lang="en-US" i="1" dirty="0">
                <a:latin typeface="Calibri"/>
                <a:cs typeface="Calibri"/>
              </a:rPr>
              <a:t>m</a:t>
            </a:r>
            <a:r>
              <a:rPr lang="en-US" dirty="0">
                <a:latin typeface="Calibri"/>
                <a:cs typeface="Calibri"/>
              </a:rPr>
              <a:t>, the higher and the more rapidly equilibrium is reached.</a:t>
            </a:r>
          </a:p>
          <a:p>
            <a:r>
              <a:rPr lang="en-US" dirty="0">
                <a:latin typeface="Calibri"/>
                <a:cs typeface="Calibri"/>
              </a:rPr>
              <a:t>Eventually, the island population will be genetically identical to the continental population.</a:t>
            </a:r>
          </a:p>
          <a:p>
            <a:r>
              <a:rPr lang="en-US" b="1" dirty="0">
                <a:latin typeface="Calibri"/>
                <a:cs typeface="Calibri"/>
              </a:rPr>
              <a:t>Assumes no mutation, no genetic drift, and no selection.</a:t>
            </a:r>
          </a:p>
        </p:txBody>
      </p:sp>
      <p:sp>
        <p:nvSpPr>
          <p:cNvPr id="8" name="TextBox 7"/>
          <p:cNvSpPr txBox="1"/>
          <p:nvPr/>
        </p:nvSpPr>
        <p:spPr>
          <a:xfrm>
            <a:off x="3847720" y="5246133"/>
            <a:ext cx="3097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4528620" y="5234465"/>
            <a:ext cx="3097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75C2A52A-0672-D7EA-04E5-D7C09FFAF1D2}"/>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63022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400C-3D2E-894C-8C6A-9F6F99E33937}"/>
              </a:ext>
            </a:extLst>
          </p:cNvPr>
          <p:cNvSpPr>
            <a:spLocks noGrp="1"/>
          </p:cNvSpPr>
          <p:nvPr>
            <p:ph type="title"/>
          </p:nvPr>
        </p:nvSpPr>
        <p:spPr/>
        <p:txBody>
          <a:bodyPr>
            <a:normAutofit fontScale="90000"/>
          </a:bodyPr>
          <a:lstStyle/>
          <a:p>
            <a:pPr algn="l"/>
            <a:r>
              <a:rPr lang="en-US" dirty="0">
                <a:latin typeface="Comic Sans MS" panose="030F0902030302020204" pitchFamily="66" charset="0"/>
              </a:rPr>
              <a:t>What do you imagine when you think about migration?</a:t>
            </a:r>
          </a:p>
        </p:txBody>
      </p:sp>
      <p:pic>
        <p:nvPicPr>
          <p:cNvPr id="5" name="Picture 4">
            <a:extLst>
              <a:ext uri="{FF2B5EF4-FFF2-40B4-BE49-F238E27FC236}">
                <a16:creationId xmlns:a16="http://schemas.microsoft.com/office/drawing/2014/main" id="{F9943FAE-8FFC-1541-BDDF-5F47190DE626}"/>
              </a:ext>
            </a:extLst>
          </p:cNvPr>
          <p:cNvPicPr>
            <a:picLocks noChangeAspect="1"/>
          </p:cNvPicPr>
          <p:nvPr/>
        </p:nvPicPr>
        <p:blipFill>
          <a:blip r:embed="rId2"/>
          <a:stretch>
            <a:fillRect/>
          </a:stretch>
        </p:blipFill>
        <p:spPr>
          <a:xfrm flipH="1">
            <a:off x="609600" y="1844166"/>
            <a:ext cx="6540500" cy="4042029"/>
          </a:xfrm>
          <a:prstGeom prst="rect">
            <a:avLst/>
          </a:prstGeom>
        </p:spPr>
      </p:pic>
      <p:sp>
        <p:nvSpPr>
          <p:cNvPr id="6" name="TextBox 5">
            <a:extLst>
              <a:ext uri="{FF2B5EF4-FFF2-40B4-BE49-F238E27FC236}">
                <a16:creationId xmlns:a16="http://schemas.microsoft.com/office/drawing/2014/main" id="{AE638C87-0AC3-3B4C-815E-8438FB1E3432}"/>
              </a:ext>
            </a:extLst>
          </p:cNvPr>
          <p:cNvSpPr txBox="1"/>
          <p:nvPr/>
        </p:nvSpPr>
        <p:spPr>
          <a:xfrm>
            <a:off x="609600" y="6128057"/>
            <a:ext cx="4654544" cy="369332"/>
          </a:xfrm>
          <a:prstGeom prst="rect">
            <a:avLst/>
          </a:prstGeom>
          <a:noFill/>
        </p:spPr>
        <p:txBody>
          <a:bodyPr wrap="none" rtlCol="0">
            <a:spAutoFit/>
          </a:bodyPr>
          <a:lstStyle/>
          <a:p>
            <a:r>
              <a:rPr lang="en-US" dirty="0"/>
              <a:t>Bar-headed geese migrating over the Himalayas</a:t>
            </a:r>
          </a:p>
        </p:txBody>
      </p:sp>
    </p:spTree>
    <p:extLst>
      <p:ext uri="{BB962C8B-B14F-4D97-AF65-F5344CB8AC3E}">
        <p14:creationId xmlns:p14="http://schemas.microsoft.com/office/powerpoint/2010/main" val="133155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Island model and a founder event:</a:t>
            </a:r>
          </a:p>
        </p:txBody>
      </p:sp>
      <p:pic>
        <p:nvPicPr>
          <p:cNvPr id="3" name="Picture 2" descr="667px-Founder_effect.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74840"/>
            <a:ext cx="4060111" cy="3207914"/>
          </a:xfrm>
          <a:prstGeom prst="rect">
            <a:avLst/>
          </a:prstGeom>
        </p:spPr>
      </p:pic>
      <p:sp>
        <p:nvSpPr>
          <p:cNvPr id="4" name="TextBox 3"/>
          <p:cNvSpPr txBox="1"/>
          <p:nvPr/>
        </p:nvSpPr>
        <p:spPr>
          <a:xfrm>
            <a:off x="720020" y="1300975"/>
            <a:ext cx="1277626" cy="2862323"/>
          </a:xfrm>
          <a:prstGeom prst="rect">
            <a:avLst/>
          </a:prstGeom>
          <a:noFill/>
        </p:spPr>
        <p:txBody>
          <a:bodyPr wrap="none" rtlCol="0">
            <a:spAutoFit/>
          </a:bodyPr>
          <a:lstStyle/>
          <a:p>
            <a:pPr algn="ctr"/>
            <a:r>
              <a:rPr lang="en-US" dirty="0"/>
              <a:t>Continental</a:t>
            </a:r>
          </a:p>
          <a:p>
            <a:pPr algn="ctr"/>
            <a:r>
              <a:rPr lang="en-US" dirty="0"/>
              <a:t>gene pool</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Large </a:t>
            </a:r>
            <a:r>
              <a:rPr lang="en-US" i="1" dirty="0"/>
              <a:t>N</a:t>
            </a:r>
            <a:r>
              <a:rPr lang="en-US" i="1" baseline="-25000" dirty="0"/>
              <a:t>e</a:t>
            </a:r>
          </a:p>
        </p:txBody>
      </p:sp>
      <p:sp>
        <p:nvSpPr>
          <p:cNvPr id="5" name="TextBox 4"/>
          <p:cNvSpPr txBox="1"/>
          <p:nvPr/>
        </p:nvSpPr>
        <p:spPr>
          <a:xfrm>
            <a:off x="2449603" y="4769318"/>
            <a:ext cx="1790049" cy="1477328"/>
          </a:xfrm>
          <a:prstGeom prst="rect">
            <a:avLst/>
          </a:prstGeom>
          <a:noFill/>
        </p:spPr>
        <p:txBody>
          <a:bodyPr wrap="square" rtlCol="0">
            <a:spAutoFit/>
          </a:bodyPr>
          <a:lstStyle/>
          <a:p>
            <a:pPr algn="ctr"/>
            <a:r>
              <a:rPr lang="en-US" dirty="0"/>
              <a:t>Islands</a:t>
            </a:r>
          </a:p>
          <a:p>
            <a:pPr algn="ctr"/>
            <a:r>
              <a:rPr lang="en-US" dirty="0"/>
              <a:t>reflect effects of genetic drift</a:t>
            </a:r>
          </a:p>
          <a:p>
            <a:pPr algn="ctr"/>
            <a:endParaRPr lang="en-US" dirty="0"/>
          </a:p>
          <a:p>
            <a:pPr algn="ctr"/>
            <a:r>
              <a:rPr lang="en-US" dirty="0"/>
              <a:t>Small </a:t>
            </a:r>
            <a:r>
              <a:rPr lang="en-US" i="1" dirty="0"/>
              <a:t>N</a:t>
            </a:r>
            <a:r>
              <a:rPr lang="en-US" i="1" baseline="-25000" dirty="0"/>
              <a:t>e</a:t>
            </a:r>
          </a:p>
        </p:txBody>
      </p:sp>
      <p:pic>
        <p:nvPicPr>
          <p:cNvPr id="6" name="Picture 5" descr="fi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189" y="849250"/>
            <a:ext cx="1932449" cy="4798657"/>
          </a:xfrm>
          <a:prstGeom prst="rect">
            <a:avLst/>
          </a:prstGeom>
        </p:spPr>
      </p:pic>
      <p:pic>
        <p:nvPicPr>
          <p:cNvPr id="7" name="Picture 6" descr="fig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312" y="820057"/>
            <a:ext cx="2232874" cy="2678876"/>
          </a:xfrm>
          <a:prstGeom prst="rect">
            <a:avLst/>
          </a:prstGeom>
        </p:spPr>
      </p:pic>
      <p:sp>
        <p:nvSpPr>
          <p:cNvPr id="8" name="TextBox 7"/>
          <p:cNvSpPr txBox="1"/>
          <p:nvPr/>
        </p:nvSpPr>
        <p:spPr>
          <a:xfrm>
            <a:off x="4568397" y="5647907"/>
            <a:ext cx="4156390" cy="1015663"/>
          </a:xfrm>
          <a:prstGeom prst="rect">
            <a:avLst/>
          </a:prstGeom>
          <a:noFill/>
        </p:spPr>
        <p:txBody>
          <a:bodyPr wrap="square" rtlCol="0">
            <a:spAutoFit/>
          </a:bodyPr>
          <a:lstStyle/>
          <a:p>
            <a:pPr algn="r"/>
            <a:endParaRPr lang="en-US" sz="1200" dirty="0"/>
          </a:p>
          <a:p>
            <a:pPr algn="r"/>
            <a:r>
              <a:rPr lang="en-US" sz="1200" dirty="0"/>
              <a:t>McCracken, K. G., R. E. Wilson, J. L. Peters, K. Winker, and A. R. Martin (2013) Late Pleistocene colonization of South Georgia by Yellow-billed Pintails predates the Last Glacial Maximum. Journal of Biogeography 40:2348-2360.</a:t>
            </a:r>
          </a:p>
        </p:txBody>
      </p:sp>
      <p:sp>
        <p:nvSpPr>
          <p:cNvPr id="9" name="Rectangle 8">
            <a:extLst>
              <a:ext uri="{FF2B5EF4-FFF2-40B4-BE49-F238E27FC236}">
                <a16:creationId xmlns:a16="http://schemas.microsoft.com/office/drawing/2014/main" id="{0FC1A96C-9FFF-F942-9EA1-DAFF3CA098CA}"/>
              </a:ext>
            </a:extLst>
          </p:cNvPr>
          <p:cNvSpPr/>
          <p:nvPr/>
        </p:nvSpPr>
        <p:spPr>
          <a:xfrm>
            <a:off x="4846041" y="3728137"/>
            <a:ext cx="1685417" cy="646331"/>
          </a:xfrm>
          <a:prstGeom prst="rect">
            <a:avLst/>
          </a:prstGeom>
        </p:spPr>
        <p:txBody>
          <a:bodyPr wrap="square">
            <a:spAutoFit/>
          </a:bodyPr>
          <a:lstStyle/>
          <a:p>
            <a:r>
              <a:rPr lang="en-US" sz="1200" dirty="0"/>
              <a:t>Frequency of most common allele is shown at right. </a:t>
            </a:r>
          </a:p>
        </p:txBody>
      </p:sp>
      <p:sp>
        <p:nvSpPr>
          <p:cNvPr id="10" name="Right Arrow 9">
            <a:extLst>
              <a:ext uri="{FF2B5EF4-FFF2-40B4-BE49-F238E27FC236}">
                <a16:creationId xmlns:a16="http://schemas.microsoft.com/office/drawing/2014/main" id="{5FEC3636-E194-7144-9298-69814C3B3D13}"/>
              </a:ext>
            </a:extLst>
          </p:cNvPr>
          <p:cNvSpPr/>
          <p:nvPr/>
        </p:nvSpPr>
        <p:spPr>
          <a:xfrm>
            <a:off x="6531458" y="3803108"/>
            <a:ext cx="398901" cy="4963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53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514600" y="685800"/>
            <a:ext cx="3566160" cy="3450444"/>
          </a:xfrm>
          <a:prstGeom prst="rect">
            <a:avLst/>
          </a:prstGeom>
          <a:noFill/>
          <a:ln w="9525">
            <a:noFill/>
            <a:miter lim="800000"/>
            <a:headEnd/>
            <a:tailEnd/>
          </a:ln>
        </p:spPr>
      </p:pic>
      <p:sp>
        <p:nvSpPr>
          <p:cNvPr id="6" name="TextBox 5"/>
          <p:cNvSpPr txBox="1"/>
          <p:nvPr/>
        </p:nvSpPr>
        <p:spPr>
          <a:xfrm>
            <a:off x="685800" y="3810000"/>
            <a:ext cx="7696201" cy="2031325"/>
          </a:xfrm>
          <a:prstGeom prst="rect">
            <a:avLst/>
          </a:prstGeom>
          <a:noFill/>
        </p:spPr>
        <p:txBody>
          <a:bodyPr wrap="square" rtlCol="0">
            <a:spAutoFit/>
          </a:bodyPr>
          <a:lstStyle/>
          <a:p>
            <a:r>
              <a:rPr lang="en-US" b="1" u="sng" dirty="0">
                <a:latin typeface="Calibri"/>
                <a:cs typeface="Calibri"/>
              </a:rPr>
              <a:t>Assumptions:</a:t>
            </a:r>
          </a:p>
          <a:p>
            <a:endParaRPr lang="en-US" b="1" u="sng" dirty="0">
              <a:latin typeface="Calibri"/>
              <a:cs typeface="Calibri"/>
            </a:endParaRPr>
          </a:p>
          <a:p>
            <a:r>
              <a:rPr lang="en-US" i="1" dirty="0">
                <a:latin typeface="Calibri"/>
                <a:cs typeface="Calibri"/>
              </a:rPr>
              <a:t>m</a:t>
            </a:r>
            <a:r>
              <a:rPr lang="en-US" dirty="0">
                <a:latin typeface="Calibri"/>
                <a:cs typeface="Calibri"/>
              </a:rPr>
              <a:t> &amp; (</a:t>
            </a:r>
            <a:r>
              <a:rPr lang="en-US" i="1" dirty="0">
                <a:latin typeface="Calibri"/>
                <a:cs typeface="Calibri"/>
              </a:rPr>
              <a:t>q</a:t>
            </a:r>
            <a:r>
              <a:rPr lang="en-US" dirty="0">
                <a:latin typeface="Calibri"/>
                <a:cs typeface="Calibri"/>
              </a:rPr>
              <a:t> in this diagram) are the same for all populations.</a:t>
            </a:r>
          </a:p>
          <a:p>
            <a:endParaRPr lang="en-US" dirty="0">
              <a:latin typeface="Calibri"/>
              <a:cs typeface="Calibri"/>
            </a:endParaRPr>
          </a:p>
          <a:p>
            <a:r>
              <a:rPr lang="en-US" dirty="0">
                <a:cs typeface="Calibri"/>
              </a:rPr>
              <a:t>Can solve for </a:t>
            </a:r>
            <a:r>
              <a:rPr lang="en-US" i="1" dirty="0">
                <a:cs typeface="Calibri"/>
              </a:rPr>
              <a:t>p</a:t>
            </a:r>
            <a:r>
              <a:rPr lang="en-US" i="1" baseline="-25000" dirty="0">
                <a:cs typeface="Calibri"/>
              </a:rPr>
              <a:t>t+1</a:t>
            </a:r>
            <a:r>
              <a:rPr lang="en-US" dirty="0">
                <a:cs typeface="Calibri"/>
              </a:rPr>
              <a:t> and </a:t>
            </a:r>
            <a:r>
              <a:rPr lang="en-US" i="1" dirty="0">
                <a:cs typeface="Calibri"/>
              </a:rPr>
              <a:t>Nm</a:t>
            </a:r>
            <a:r>
              <a:rPr lang="en-US" dirty="0">
                <a:cs typeface="Calibri"/>
              </a:rPr>
              <a:t> as described previously, but must incorporate the contribution from all populations.</a:t>
            </a:r>
          </a:p>
          <a:p>
            <a:endParaRPr lang="en-US" dirty="0">
              <a:latin typeface="Calibri"/>
              <a:cs typeface="Calibri"/>
            </a:endParaRPr>
          </a:p>
        </p:txBody>
      </p:sp>
      <mc:AlternateContent xmlns:mc="http://schemas.openxmlformats.org/markup-compatibility/2006" xmlns:a14="http://schemas.microsoft.com/office/drawing/2010/main">
        <mc:Choice Requires="a14">
          <p:sp>
            <p:nvSpPr>
              <p:cNvPr id="2" name="TextBox 1"/>
              <p:cNvSpPr txBox="1"/>
              <p:nvPr/>
            </p:nvSpPr>
            <p:spPr>
              <a:xfrm>
                <a:off x="704014" y="5751479"/>
                <a:ext cx="6957610" cy="369332"/>
              </a:xfrm>
              <a:prstGeom prst="rect">
                <a:avLst/>
              </a:prstGeom>
              <a:noFill/>
            </p:spPr>
            <p:txBody>
              <a:bodyPr wrap="none" rtlCol="0">
                <a:spAutoFit/>
              </a:bodyPr>
              <a:lstStyle/>
              <a:p>
                <a:endParaRPr lang="en-US" dirty="0">
                  <a:latin typeface="Calibri"/>
                  <a:cs typeface="Calibri"/>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04014" y="5751479"/>
                <a:ext cx="6957610" cy="369332"/>
              </a:xfrm>
              <a:prstGeom prst="rect">
                <a:avLst/>
              </a:prstGeom>
              <a:blipFill rotWithShape="1">
                <a:blip r:embed="rId3"/>
                <a:stretch>
                  <a:fillRect/>
                </a:stretch>
              </a:blipFill>
            </p:spPr>
            <p:txBody>
              <a:bodyPr/>
              <a:lstStyle/>
              <a:p>
                <a:r>
                  <a:rPr lang="en-US">
                    <a:noFill/>
                  </a:rPr>
                  <a:t> </a:t>
                </a:r>
              </a:p>
            </p:txBody>
          </p:sp>
        </mc:Fallback>
      </mc:AlternateContent>
      <p:sp>
        <p:nvSpPr>
          <p:cNvPr id="4" name="TextBox 3"/>
          <p:cNvSpPr txBox="1"/>
          <p:nvPr/>
        </p:nvSpPr>
        <p:spPr>
          <a:xfrm>
            <a:off x="583512" y="308009"/>
            <a:ext cx="3704447" cy="553998"/>
          </a:xfrm>
          <a:prstGeom prst="rect">
            <a:avLst/>
          </a:prstGeom>
          <a:noFill/>
        </p:spPr>
        <p:txBody>
          <a:bodyPr wrap="none" rtlCol="0">
            <a:spAutoFit/>
          </a:bodyPr>
          <a:lstStyle/>
          <a:p>
            <a:r>
              <a:rPr lang="en-US" sz="3000" b="1" dirty="0">
                <a:latin typeface="Calibri"/>
                <a:cs typeface="Calibri"/>
              </a:rPr>
              <a:t>Wright’s Island Model</a:t>
            </a:r>
          </a:p>
        </p:txBody>
      </p:sp>
    </p:spTree>
    <p:extLst>
      <p:ext uri="{BB962C8B-B14F-4D97-AF65-F5344CB8AC3E}">
        <p14:creationId xmlns:p14="http://schemas.microsoft.com/office/powerpoint/2010/main" val="330633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481" y="248920"/>
            <a:ext cx="8595359" cy="6124755"/>
          </a:xfrm>
          <a:prstGeom prst="rect">
            <a:avLst/>
          </a:prstGeom>
          <a:noFill/>
        </p:spPr>
        <p:txBody>
          <a:bodyPr wrap="square" rtlCol="0">
            <a:spAutoFit/>
          </a:bodyPr>
          <a:lstStyle/>
          <a:p>
            <a:r>
              <a:rPr lang="en-US" sz="2400" dirty="0"/>
              <a:t>Assuming drift-migration equilibrium, it is possible to calculate the number of migrants from </a:t>
            </a:r>
            <a:r>
              <a:rPr lang="en-US" sz="2400" dirty="0" err="1"/>
              <a:t>F</a:t>
            </a:r>
            <a:r>
              <a:rPr lang="en-US" sz="2400" cap="small" baseline="-25000" dirty="0" err="1"/>
              <a:t>st</a:t>
            </a:r>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r>
              <a:rPr lang="en-US" sz="2400" dirty="0"/>
              <a:t>Nm is the effective number of migrants (individuals) per generation.</a:t>
            </a:r>
          </a:p>
          <a:p>
            <a:endParaRPr lang="en-US" sz="2400" cap="small" baseline="-25000" dirty="0"/>
          </a:p>
        </p:txBody>
      </p:sp>
      <p:pic>
        <p:nvPicPr>
          <p:cNvPr id="6"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68120" y="1426845"/>
            <a:ext cx="1724025" cy="619125"/>
          </a:xfrm>
          <a:prstGeom prst="rect">
            <a:avLst/>
          </a:prstGeom>
          <a:noFill/>
        </p:spPr>
      </p:pic>
      <p:pic>
        <p:nvPicPr>
          <p:cNvPr id="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68120" y="2198370"/>
            <a:ext cx="1724025" cy="666750"/>
          </a:xfrm>
          <a:prstGeom prst="rect">
            <a:avLst/>
          </a:prstGeom>
          <a:noFill/>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68120" y="3017520"/>
            <a:ext cx="1933575" cy="666750"/>
          </a:xfrm>
          <a:prstGeom prst="rect">
            <a:avLst/>
          </a:prstGeom>
          <a:noFill/>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68120" y="3836670"/>
            <a:ext cx="1724025" cy="666750"/>
          </a:xfrm>
          <a:prstGeom prst="rect">
            <a:avLst/>
          </a:prstGeom>
          <a:noFill/>
        </p:spPr>
      </p:pic>
      <p:pic>
        <p:nvPicPr>
          <p:cNvPr id="10"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8280" y="4645660"/>
            <a:ext cx="1581150" cy="666750"/>
          </a:xfrm>
          <a:prstGeom prst="rect">
            <a:avLst/>
          </a:prstGeom>
          <a:noFill/>
        </p:spPr>
      </p:pic>
      <p:sp>
        <p:nvSpPr>
          <p:cNvPr id="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Rectangle 9"/>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Rectangle 10"/>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Rectangle 11"/>
          <p:cNvSpPr>
            <a:spLocks noChangeArrowheads="1"/>
          </p:cNvSpPr>
          <p:nvPr/>
        </p:nvSpPr>
        <p:spPr bwMode="auto">
          <a:xfrm>
            <a:off x="0" y="302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6" name="Rectangle 12"/>
          <p:cNvSpPr>
            <a:spLocks noChangeArrowheads="1"/>
          </p:cNvSpPr>
          <p:nvPr/>
        </p:nvSpPr>
        <p:spPr bwMode="auto">
          <a:xfrm>
            <a:off x="0" y="3695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7" name="Rectangle 13"/>
          <p:cNvSpPr>
            <a:spLocks noChangeArrowheads="1"/>
          </p:cNvSpPr>
          <p:nvPr/>
        </p:nvSpPr>
        <p:spPr bwMode="auto">
          <a:xfrm>
            <a:off x="0" y="436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 name="TextBox 1">
            <a:extLst>
              <a:ext uri="{FF2B5EF4-FFF2-40B4-BE49-F238E27FC236}">
                <a16:creationId xmlns:a16="http://schemas.microsoft.com/office/drawing/2014/main" id="{48EA65AA-017C-6242-822B-DB90DC6415DB}"/>
              </a:ext>
            </a:extLst>
          </p:cNvPr>
          <p:cNvSpPr txBox="1"/>
          <p:nvPr/>
        </p:nvSpPr>
        <p:spPr>
          <a:xfrm>
            <a:off x="997486" y="4798367"/>
            <a:ext cx="338554"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23991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gr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42" y="1664827"/>
            <a:ext cx="5029200" cy="4426744"/>
          </a:xfrm>
          <a:prstGeom prst="rect">
            <a:avLst/>
          </a:prstGeom>
        </p:spPr>
      </p:pic>
      <p:sp>
        <p:nvSpPr>
          <p:cNvPr id="8"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For the Island Model, with equal sample sizes at drift-migration equilibrium:</a:t>
            </a:r>
          </a:p>
        </p:txBody>
      </p:sp>
      <p:cxnSp>
        <p:nvCxnSpPr>
          <p:cNvPr id="10" name="Straight Arrow Connector 9"/>
          <p:cNvCxnSpPr/>
          <p:nvPr/>
        </p:nvCxnSpPr>
        <p:spPr>
          <a:xfrm flipV="1">
            <a:off x="1554275" y="5718291"/>
            <a:ext cx="6318" cy="45493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08954" y="6217454"/>
            <a:ext cx="3723696" cy="338554"/>
          </a:xfrm>
          <a:prstGeom prst="rect">
            <a:avLst/>
          </a:prstGeom>
          <a:noFill/>
        </p:spPr>
        <p:txBody>
          <a:bodyPr wrap="none" rtlCol="0">
            <a:spAutoFit/>
          </a:bodyPr>
          <a:lstStyle/>
          <a:p>
            <a:r>
              <a:rPr lang="en-US" sz="1600" dirty="0"/>
              <a:t>1 migrant per generation prevents fixation</a:t>
            </a:r>
          </a:p>
        </p:txBody>
      </p:sp>
      <p:sp>
        <p:nvSpPr>
          <p:cNvPr id="13" name="Rectangle 12"/>
          <p:cNvSpPr/>
          <p:nvPr/>
        </p:nvSpPr>
        <p:spPr>
          <a:xfrm>
            <a:off x="395357" y="3693303"/>
            <a:ext cx="460401" cy="369332"/>
          </a:xfrm>
          <a:prstGeom prst="rect">
            <a:avLst/>
          </a:prstGeom>
        </p:spPr>
        <p:txBody>
          <a:bodyPr wrap="none">
            <a:spAutoFit/>
          </a:bodyPr>
          <a:lstStyle/>
          <a:p>
            <a:r>
              <a:rPr lang="en-US" i="1" dirty="0"/>
              <a:t>F</a:t>
            </a:r>
            <a:r>
              <a:rPr lang="en-US" i="1" baseline="-25000" dirty="0"/>
              <a:t>ST</a:t>
            </a:r>
            <a:endParaRPr lang="en-US" dirty="0"/>
          </a:p>
        </p:txBody>
      </p:sp>
      <p:sp>
        <p:nvSpPr>
          <p:cNvPr id="14" name="Rectangle 13"/>
          <p:cNvSpPr/>
          <p:nvPr/>
        </p:nvSpPr>
        <p:spPr>
          <a:xfrm>
            <a:off x="2501471" y="5624959"/>
            <a:ext cx="1571437" cy="369332"/>
          </a:xfrm>
          <a:prstGeom prst="rect">
            <a:avLst/>
          </a:prstGeom>
          <a:solidFill>
            <a:schemeClr val="bg1"/>
          </a:solidFill>
        </p:spPr>
        <p:txBody>
          <a:bodyPr wrap="square">
            <a:spAutoFit/>
          </a:bodyPr>
          <a:lstStyle/>
          <a:p>
            <a:pPr algn="ctr"/>
            <a:r>
              <a:rPr lang="en-US" i="1" dirty="0"/>
              <a:t>Nm</a:t>
            </a:r>
            <a:endParaRPr lang="en-US" dirty="0"/>
          </a:p>
        </p:txBody>
      </p:sp>
      <p:pic>
        <p:nvPicPr>
          <p:cNvPr id="1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26894" y="3456298"/>
            <a:ext cx="2037208" cy="859064"/>
          </a:xfrm>
          <a:prstGeom prst="rect">
            <a:avLst/>
          </a:prstGeom>
          <a:noFill/>
        </p:spPr>
      </p:pic>
    </p:spTree>
    <p:extLst>
      <p:ext uri="{BB962C8B-B14F-4D97-AF65-F5344CB8AC3E}">
        <p14:creationId xmlns:p14="http://schemas.microsoft.com/office/powerpoint/2010/main" val="7720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76400"/>
            <a:ext cx="8458200" cy="3733800"/>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latin typeface="Calibri"/>
                <a:cs typeface="Calibri"/>
              </a:rPr>
              <a:t>Assumptions</a:t>
            </a:r>
          </a:p>
          <a:p>
            <a:endParaRPr lang="en-US" sz="2800" dirty="0">
              <a:latin typeface="Calibri"/>
              <a:cs typeface="Calibri"/>
            </a:endParaRPr>
          </a:p>
          <a:p>
            <a:endParaRPr lang="en-US" sz="2800" dirty="0">
              <a:latin typeface="Calibri"/>
              <a:cs typeface="Calibri"/>
            </a:endParaRPr>
          </a:p>
          <a:p>
            <a:r>
              <a:rPr lang="en-US" sz="2800" dirty="0">
                <a:latin typeface="Calibri"/>
                <a:cs typeface="Calibri"/>
              </a:rPr>
              <a:t>Diploid population</a:t>
            </a:r>
          </a:p>
          <a:p>
            <a:r>
              <a:rPr lang="en-US" sz="2800" dirty="0">
                <a:latin typeface="Calibri"/>
                <a:cs typeface="Calibri"/>
              </a:rPr>
              <a:t>Island model of population structure</a:t>
            </a:r>
          </a:p>
          <a:p>
            <a:r>
              <a:rPr lang="en-US" sz="2800" dirty="0">
                <a:latin typeface="Calibri"/>
                <a:cs typeface="Calibri"/>
              </a:rPr>
              <a:t>Mutation follows infinite alleles model (no homoplasy)</a:t>
            </a:r>
          </a:p>
          <a:p>
            <a:r>
              <a:rPr lang="en-US" sz="2800" dirty="0">
                <a:latin typeface="Calibri"/>
                <a:cs typeface="Calibri"/>
              </a:rPr>
              <a:t>Drift-migration equilibrium</a:t>
            </a:r>
          </a:p>
          <a:p>
            <a:r>
              <a:rPr lang="en-US" sz="2800" dirty="0">
                <a:latin typeface="Calibri"/>
                <a:cs typeface="Calibri"/>
              </a:rPr>
              <a:t>No selection</a:t>
            </a:r>
          </a:p>
          <a:p>
            <a:r>
              <a:rPr lang="en-US" sz="2800" dirty="0">
                <a:latin typeface="Calibri"/>
                <a:cs typeface="Calibri"/>
              </a:rPr>
              <a:t>Constant population size</a:t>
            </a:r>
          </a:p>
          <a:p>
            <a:endParaRPr lang="en-US" sz="2800" dirty="0">
              <a:latin typeface="Calibri"/>
              <a:cs typeface="Calibri"/>
            </a:endParaRPr>
          </a:p>
          <a:p>
            <a:pPr marL="0" indent="0">
              <a:buNone/>
            </a:pPr>
            <a:r>
              <a:rPr lang="en-US" sz="2800" dirty="0">
                <a:latin typeface="Calibri"/>
                <a:cs typeface="Calibri"/>
              </a:rPr>
              <a:t>Satisfying all these assumptions is usually unrealistic.</a:t>
            </a:r>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11458" y="1474485"/>
            <a:ext cx="2111965" cy="971550"/>
          </a:xfrm>
          <a:prstGeom prst="rect">
            <a:avLst/>
          </a:prstGeom>
          <a:noFill/>
        </p:spPr>
      </p:pic>
    </p:spTree>
    <p:extLst>
      <p:ext uri="{BB962C8B-B14F-4D97-AF65-F5344CB8AC3E}">
        <p14:creationId xmlns:p14="http://schemas.microsoft.com/office/powerpoint/2010/main" val="195915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757" y="152400"/>
            <a:ext cx="3877083" cy="553998"/>
          </a:xfrm>
          <a:prstGeom prst="rect">
            <a:avLst/>
          </a:prstGeom>
          <a:noFill/>
        </p:spPr>
        <p:txBody>
          <a:bodyPr wrap="none" rtlCol="0">
            <a:spAutoFit/>
          </a:bodyPr>
          <a:lstStyle/>
          <a:p>
            <a:r>
              <a:rPr lang="en-US" sz="3000" b="1" dirty="0">
                <a:latin typeface="Calibri"/>
                <a:cs typeface="Calibri"/>
              </a:rPr>
              <a:t>Stepping Stone Models</a:t>
            </a:r>
          </a:p>
        </p:txBody>
      </p:sp>
      <p:pic>
        <p:nvPicPr>
          <p:cNvPr id="19458" name="Picture 2"/>
          <p:cNvPicPr>
            <a:picLocks noChangeAspect="1" noChangeArrowheads="1"/>
          </p:cNvPicPr>
          <p:nvPr/>
        </p:nvPicPr>
        <p:blipFill>
          <a:blip r:embed="rId2" cstate="print"/>
          <a:srcRect/>
          <a:stretch>
            <a:fillRect/>
          </a:stretch>
        </p:blipFill>
        <p:spPr bwMode="auto">
          <a:xfrm>
            <a:off x="676005" y="990600"/>
            <a:ext cx="3506849" cy="3931920"/>
          </a:xfrm>
          <a:prstGeom prst="rect">
            <a:avLst/>
          </a:prstGeom>
          <a:noFill/>
          <a:ln w="9525">
            <a:noFill/>
            <a:miter lim="800000"/>
            <a:headEnd/>
            <a:tailEnd/>
          </a:ln>
        </p:spPr>
      </p:pic>
      <p:sp>
        <p:nvSpPr>
          <p:cNvPr id="8" name="TextBox 7"/>
          <p:cNvSpPr txBox="1"/>
          <p:nvPr/>
        </p:nvSpPr>
        <p:spPr>
          <a:xfrm>
            <a:off x="4495799" y="1219200"/>
            <a:ext cx="4169461" cy="3416320"/>
          </a:xfrm>
          <a:prstGeom prst="rect">
            <a:avLst/>
          </a:prstGeom>
          <a:noFill/>
        </p:spPr>
        <p:txBody>
          <a:bodyPr wrap="square" rtlCol="0">
            <a:spAutoFit/>
          </a:bodyPr>
          <a:lstStyle/>
          <a:p>
            <a:r>
              <a:rPr lang="en-US" b="1" u="sng" dirty="0">
                <a:latin typeface="Calibri"/>
                <a:cs typeface="Calibri"/>
              </a:rPr>
              <a:t>Assumption: </a:t>
            </a:r>
          </a:p>
          <a:p>
            <a:r>
              <a:rPr lang="en-US" dirty="0">
                <a:latin typeface="Calibri"/>
                <a:cs typeface="Calibri"/>
              </a:rPr>
              <a:t>Populations only exchange genes with neighboring populations</a:t>
            </a:r>
          </a:p>
          <a:p>
            <a:endParaRPr lang="en-US" dirty="0">
              <a:latin typeface="Calibri"/>
              <a:cs typeface="Calibri"/>
            </a:endParaRPr>
          </a:p>
          <a:p>
            <a:r>
              <a:rPr lang="en-US" dirty="0">
                <a:cs typeface="Calibri"/>
              </a:rPr>
              <a:t>Isolation-by-Distance (IBD) effect.</a:t>
            </a:r>
          </a:p>
          <a:p>
            <a:endParaRPr lang="en-US" dirty="0">
              <a:cs typeface="Calibri"/>
            </a:endParaRPr>
          </a:p>
          <a:p>
            <a:r>
              <a:rPr lang="en-US" b="1" u="sng" dirty="0">
                <a:cs typeface="Calibri"/>
              </a:rPr>
              <a:t>Isolation-by-Distance</a:t>
            </a:r>
            <a:r>
              <a:rPr lang="en-US" dirty="0">
                <a:cs typeface="Calibri"/>
              </a:rPr>
              <a:t>: Decreased probability of mating or gene flow as the geographic distance between individuals or populations increases.</a:t>
            </a:r>
          </a:p>
          <a:p>
            <a:endParaRPr lang="en-US" dirty="0">
              <a:cs typeface="Calibri"/>
            </a:endParaRPr>
          </a:p>
          <a:p>
            <a:endParaRPr lang="en-US" dirty="0">
              <a:latin typeface="Calibri"/>
              <a:cs typeface="Calibri"/>
            </a:endParaRPr>
          </a:p>
        </p:txBody>
      </p:sp>
    </p:spTree>
    <p:extLst>
      <p:ext uri="{BB962C8B-B14F-4D97-AF65-F5344CB8AC3E}">
        <p14:creationId xmlns:p14="http://schemas.microsoft.com/office/powerpoint/2010/main" val="29022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3125" t="37000" r="20625" b="26000"/>
          <a:stretch>
            <a:fillRect/>
          </a:stretch>
        </p:blipFill>
        <p:spPr bwMode="auto">
          <a:xfrm>
            <a:off x="557595" y="279629"/>
            <a:ext cx="6400800" cy="4083269"/>
          </a:xfrm>
          <a:prstGeom prst="rect">
            <a:avLst/>
          </a:prstGeom>
          <a:noFill/>
          <a:ln w="9525">
            <a:noFill/>
            <a:miter lim="800000"/>
            <a:headEnd/>
            <a:tailEnd/>
          </a:ln>
        </p:spPr>
      </p:pic>
      <p:sp>
        <p:nvSpPr>
          <p:cNvPr id="3" name="TextBox 2"/>
          <p:cNvSpPr txBox="1"/>
          <p:nvPr/>
        </p:nvSpPr>
        <p:spPr>
          <a:xfrm>
            <a:off x="451766" y="4601628"/>
            <a:ext cx="8217986" cy="2185214"/>
          </a:xfrm>
          <a:prstGeom prst="rect">
            <a:avLst/>
          </a:prstGeom>
          <a:noFill/>
        </p:spPr>
        <p:txBody>
          <a:bodyPr wrap="square" rtlCol="0">
            <a:spAutoFit/>
          </a:bodyPr>
          <a:lstStyle/>
          <a:p>
            <a:r>
              <a:rPr lang="en-US" sz="2200" u="sng" dirty="0">
                <a:latin typeface="Calibri"/>
                <a:cs typeface="Calibri"/>
              </a:rPr>
              <a:t>Magnitude of gene flow </a:t>
            </a:r>
            <a:r>
              <a:rPr lang="en-US" sz="2200" dirty="0">
                <a:latin typeface="Calibri"/>
                <a:cs typeface="Calibri"/>
              </a:rPr>
              <a:t>and </a:t>
            </a:r>
            <a:r>
              <a:rPr lang="en-US" sz="2200" u="sng" dirty="0">
                <a:latin typeface="Calibri"/>
                <a:cs typeface="Calibri"/>
              </a:rPr>
              <a:t>distance</a:t>
            </a:r>
            <a:r>
              <a:rPr lang="en-US" sz="2200" dirty="0">
                <a:latin typeface="Calibri"/>
                <a:cs typeface="Calibri"/>
              </a:rPr>
              <a:t> between populations determine the similarity in allele frequencies in stepping-stone models.</a:t>
            </a:r>
          </a:p>
          <a:p>
            <a:endParaRPr lang="en-US" sz="2200" dirty="0">
              <a:latin typeface="Calibri"/>
              <a:cs typeface="Calibri"/>
            </a:endParaRPr>
          </a:p>
          <a:p>
            <a:r>
              <a:rPr lang="en-US" sz="2200" dirty="0">
                <a:cs typeface="Calibri"/>
              </a:rPr>
              <a:t>r is the correlation among allele frequencies between two populations (the higher the r, the lower the </a:t>
            </a:r>
            <a:r>
              <a:rPr lang="en-US" sz="2200" i="1" dirty="0">
                <a:cs typeface="Calibri"/>
              </a:rPr>
              <a:t>F</a:t>
            </a:r>
            <a:r>
              <a:rPr lang="en-US" sz="2200" i="1" baseline="-25000" dirty="0">
                <a:cs typeface="Calibri"/>
              </a:rPr>
              <a:t>ST</a:t>
            </a:r>
            <a:r>
              <a:rPr lang="en-US" sz="2200" dirty="0">
                <a:cs typeface="Calibri"/>
              </a:rPr>
              <a:t>)</a:t>
            </a:r>
          </a:p>
          <a:p>
            <a:endParaRPr lang="en-US" sz="2200" dirty="0">
              <a:latin typeface="Calibri"/>
              <a:cs typeface="Calibri"/>
            </a:endParaRPr>
          </a:p>
        </p:txBody>
      </p:sp>
      <p:sp>
        <p:nvSpPr>
          <p:cNvPr id="4" name="TextBox 3">
            <a:extLst>
              <a:ext uri="{FF2B5EF4-FFF2-40B4-BE49-F238E27FC236}">
                <a16:creationId xmlns:a16="http://schemas.microsoft.com/office/drawing/2014/main" id="{2903ADF2-7CFA-D648-91DF-5E0D9317F172}"/>
              </a:ext>
            </a:extLst>
          </p:cNvPr>
          <p:cNvSpPr txBox="1"/>
          <p:nvPr/>
        </p:nvSpPr>
        <p:spPr>
          <a:xfrm>
            <a:off x="6777318" y="864576"/>
            <a:ext cx="2212041" cy="830997"/>
          </a:xfrm>
          <a:prstGeom prst="rect">
            <a:avLst/>
          </a:prstGeom>
          <a:noFill/>
        </p:spPr>
        <p:txBody>
          <a:bodyPr wrap="square" rtlCol="0">
            <a:spAutoFit/>
          </a:bodyPr>
          <a:lstStyle/>
          <a:p>
            <a:r>
              <a:rPr lang="en-US" sz="1200" dirty="0"/>
              <a:t>Highest migration rates </a:t>
            </a:r>
          </a:p>
          <a:p>
            <a:r>
              <a:rPr lang="en-US" sz="1200" dirty="0"/>
              <a:t>Produce strongest correlations among allele frequencies with lowest </a:t>
            </a:r>
            <a:r>
              <a:rPr lang="en-US" sz="1200" dirty="0" err="1"/>
              <a:t>Fst</a:t>
            </a:r>
            <a:r>
              <a:rPr lang="en-US" sz="1200" dirty="0"/>
              <a:t>.</a:t>
            </a:r>
          </a:p>
        </p:txBody>
      </p:sp>
    </p:spTree>
    <p:extLst>
      <p:ext uri="{BB962C8B-B14F-4D97-AF65-F5344CB8AC3E}">
        <p14:creationId xmlns:p14="http://schemas.microsoft.com/office/powerpoint/2010/main" val="254460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37563"/>
            <a:ext cx="8229600" cy="71430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Isolation by Distance</a:t>
            </a:r>
          </a:p>
        </p:txBody>
      </p:sp>
      <p:sp>
        <p:nvSpPr>
          <p:cNvPr id="3" name="Content Placeholder 2"/>
          <p:cNvSpPr txBox="1">
            <a:spLocks/>
          </p:cNvSpPr>
          <p:nvPr/>
        </p:nvSpPr>
        <p:spPr>
          <a:xfrm>
            <a:off x="457200" y="1219200"/>
            <a:ext cx="8229600" cy="5257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a:cs typeface="Calibri"/>
              </a:rPr>
              <a:t>Typically plotted against geographic distance as </a:t>
            </a:r>
            <a:r>
              <a:rPr lang="en-US" sz="2200" i="1" dirty="0">
                <a:latin typeface="Calibri"/>
                <a:cs typeface="Calibri"/>
              </a:rPr>
              <a:t>F</a:t>
            </a:r>
            <a:r>
              <a:rPr lang="en-US" sz="2200" i="1" baseline="-25000" dirty="0">
                <a:latin typeface="Calibri"/>
                <a:cs typeface="Calibri"/>
              </a:rPr>
              <a:t>ST</a:t>
            </a:r>
            <a:r>
              <a:rPr lang="en-US" sz="2200" dirty="0">
                <a:latin typeface="Calibri"/>
                <a:cs typeface="Calibri"/>
              </a:rPr>
              <a:t>/(1 - </a:t>
            </a:r>
            <a:r>
              <a:rPr lang="en-US" sz="2200" i="1" dirty="0">
                <a:latin typeface="Calibri"/>
                <a:cs typeface="Calibri"/>
              </a:rPr>
              <a:t>F</a:t>
            </a:r>
            <a:r>
              <a:rPr lang="en-US" sz="2200" i="1" baseline="-25000" dirty="0">
                <a:latin typeface="Calibri"/>
                <a:cs typeface="Calibri"/>
              </a:rPr>
              <a:t>ST</a:t>
            </a:r>
            <a:r>
              <a:rPr lang="en-US" sz="2200" dirty="0">
                <a:latin typeface="Calibri"/>
                <a:cs typeface="Calibri"/>
              </a:rPr>
              <a:t>) to obtain a linear relationship.</a:t>
            </a:r>
          </a:p>
          <a:p>
            <a:endParaRPr lang="en-US" sz="1000" dirty="0">
              <a:latin typeface="Calibri"/>
              <a:cs typeface="Calibri"/>
            </a:endParaRPr>
          </a:p>
          <a:p>
            <a:pPr marL="0" indent="0">
              <a:buFont typeface="Arial"/>
              <a:buNone/>
            </a:pPr>
            <a:r>
              <a:rPr lang="en-US" sz="2800" dirty="0">
                <a:latin typeface="Calibri"/>
                <a:cs typeface="Calibri"/>
              </a:rPr>
              <a:t> </a:t>
            </a:r>
          </a:p>
        </p:txBody>
      </p:sp>
      <p:pic>
        <p:nvPicPr>
          <p:cNvPr id="4" name="Picture 3" descr="20348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56" y="2234984"/>
            <a:ext cx="3660854" cy="2743200"/>
          </a:xfrm>
          <a:prstGeom prst="rect">
            <a:avLst/>
          </a:prstGeom>
          <a:ln w="6350" cmpd="sng">
            <a:solidFill>
              <a:srgbClr val="000000"/>
            </a:solidFill>
          </a:ln>
        </p:spPr>
      </p:pic>
      <p:pic>
        <p:nvPicPr>
          <p:cNvPr id="5" name="Picture 4" descr="20348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852" y="1959187"/>
            <a:ext cx="4116457" cy="3084598"/>
          </a:xfrm>
          <a:prstGeom prst="rect">
            <a:avLst/>
          </a:prstGeom>
        </p:spPr>
      </p:pic>
      <p:sp>
        <p:nvSpPr>
          <p:cNvPr id="6" name="Rectangle 5"/>
          <p:cNvSpPr/>
          <p:nvPr/>
        </p:nvSpPr>
        <p:spPr>
          <a:xfrm>
            <a:off x="665757" y="5137819"/>
            <a:ext cx="3660854" cy="830997"/>
          </a:xfrm>
          <a:prstGeom prst="rect">
            <a:avLst/>
          </a:prstGeom>
        </p:spPr>
        <p:txBody>
          <a:bodyPr wrap="square">
            <a:spAutoFit/>
          </a:bodyPr>
          <a:lstStyle/>
          <a:p>
            <a:r>
              <a:rPr lang="en-US" sz="1200" dirty="0"/>
              <a:t>The rise and fall of isolation by distance in the </a:t>
            </a:r>
            <a:r>
              <a:rPr lang="en-US" sz="1200" dirty="0" err="1"/>
              <a:t>anadromous</a:t>
            </a:r>
            <a:r>
              <a:rPr lang="en-US" sz="1200" dirty="0"/>
              <a:t> brook </a:t>
            </a:r>
            <a:r>
              <a:rPr lang="en-US" sz="1200" dirty="0" err="1"/>
              <a:t>charr</a:t>
            </a:r>
            <a:r>
              <a:rPr lang="en-US" sz="1200" dirty="0"/>
              <a:t> </a:t>
            </a:r>
            <a:r>
              <a:rPr lang="en-US" sz="1200" i="1" dirty="0" err="1"/>
              <a:t>Salvelinus</a:t>
            </a:r>
            <a:r>
              <a:rPr lang="en-US" sz="1200" i="1" dirty="0"/>
              <a:t> </a:t>
            </a:r>
            <a:r>
              <a:rPr lang="en-US" sz="1200" i="1" dirty="0" err="1"/>
              <a:t>fontinalis</a:t>
            </a:r>
            <a:r>
              <a:rPr lang="en-US" sz="1200" i="1" dirty="0"/>
              <a:t> </a:t>
            </a:r>
            <a:r>
              <a:rPr lang="en-US" sz="1200" dirty="0" err="1"/>
              <a:t>Mitchill</a:t>
            </a:r>
            <a:endParaRPr lang="en-US" sz="1200" dirty="0"/>
          </a:p>
          <a:p>
            <a:r>
              <a:rPr lang="en-US" sz="1200" dirty="0"/>
              <a:t>http://</a:t>
            </a:r>
            <a:r>
              <a:rPr lang="en-US" sz="1200" dirty="0" err="1"/>
              <a:t>theses.ulaval.ca</a:t>
            </a:r>
            <a:r>
              <a:rPr lang="en-US" sz="1200" dirty="0"/>
              <a:t>/</a:t>
            </a:r>
            <a:r>
              <a:rPr lang="en-US" sz="1200" dirty="0" err="1"/>
              <a:t>archimede</a:t>
            </a:r>
            <a:r>
              <a:rPr lang="en-US" sz="1200" dirty="0"/>
              <a:t>/</a:t>
            </a:r>
            <a:r>
              <a:rPr lang="en-US" sz="1200" dirty="0" err="1"/>
              <a:t>fichiers</a:t>
            </a:r>
            <a:r>
              <a:rPr lang="en-US" sz="1200" dirty="0"/>
              <a:t>/20348/ch04.html</a:t>
            </a:r>
          </a:p>
        </p:txBody>
      </p:sp>
      <p:pic>
        <p:nvPicPr>
          <p:cNvPr id="7" name="Picture 6" descr="brooktroutl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803" y="5135791"/>
            <a:ext cx="2853961" cy="1389873"/>
          </a:xfrm>
          <a:prstGeom prst="rect">
            <a:avLst/>
          </a:prstGeom>
        </p:spPr>
      </p:pic>
    </p:spTree>
    <p:extLst>
      <p:ext uri="{BB962C8B-B14F-4D97-AF65-F5344CB8AC3E}">
        <p14:creationId xmlns:p14="http://schemas.microsoft.com/office/powerpoint/2010/main" val="2627388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4px-Ring_species_diagram.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8" y="1582175"/>
            <a:ext cx="3993704" cy="3291840"/>
          </a:xfrm>
          <a:prstGeom prst="rect">
            <a:avLst/>
          </a:prstGeom>
        </p:spPr>
      </p:pic>
      <p:pic>
        <p:nvPicPr>
          <p:cNvPr id="3" name="Picture 2" descr="greenish warbler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332" y="1582175"/>
            <a:ext cx="4389120" cy="3291840"/>
          </a:xfrm>
          <a:prstGeom prst="rect">
            <a:avLst/>
          </a:prstGeom>
        </p:spPr>
      </p:pic>
      <p:sp>
        <p:nvSpPr>
          <p:cNvPr id="4"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Calibri"/>
                <a:cs typeface="Calibri"/>
              </a:rPr>
              <a:t>The “ring species” is another kind of </a:t>
            </a:r>
          </a:p>
          <a:p>
            <a:pPr algn="l"/>
            <a:r>
              <a:rPr lang="en-US" sz="3200" dirty="0">
                <a:latin typeface="Calibri"/>
                <a:cs typeface="Calibri"/>
              </a:rPr>
              <a:t>stepping stone model:</a:t>
            </a:r>
          </a:p>
        </p:txBody>
      </p:sp>
      <p:sp>
        <p:nvSpPr>
          <p:cNvPr id="5" name="TextBox 4"/>
          <p:cNvSpPr txBox="1"/>
          <p:nvPr/>
        </p:nvSpPr>
        <p:spPr>
          <a:xfrm>
            <a:off x="308171" y="5011516"/>
            <a:ext cx="4380310" cy="1200329"/>
          </a:xfrm>
          <a:prstGeom prst="rect">
            <a:avLst/>
          </a:prstGeom>
          <a:noFill/>
        </p:spPr>
        <p:txBody>
          <a:bodyPr wrap="square" rtlCol="0">
            <a:spAutoFit/>
          </a:bodyPr>
          <a:lstStyle/>
          <a:p>
            <a:pPr marL="342900" indent="-342900">
              <a:buAutoNum type="alphaUcPeriod"/>
            </a:pPr>
            <a:r>
              <a:rPr lang="en-US" dirty="0" err="1"/>
              <a:t>Coventional</a:t>
            </a:r>
            <a:r>
              <a:rPr lang="en-US" dirty="0"/>
              <a:t> “cline” in allele frequencies</a:t>
            </a:r>
          </a:p>
          <a:p>
            <a:pPr marL="342900" indent="-342900">
              <a:buAutoNum type="alphaUcPeriod"/>
            </a:pPr>
            <a:r>
              <a:rPr lang="en-US" dirty="0"/>
              <a:t>Open “ring species”</a:t>
            </a:r>
          </a:p>
          <a:p>
            <a:pPr marL="342900" indent="-342900">
              <a:buFontTx/>
              <a:buAutoNum type="alphaUcPeriod"/>
            </a:pPr>
            <a:r>
              <a:rPr lang="en-US" dirty="0"/>
              <a:t>Closed “ring species” red &amp; green don’t interbreed where they contact</a:t>
            </a:r>
          </a:p>
        </p:txBody>
      </p:sp>
      <p:sp>
        <p:nvSpPr>
          <p:cNvPr id="6" name="TextBox 5"/>
          <p:cNvSpPr txBox="1"/>
          <p:nvPr/>
        </p:nvSpPr>
        <p:spPr>
          <a:xfrm>
            <a:off x="5054428" y="4688350"/>
            <a:ext cx="3586480" cy="738664"/>
          </a:xfrm>
          <a:prstGeom prst="rect">
            <a:avLst/>
          </a:prstGeom>
          <a:noFill/>
        </p:spPr>
        <p:txBody>
          <a:bodyPr wrap="square" rtlCol="0">
            <a:spAutoFit/>
          </a:bodyPr>
          <a:lstStyle/>
          <a:p>
            <a:r>
              <a:rPr lang="en-US" sz="1400" dirty="0"/>
              <a:t>Greenish Warbler (</a:t>
            </a:r>
            <a:r>
              <a:rPr lang="en-US" sz="1400" i="1" dirty="0" err="1"/>
              <a:t>Phylloscopus</a:t>
            </a:r>
            <a:r>
              <a:rPr lang="en-US" sz="1400" i="1" dirty="0"/>
              <a:t> </a:t>
            </a:r>
            <a:r>
              <a:rPr lang="en-US" sz="1400" i="1" dirty="0" err="1"/>
              <a:t>trochiloides</a:t>
            </a:r>
            <a:r>
              <a:rPr lang="en-US" sz="1400" dirty="0"/>
              <a:t>) forms a ring around the Himalayas </a:t>
            </a:r>
          </a:p>
          <a:p>
            <a:r>
              <a:rPr lang="en-US" sz="1400" dirty="0"/>
              <a:t>– Darren Irwin (UBC)</a:t>
            </a:r>
          </a:p>
        </p:txBody>
      </p:sp>
    </p:spTree>
    <p:extLst>
      <p:ext uri="{BB962C8B-B14F-4D97-AF65-F5344CB8AC3E}">
        <p14:creationId xmlns:p14="http://schemas.microsoft.com/office/powerpoint/2010/main" val="1928085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812A9-632B-B249-9009-38DA3981B0FB}"/>
              </a:ext>
            </a:extLst>
          </p:cNvPr>
          <p:cNvPicPr>
            <a:picLocks noChangeAspect="1"/>
          </p:cNvPicPr>
          <p:nvPr/>
        </p:nvPicPr>
        <p:blipFill>
          <a:blip r:embed="rId2"/>
          <a:stretch>
            <a:fillRect/>
          </a:stretch>
        </p:blipFill>
        <p:spPr>
          <a:xfrm>
            <a:off x="0" y="365760"/>
            <a:ext cx="9144000" cy="6126480"/>
          </a:xfrm>
          <a:prstGeom prst="rect">
            <a:avLst/>
          </a:prstGeom>
        </p:spPr>
      </p:pic>
      <p:sp>
        <p:nvSpPr>
          <p:cNvPr id="4" name="Rectangle 3">
            <a:extLst>
              <a:ext uri="{FF2B5EF4-FFF2-40B4-BE49-F238E27FC236}">
                <a16:creationId xmlns:a16="http://schemas.microsoft.com/office/drawing/2014/main" id="{2E9CC15D-92AB-2E47-AB55-159109AD592A}"/>
              </a:ext>
            </a:extLst>
          </p:cNvPr>
          <p:cNvSpPr/>
          <p:nvPr/>
        </p:nvSpPr>
        <p:spPr>
          <a:xfrm>
            <a:off x="68580" y="6492240"/>
            <a:ext cx="6217920" cy="276999"/>
          </a:xfrm>
          <a:prstGeom prst="rect">
            <a:avLst/>
          </a:prstGeom>
        </p:spPr>
        <p:txBody>
          <a:bodyPr wrap="square">
            <a:spAutoFit/>
          </a:bodyPr>
          <a:lstStyle/>
          <a:p>
            <a:r>
              <a:rPr lang="en-US" sz="1200" dirty="0"/>
              <a:t>https://</a:t>
            </a:r>
            <a:r>
              <a:rPr lang="en-US" sz="1200" dirty="0" err="1"/>
              <a:t>commons.wikimedia.org</a:t>
            </a:r>
            <a:r>
              <a:rPr lang="en-US" sz="1200" dirty="0"/>
              <a:t>/wiki/</a:t>
            </a:r>
            <a:r>
              <a:rPr lang="en-US" sz="1200" dirty="0" err="1"/>
              <a:t>File:Ring_Species</a:t>
            </a:r>
            <a:r>
              <a:rPr lang="en-US" sz="1200" dirty="0"/>
              <a:t>_(</a:t>
            </a:r>
            <a:r>
              <a:rPr lang="en-US" sz="1200" dirty="0" err="1"/>
              <a:t>gene_flow_around_a_barrier</a:t>
            </a:r>
            <a:r>
              <a:rPr lang="en-US" sz="1200" dirty="0"/>
              <a:t>).</a:t>
            </a:r>
            <a:r>
              <a:rPr lang="en-US" sz="1200" dirty="0" err="1"/>
              <a:t>png</a:t>
            </a:r>
            <a:endParaRPr lang="en-US" sz="1200" dirty="0"/>
          </a:p>
        </p:txBody>
      </p:sp>
    </p:spTree>
    <p:extLst>
      <p:ext uri="{BB962C8B-B14F-4D97-AF65-F5344CB8AC3E}">
        <p14:creationId xmlns:p14="http://schemas.microsoft.com/office/powerpoint/2010/main" val="397424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282A02-7732-8748-83ED-B03D91995DC3}"/>
              </a:ext>
            </a:extLst>
          </p:cNvPr>
          <p:cNvPicPr>
            <a:picLocks noChangeAspect="1"/>
          </p:cNvPicPr>
          <p:nvPr/>
        </p:nvPicPr>
        <p:blipFill>
          <a:blip r:embed="rId2"/>
          <a:stretch>
            <a:fillRect/>
          </a:stretch>
        </p:blipFill>
        <p:spPr>
          <a:xfrm>
            <a:off x="2414587" y="0"/>
            <a:ext cx="4314825" cy="6858000"/>
          </a:xfrm>
          <a:prstGeom prst="rect">
            <a:avLst/>
          </a:prstGeom>
        </p:spPr>
      </p:pic>
    </p:spTree>
    <p:extLst>
      <p:ext uri="{BB962C8B-B14F-4D97-AF65-F5344CB8AC3E}">
        <p14:creationId xmlns:p14="http://schemas.microsoft.com/office/powerpoint/2010/main" val="146557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095" y="403296"/>
            <a:ext cx="7886693" cy="2585323"/>
          </a:xfrm>
          <a:prstGeom prst="rect">
            <a:avLst/>
          </a:prstGeom>
          <a:noFill/>
        </p:spPr>
        <p:txBody>
          <a:bodyPr wrap="square" rtlCol="0">
            <a:spAutoFit/>
          </a:bodyPr>
          <a:lstStyle/>
          <a:p>
            <a:r>
              <a:rPr lang="en-US" sz="3600" dirty="0"/>
              <a:t>Cline</a:t>
            </a:r>
          </a:p>
          <a:p>
            <a:endParaRPr lang="en-US" dirty="0"/>
          </a:p>
          <a:p>
            <a:r>
              <a:rPr lang="en-US" dirty="0"/>
              <a:t>Species that fit stepping stone models of population structure, including Isolation by Distance and Ring Species, display </a:t>
            </a:r>
            <a:r>
              <a:rPr lang="en-US" u="sng" dirty="0" err="1"/>
              <a:t>clinal</a:t>
            </a:r>
            <a:r>
              <a:rPr lang="en-US" dirty="0"/>
              <a:t> patterns of genetic variation. </a:t>
            </a:r>
          </a:p>
          <a:p>
            <a:endParaRPr lang="en-US" dirty="0"/>
          </a:p>
          <a:p>
            <a:r>
              <a:rPr lang="en-US" b="1" dirty="0"/>
              <a:t>Cline = </a:t>
            </a:r>
            <a:r>
              <a:rPr lang="en-US" dirty="0"/>
              <a:t>continuous gradient of phenotypic or genetic differences, usually as a result of </a:t>
            </a:r>
            <a:r>
              <a:rPr lang="en-US" b="1" dirty="0"/>
              <a:t>(1) </a:t>
            </a:r>
            <a:r>
              <a:rPr lang="en-US" dirty="0"/>
              <a:t>isolation by distance (neutral), or </a:t>
            </a:r>
            <a:r>
              <a:rPr lang="en-US" b="1" dirty="0"/>
              <a:t>(2) </a:t>
            </a:r>
            <a:r>
              <a:rPr lang="en-US" dirty="0"/>
              <a:t>selection acting on environmental heterogeneity. </a:t>
            </a:r>
          </a:p>
        </p:txBody>
      </p:sp>
      <p:pic>
        <p:nvPicPr>
          <p:cNvPr id="3" name="Picture 2" descr="552px-Ring_species_seagull.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91" y="3155189"/>
            <a:ext cx="2633579" cy="2967548"/>
          </a:xfrm>
          <a:prstGeom prst="rect">
            <a:avLst/>
          </a:prstGeom>
        </p:spPr>
      </p:pic>
      <p:sp>
        <p:nvSpPr>
          <p:cNvPr id="4" name="Rectangle 3"/>
          <p:cNvSpPr/>
          <p:nvPr/>
        </p:nvSpPr>
        <p:spPr>
          <a:xfrm>
            <a:off x="3133350" y="3681076"/>
            <a:ext cx="2766961" cy="2985433"/>
          </a:xfrm>
          <a:prstGeom prst="rect">
            <a:avLst/>
          </a:prstGeom>
          <a:ln>
            <a:solidFill>
              <a:srgbClr val="000000"/>
            </a:solidFill>
          </a:ln>
        </p:spPr>
        <p:txBody>
          <a:bodyPr wrap="square">
            <a:spAutoFit/>
          </a:bodyPr>
          <a:lstStyle/>
          <a:p>
            <a:r>
              <a:rPr lang="en-US" sz="1400" b="1" u="sng" dirty="0"/>
              <a:t>Herring Gulls interbreed in a ring around the Arctic.</a:t>
            </a:r>
            <a:endParaRPr lang="en-US" sz="1400" dirty="0"/>
          </a:p>
          <a:p>
            <a:r>
              <a:rPr lang="en-US" sz="1400" dirty="0"/>
              <a:t>1: </a:t>
            </a:r>
            <a:r>
              <a:rPr lang="en-US" sz="1400" i="1" dirty="0" err="1"/>
              <a:t>Larus</a:t>
            </a:r>
            <a:r>
              <a:rPr lang="en-US" sz="1400" i="1" dirty="0"/>
              <a:t> </a:t>
            </a:r>
            <a:r>
              <a:rPr lang="en-US" sz="1400" i="1" dirty="0" err="1"/>
              <a:t>argentatus</a:t>
            </a:r>
            <a:r>
              <a:rPr lang="en-US" sz="1400" i="1" dirty="0"/>
              <a:t> </a:t>
            </a:r>
            <a:r>
              <a:rPr lang="en-US" sz="1400" i="1" dirty="0" err="1"/>
              <a:t>argentatus</a:t>
            </a:r>
            <a:endParaRPr lang="en-US" sz="1400" i="1" dirty="0"/>
          </a:p>
          <a:p>
            <a:r>
              <a:rPr lang="en-US" sz="1400" dirty="0"/>
              <a:t>2: </a:t>
            </a:r>
            <a:r>
              <a:rPr lang="en-US" sz="1400" i="1" dirty="0" err="1"/>
              <a:t>Larus</a:t>
            </a:r>
            <a:r>
              <a:rPr lang="en-US" sz="1400" i="1" dirty="0"/>
              <a:t> </a:t>
            </a:r>
            <a:r>
              <a:rPr lang="en-US" sz="1400" i="1" dirty="0" err="1"/>
              <a:t>fuscus</a:t>
            </a:r>
            <a:r>
              <a:rPr lang="en-US" sz="1400" i="1" dirty="0"/>
              <a:t> </a:t>
            </a:r>
            <a:r>
              <a:rPr lang="en-US" sz="1400" dirty="0"/>
              <a:t>(</a:t>
            </a:r>
            <a:r>
              <a:rPr lang="en-US" sz="1400" dirty="0" err="1"/>
              <a:t>sensu</a:t>
            </a:r>
            <a:r>
              <a:rPr lang="en-US" sz="1400" dirty="0"/>
              <a:t> </a:t>
            </a:r>
            <a:r>
              <a:rPr lang="en-US" sz="1400" dirty="0" err="1"/>
              <a:t>stricto</a:t>
            </a:r>
            <a:r>
              <a:rPr lang="en-US" sz="1400" dirty="0"/>
              <a:t>)</a:t>
            </a:r>
          </a:p>
          <a:p>
            <a:r>
              <a:rPr lang="en-US" sz="1400" dirty="0"/>
              <a:t>3: </a:t>
            </a:r>
            <a:r>
              <a:rPr lang="en-US" sz="1400" i="1" dirty="0" err="1"/>
              <a:t>Larus</a:t>
            </a:r>
            <a:r>
              <a:rPr lang="en-US" sz="1400" i="1" dirty="0"/>
              <a:t> </a:t>
            </a:r>
            <a:r>
              <a:rPr lang="en-US" sz="1400" i="1" dirty="0" err="1"/>
              <a:t>fuscus</a:t>
            </a:r>
            <a:r>
              <a:rPr lang="en-US" sz="1400" i="1" dirty="0"/>
              <a:t> </a:t>
            </a:r>
            <a:r>
              <a:rPr lang="en-US" sz="1400" i="1" dirty="0" err="1"/>
              <a:t>heuglini</a:t>
            </a:r>
            <a:endParaRPr lang="en-US" sz="1400" i="1" dirty="0"/>
          </a:p>
          <a:p>
            <a:r>
              <a:rPr lang="en-US" sz="1400" dirty="0"/>
              <a:t>4: </a:t>
            </a:r>
            <a:r>
              <a:rPr lang="en-US" sz="1400" i="1" dirty="0" err="1"/>
              <a:t>Larus</a:t>
            </a:r>
            <a:r>
              <a:rPr lang="en-US" sz="1400" i="1" dirty="0"/>
              <a:t> </a:t>
            </a:r>
            <a:r>
              <a:rPr lang="en-US" sz="1400" i="1" dirty="0" err="1"/>
              <a:t>argentatus</a:t>
            </a:r>
            <a:r>
              <a:rPr lang="en-US" sz="1400" i="1" dirty="0"/>
              <a:t> </a:t>
            </a:r>
            <a:r>
              <a:rPr lang="en-US" sz="1400" i="1" dirty="0" err="1"/>
              <a:t>birulai</a:t>
            </a:r>
            <a:endParaRPr lang="en-US" sz="1400" i="1" dirty="0"/>
          </a:p>
          <a:p>
            <a:r>
              <a:rPr lang="en-US" sz="1400" dirty="0"/>
              <a:t>5: </a:t>
            </a:r>
            <a:r>
              <a:rPr lang="en-US" sz="1400" i="1" dirty="0" err="1"/>
              <a:t>Larus</a:t>
            </a:r>
            <a:r>
              <a:rPr lang="en-US" sz="1400" i="1" dirty="0"/>
              <a:t> </a:t>
            </a:r>
            <a:r>
              <a:rPr lang="en-US" sz="1400" i="1" dirty="0" err="1"/>
              <a:t>argentatus</a:t>
            </a:r>
            <a:r>
              <a:rPr lang="en-US" sz="1400" i="1" dirty="0"/>
              <a:t> </a:t>
            </a:r>
            <a:r>
              <a:rPr lang="en-US" sz="1400" i="1" dirty="0" err="1"/>
              <a:t>vegae</a:t>
            </a:r>
            <a:endParaRPr lang="en-US" sz="1400" i="1" dirty="0"/>
          </a:p>
          <a:p>
            <a:r>
              <a:rPr lang="en-US" sz="1400" dirty="0"/>
              <a:t>6: </a:t>
            </a:r>
            <a:r>
              <a:rPr lang="en-US" sz="1400" i="1" dirty="0" err="1"/>
              <a:t>Larus</a:t>
            </a:r>
            <a:r>
              <a:rPr lang="en-US" sz="1400" i="1" dirty="0"/>
              <a:t> </a:t>
            </a:r>
            <a:r>
              <a:rPr lang="en-US" sz="1400" i="1" dirty="0" err="1"/>
              <a:t>argentatus</a:t>
            </a:r>
            <a:r>
              <a:rPr lang="en-US" sz="1400" i="1" dirty="0"/>
              <a:t> </a:t>
            </a:r>
            <a:r>
              <a:rPr lang="en-US" sz="1400" i="1" dirty="0" err="1"/>
              <a:t>smithsonianus</a:t>
            </a:r>
            <a:endParaRPr lang="en-US" sz="1400" i="1" dirty="0"/>
          </a:p>
          <a:p>
            <a:r>
              <a:rPr lang="en-US" sz="1400" dirty="0"/>
              <a:t>7: </a:t>
            </a:r>
            <a:r>
              <a:rPr lang="en-US" sz="1400" i="1" dirty="0" err="1"/>
              <a:t>Larus</a:t>
            </a:r>
            <a:r>
              <a:rPr lang="en-US" sz="1400" i="1" dirty="0"/>
              <a:t> </a:t>
            </a:r>
            <a:r>
              <a:rPr lang="en-US" sz="1400" i="1" dirty="0" err="1"/>
              <a:t>argentatus</a:t>
            </a:r>
            <a:r>
              <a:rPr lang="en-US" sz="1400" i="1" dirty="0"/>
              <a:t> </a:t>
            </a:r>
            <a:r>
              <a:rPr lang="en-US" sz="1400" i="1" dirty="0" err="1"/>
              <a:t>argenteus</a:t>
            </a:r>
            <a:endParaRPr lang="en-US" sz="1400" i="1" dirty="0"/>
          </a:p>
          <a:p>
            <a:endParaRPr lang="en-US" sz="1400" i="1" dirty="0"/>
          </a:p>
          <a:p>
            <a:r>
              <a:rPr lang="en-US" sz="1200" dirty="0" err="1"/>
              <a:t>Liebers</a:t>
            </a:r>
            <a:r>
              <a:rPr lang="en-US" sz="1200" dirty="0"/>
              <a:t>, </a:t>
            </a:r>
            <a:r>
              <a:rPr lang="en-US" sz="1200" dirty="0" err="1"/>
              <a:t>Dorit</a:t>
            </a:r>
            <a:r>
              <a:rPr lang="en-US" sz="1200" dirty="0"/>
              <a:t>; de </a:t>
            </a:r>
            <a:r>
              <a:rPr lang="en-US" sz="1200" dirty="0" err="1"/>
              <a:t>Knijff</a:t>
            </a:r>
            <a:r>
              <a:rPr lang="en-US" sz="1200" dirty="0"/>
              <a:t>, Peter &amp; </a:t>
            </a:r>
            <a:r>
              <a:rPr lang="en-US" sz="1200" dirty="0" err="1"/>
              <a:t>Helbig</a:t>
            </a:r>
            <a:r>
              <a:rPr lang="en-US" sz="1200" dirty="0"/>
              <a:t>, Andreas J. (2004): The herring gull complex is not a ring species. Proc. Roy. Soc. B 271: 893-901</a:t>
            </a:r>
            <a:endParaRPr lang="en-US" sz="1200" i="1" dirty="0"/>
          </a:p>
        </p:txBody>
      </p:sp>
      <p:pic>
        <p:nvPicPr>
          <p:cNvPr id="5" name="Picture 4" descr="6049676877_0d1a8ec445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371" y="2869430"/>
            <a:ext cx="2751223" cy="1840418"/>
          </a:xfrm>
          <a:prstGeom prst="rect">
            <a:avLst/>
          </a:prstGeom>
        </p:spPr>
      </p:pic>
    </p:spTree>
    <p:extLst>
      <p:ext uri="{BB962C8B-B14F-4D97-AF65-F5344CB8AC3E}">
        <p14:creationId xmlns:p14="http://schemas.microsoft.com/office/powerpoint/2010/main" val="353490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14" y="570650"/>
            <a:ext cx="8178860" cy="584776"/>
          </a:xfrm>
          <a:prstGeom prst="rect">
            <a:avLst/>
          </a:prstGeom>
        </p:spPr>
        <p:txBody>
          <a:bodyPr wrap="square">
            <a:spAutoFit/>
          </a:bodyPr>
          <a:lstStyle/>
          <a:p>
            <a:pPr algn="ctr"/>
            <a:r>
              <a:rPr lang="en-US" sz="3200" dirty="0"/>
              <a:t>Cline - Isolation by Distance - Neutral Variation</a:t>
            </a:r>
          </a:p>
        </p:txBody>
      </p:sp>
      <p:pic>
        <p:nvPicPr>
          <p:cNvPr id="3" name="Picture 2"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93" y="1510635"/>
            <a:ext cx="2153412" cy="4114800"/>
          </a:xfrm>
          <a:prstGeom prst="rect">
            <a:avLst/>
          </a:prstGeom>
        </p:spPr>
      </p:pic>
      <p:pic>
        <p:nvPicPr>
          <p:cNvPr id="4" name="Picture 3"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205" y="1510635"/>
            <a:ext cx="5695122" cy="4114800"/>
          </a:xfrm>
          <a:prstGeom prst="rect">
            <a:avLst/>
          </a:prstGeom>
        </p:spPr>
      </p:pic>
      <p:sp>
        <p:nvSpPr>
          <p:cNvPr id="5" name="Rectangle 4"/>
          <p:cNvSpPr/>
          <p:nvPr/>
        </p:nvSpPr>
        <p:spPr>
          <a:xfrm>
            <a:off x="530666" y="5895811"/>
            <a:ext cx="7975533" cy="738664"/>
          </a:xfrm>
          <a:prstGeom prst="rect">
            <a:avLst/>
          </a:prstGeom>
        </p:spPr>
        <p:txBody>
          <a:bodyPr wrap="square">
            <a:spAutoFit/>
          </a:bodyPr>
          <a:lstStyle/>
          <a:p>
            <a:pPr algn="ctr"/>
            <a:r>
              <a:rPr lang="en-US" sz="1400" dirty="0"/>
              <a:t>Carling, MD and RT Brumfield (2008) Haldane’s rule in an avian system: Using cline theory and divergence population genetics to test for differential introgression of mitochondrial, autosomal and sex-linked loci across the </a:t>
            </a:r>
            <a:r>
              <a:rPr lang="en-US" sz="1400" i="1" dirty="0"/>
              <a:t>Passerina</a:t>
            </a:r>
            <a:r>
              <a:rPr lang="en-US" sz="1400" dirty="0"/>
              <a:t> bunting hybrid zone. Evolution 62:2600-2615.</a:t>
            </a:r>
          </a:p>
        </p:txBody>
      </p:sp>
      <p:pic>
        <p:nvPicPr>
          <p:cNvPr id="6" name="Picture 5" descr="lazul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3880" y="4683372"/>
            <a:ext cx="1257300" cy="914400"/>
          </a:xfrm>
          <a:prstGeom prst="rect">
            <a:avLst/>
          </a:prstGeom>
        </p:spPr>
      </p:pic>
      <p:pic>
        <p:nvPicPr>
          <p:cNvPr id="7" name="Picture 6" descr="indigo_bunting_breeding_mal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732" y="4683372"/>
            <a:ext cx="1214438" cy="914400"/>
          </a:xfrm>
          <a:prstGeom prst="rect">
            <a:avLst/>
          </a:prstGeom>
        </p:spPr>
      </p:pic>
      <p:sp>
        <p:nvSpPr>
          <p:cNvPr id="8" name="TextBox 7"/>
          <p:cNvSpPr txBox="1"/>
          <p:nvPr/>
        </p:nvSpPr>
        <p:spPr>
          <a:xfrm>
            <a:off x="2989840" y="5569746"/>
            <a:ext cx="1054571" cy="276999"/>
          </a:xfrm>
          <a:prstGeom prst="rect">
            <a:avLst/>
          </a:prstGeom>
          <a:noFill/>
        </p:spPr>
        <p:txBody>
          <a:bodyPr wrap="none" rtlCol="0">
            <a:spAutoFit/>
          </a:bodyPr>
          <a:lstStyle/>
          <a:p>
            <a:r>
              <a:rPr lang="en-US" sz="1200" dirty="0"/>
              <a:t>Lazuli Bunting</a:t>
            </a:r>
          </a:p>
        </p:txBody>
      </p:sp>
      <p:sp>
        <p:nvSpPr>
          <p:cNvPr id="9" name="TextBox 8"/>
          <p:cNvSpPr txBox="1"/>
          <p:nvPr/>
        </p:nvSpPr>
        <p:spPr>
          <a:xfrm>
            <a:off x="4518142" y="5565891"/>
            <a:ext cx="1093268" cy="276999"/>
          </a:xfrm>
          <a:prstGeom prst="rect">
            <a:avLst/>
          </a:prstGeom>
          <a:noFill/>
        </p:spPr>
        <p:txBody>
          <a:bodyPr wrap="none" rtlCol="0">
            <a:spAutoFit/>
          </a:bodyPr>
          <a:lstStyle/>
          <a:p>
            <a:r>
              <a:rPr lang="en-US" sz="1200" dirty="0"/>
              <a:t>Indigo Bunting</a:t>
            </a:r>
          </a:p>
        </p:txBody>
      </p:sp>
    </p:spTree>
    <p:extLst>
      <p:ext uri="{BB962C8B-B14F-4D97-AF65-F5344CB8AC3E}">
        <p14:creationId xmlns:p14="http://schemas.microsoft.com/office/powerpoint/2010/main" val="2554892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739FF-A5DA-FB41-A848-13F82306DB47}"/>
              </a:ext>
            </a:extLst>
          </p:cNvPr>
          <p:cNvPicPr>
            <a:picLocks noChangeAspect="1"/>
          </p:cNvPicPr>
          <p:nvPr/>
        </p:nvPicPr>
        <p:blipFill>
          <a:blip r:embed="rId2"/>
          <a:stretch>
            <a:fillRect/>
          </a:stretch>
        </p:blipFill>
        <p:spPr>
          <a:xfrm>
            <a:off x="2997200" y="374650"/>
            <a:ext cx="3149600" cy="6108700"/>
          </a:xfrm>
          <a:prstGeom prst="rect">
            <a:avLst/>
          </a:prstGeom>
        </p:spPr>
      </p:pic>
      <p:sp>
        <p:nvSpPr>
          <p:cNvPr id="4" name="TextBox 3">
            <a:extLst>
              <a:ext uri="{FF2B5EF4-FFF2-40B4-BE49-F238E27FC236}">
                <a16:creationId xmlns:a16="http://schemas.microsoft.com/office/drawing/2014/main" id="{1E411819-DC35-C547-8193-24584A547295}"/>
              </a:ext>
            </a:extLst>
          </p:cNvPr>
          <p:cNvSpPr txBox="1"/>
          <p:nvPr/>
        </p:nvSpPr>
        <p:spPr>
          <a:xfrm>
            <a:off x="554355" y="374650"/>
            <a:ext cx="2171699" cy="2585323"/>
          </a:xfrm>
          <a:prstGeom prst="rect">
            <a:avLst/>
          </a:prstGeom>
          <a:noFill/>
        </p:spPr>
        <p:txBody>
          <a:bodyPr wrap="square" rtlCol="0">
            <a:spAutoFit/>
          </a:bodyPr>
          <a:lstStyle/>
          <a:p>
            <a:r>
              <a:rPr lang="en-US" b="1" dirty="0"/>
              <a:t>Frequency of cold-adapted LDH allele</a:t>
            </a:r>
          </a:p>
          <a:p>
            <a:r>
              <a:rPr lang="en-US" b="1" dirty="0"/>
              <a:t>in </a:t>
            </a:r>
            <a:r>
              <a:rPr lang="en-US" b="1" i="1" dirty="0" err="1"/>
              <a:t>Fundulus</a:t>
            </a:r>
            <a:r>
              <a:rPr lang="en-US" b="1" i="1" dirty="0"/>
              <a:t> </a:t>
            </a:r>
            <a:r>
              <a:rPr lang="en-US" b="1" i="1" dirty="0" err="1"/>
              <a:t>heteroclitus</a:t>
            </a:r>
            <a:endParaRPr lang="en-US" b="1" i="1" dirty="0"/>
          </a:p>
          <a:p>
            <a:endParaRPr lang="en-US" i="1" dirty="0"/>
          </a:p>
          <a:p>
            <a:r>
              <a:rPr lang="en-US" dirty="0"/>
              <a:t>LDH catalyzes reversible conversion of pyruvate to lactate</a:t>
            </a:r>
          </a:p>
        </p:txBody>
      </p:sp>
      <p:sp>
        <p:nvSpPr>
          <p:cNvPr id="5" name="Rectangle 4">
            <a:extLst>
              <a:ext uri="{FF2B5EF4-FFF2-40B4-BE49-F238E27FC236}">
                <a16:creationId xmlns:a16="http://schemas.microsoft.com/office/drawing/2014/main" id="{A08CDCB9-A9DB-9045-B77C-1915E6D58371}"/>
              </a:ext>
            </a:extLst>
          </p:cNvPr>
          <p:cNvSpPr/>
          <p:nvPr/>
        </p:nvSpPr>
        <p:spPr>
          <a:xfrm>
            <a:off x="3047169" y="6536174"/>
            <a:ext cx="3099631" cy="276999"/>
          </a:xfrm>
          <a:prstGeom prst="rect">
            <a:avLst/>
          </a:prstGeom>
        </p:spPr>
        <p:txBody>
          <a:bodyPr wrap="none">
            <a:spAutoFit/>
          </a:bodyPr>
          <a:lstStyle/>
          <a:p>
            <a:r>
              <a:rPr lang="en-US" sz="1200" dirty="0"/>
              <a:t>https://</a:t>
            </a:r>
            <a:r>
              <a:rPr lang="en-US" sz="1200" dirty="0" err="1"/>
              <a:t>schoolbag.info</a:t>
            </a:r>
            <a:r>
              <a:rPr lang="en-US" sz="1200" dirty="0"/>
              <a:t>/biology/living/115.html</a:t>
            </a:r>
          </a:p>
        </p:txBody>
      </p:sp>
    </p:spTree>
    <p:extLst>
      <p:ext uri="{BB962C8B-B14F-4D97-AF65-F5344CB8AC3E}">
        <p14:creationId xmlns:p14="http://schemas.microsoft.com/office/powerpoint/2010/main" val="388201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p:cNvSpPr txBox="1"/>
          <p:nvPr/>
        </p:nvSpPr>
        <p:spPr>
          <a:xfrm>
            <a:off x="2356068" y="5654532"/>
            <a:ext cx="6258249" cy="213990"/>
          </a:xfrm>
          <a:prstGeom prst="rect">
            <a:avLst/>
          </a:prstGeom>
          <a:noFill/>
          <a:ln>
            <a:noFill/>
          </a:ln>
        </p:spPr>
        <p:txBody>
          <a:bodyPr wrap="square" lIns="90000" tIns="45000" rIns="90000" bIns="45000">
            <a:spAutoFit/>
          </a:bodyPr>
          <a:lstStyle/>
          <a:p>
            <a:r>
              <a:rPr lang="en-US" sz="800" b="1" strike="noStrike" spc="-1" dirty="0">
                <a:solidFill>
                  <a:srgbClr val="0054A6"/>
                </a:solidFill>
                <a:latin typeface="Arial"/>
              </a:rPr>
              <a:t>J of Evolutionary Biology, Volume: 30, Issue: 8, Pages: 1512-1515, First published: 08 August 2017, DOI: (10.1111/jeb.13112) </a:t>
            </a:r>
            <a:endParaRPr lang="en-US" sz="800" b="0" strike="noStrike" spc="-1" dirty="0">
              <a:solidFill>
                <a:srgbClr val="000000"/>
              </a:solidFill>
              <a:latin typeface="Arial"/>
            </a:endParaRPr>
          </a:p>
        </p:txBody>
      </p:sp>
      <p:pic>
        <p:nvPicPr>
          <p:cNvPr id="46" name="Main graphic"/>
          <p:cNvPicPr>
            <a:picLocks noChangeAspect="1"/>
          </p:cNvPicPr>
          <p:nvPr/>
        </p:nvPicPr>
        <p:blipFill>
          <a:blip r:embed="rId3"/>
          <a:stretch/>
        </p:blipFill>
        <p:spPr>
          <a:xfrm>
            <a:off x="424032" y="166128"/>
            <a:ext cx="8295936" cy="5376027"/>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cxnSp>
        <p:nvCxnSpPr>
          <p:cNvPr id="7" name="Straight Arrow Connector 6"/>
          <p:cNvCxnSpPr/>
          <p:nvPr/>
        </p:nvCxnSpPr>
        <p:spPr>
          <a:xfrm flipH="1">
            <a:off x="5050631" y="2703635"/>
            <a:ext cx="52367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588920" y="2461261"/>
            <a:ext cx="3031058" cy="507831"/>
          </a:xfrm>
          <a:prstGeom prst="rect">
            <a:avLst/>
          </a:prstGeom>
          <a:noFill/>
        </p:spPr>
        <p:txBody>
          <a:bodyPr wrap="square" rtlCol="0">
            <a:spAutoFit/>
          </a:bodyPr>
          <a:lstStyle/>
          <a:p>
            <a:r>
              <a:rPr lang="en-US" sz="1350" dirty="0"/>
              <a:t>Moving back in time, lineages move to the other population with probability, </a:t>
            </a:r>
            <a:r>
              <a:rPr lang="en-US" sz="1350" i="1" dirty="0"/>
              <a:t>m</a:t>
            </a:r>
            <a:r>
              <a:rPr lang="en-US" sz="1350" dirty="0"/>
              <a:t>.</a:t>
            </a:r>
          </a:p>
        </p:txBody>
      </p:sp>
      <mc:AlternateContent xmlns:mc="http://schemas.openxmlformats.org/markup-compatibility/2006" xmlns:a14="http://schemas.microsoft.com/office/drawing/2010/main">
        <mc:Choice Requires="a14">
          <p:sp>
            <p:nvSpPr>
              <p:cNvPr id="9" name="TextBox 8"/>
              <p:cNvSpPr txBox="1"/>
              <p:nvPr/>
            </p:nvSpPr>
            <p:spPr>
              <a:xfrm>
                <a:off x="5588920" y="3070240"/>
                <a:ext cx="3031058" cy="507831"/>
              </a:xfrm>
              <a:prstGeom prst="rect">
                <a:avLst/>
              </a:prstGeom>
              <a:noFill/>
            </p:spPr>
            <p:txBody>
              <a:bodyPr wrap="square" rtlCol="0">
                <a:spAutoFit/>
              </a:bodyPr>
              <a:lstStyle/>
              <a:p>
                <a:r>
                  <a:rPr lang="en-US" sz="1350" dirty="0"/>
                  <a:t>Probability that an individual was not a migrant one generation ago = </a:t>
                </a:r>
                <a14:m>
                  <m:oMath xmlns:m="http://schemas.openxmlformats.org/officeDocument/2006/math">
                    <m:r>
                      <a:rPr lang="en-US" sz="1350" i="1">
                        <a:latin typeface="Cambria Math" panose="02040503050406030204" pitchFamily="18" charset="0"/>
                      </a:rPr>
                      <m:t>1−</m:t>
                    </m:r>
                    <m:r>
                      <a:rPr lang="en-US" sz="1350" i="1">
                        <a:latin typeface="Cambria Math" panose="02040503050406030204" pitchFamily="18" charset="0"/>
                      </a:rPr>
                      <m:t>𝑚</m:t>
                    </m:r>
                  </m:oMath>
                </a14:m>
                <a:r>
                  <a:rPr lang="en-US" sz="1350"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5588920" y="3070240"/>
                <a:ext cx="3031058" cy="507831"/>
              </a:xfrm>
              <a:prstGeom prst="rect">
                <a:avLst/>
              </a:prstGeom>
              <a:blipFill>
                <a:blip r:embed="rId4"/>
                <a:stretch>
                  <a:fillRect l="-418" t="-2439"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88920" y="3679219"/>
                <a:ext cx="3031058" cy="507831"/>
              </a:xfrm>
              <a:prstGeom prst="rect">
                <a:avLst/>
              </a:prstGeom>
              <a:noFill/>
            </p:spPr>
            <p:txBody>
              <a:bodyPr wrap="square" rtlCol="0">
                <a:spAutoFit/>
              </a:bodyPr>
              <a:lstStyle/>
              <a:p>
                <a:r>
                  <a:rPr lang="en-US" sz="1350" dirty="0"/>
                  <a:t>Probability that an individual was not a migrant </a:t>
                </a:r>
                <a:r>
                  <a:rPr lang="en-US" sz="1350" i="1" dirty="0"/>
                  <a:t>r</a:t>
                </a:r>
                <a:r>
                  <a:rPr lang="en-US" sz="1350" dirty="0"/>
                  <a:t> generation ago = </a:t>
                </a:r>
                <a14:m>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(1−</m:t>
                        </m:r>
                        <m:r>
                          <a:rPr lang="en-US" sz="1350" i="1">
                            <a:latin typeface="Cambria Math" panose="02040503050406030204" pitchFamily="18" charset="0"/>
                          </a:rPr>
                          <m:t>𝑚</m:t>
                        </m:r>
                        <m:r>
                          <a:rPr lang="en-US" sz="1350" i="1">
                            <a:latin typeface="Cambria Math" panose="02040503050406030204" pitchFamily="18" charset="0"/>
                          </a:rPr>
                          <m:t>)</m:t>
                        </m:r>
                      </m:e>
                      <m:sup>
                        <m:r>
                          <a:rPr lang="en-US" sz="1350" i="1">
                            <a:latin typeface="Cambria Math" panose="02040503050406030204" pitchFamily="18" charset="0"/>
                          </a:rPr>
                          <m:t>𝑟</m:t>
                        </m:r>
                      </m:sup>
                    </m:sSup>
                  </m:oMath>
                </a14:m>
                <a:r>
                  <a:rPr lang="en-US" sz="1350" dirty="0"/>
                  <a:t> </a:t>
                </a:r>
              </a:p>
            </p:txBody>
          </p:sp>
        </mc:Choice>
        <mc:Fallback xmlns="">
          <p:sp>
            <p:nvSpPr>
              <p:cNvPr id="10" name="TextBox 9"/>
              <p:cNvSpPr txBox="1">
                <a:spLocks noRot="1" noChangeAspect="1" noMove="1" noResize="1" noEditPoints="1" noAdjustHandles="1" noChangeArrowheads="1" noChangeShapeType="1" noTextEdit="1"/>
              </p:cNvSpPr>
              <p:nvPr/>
            </p:nvSpPr>
            <p:spPr>
              <a:xfrm>
                <a:off x="5588920" y="3679219"/>
                <a:ext cx="3031058" cy="507831"/>
              </a:xfrm>
              <a:prstGeom prst="rect">
                <a:avLst/>
              </a:prstGeom>
              <a:blipFill>
                <a:blip r:embed="rId5"/>
                <a:stretch>
                  <a:fillRect l="-418" t="-2439" b="-12195"/>
                </a:stretch>
              </a:blipFill>
            </p:spPr>
            <p:txBody>
              <a:bodyPr/>
              <a:lstStyle/>
              <a:p>
                <a:r>
                  <a:rPr lang="en-US">
                    <a:noFill/>
                  </a:rPr>
                  <a:t> </a:t>
                </a:r>
              </a:p>
            </p:txBody>
          </p:sp>
        </mc:Fallback>
      </mc:AlternateContent>
      <p:sp>
        <p:nvSpPr>
          <p:cNvPr id="4" name="TextBox 3"/>
          <p:cNvSpPr txBox="1"/>
          <p:nvPr/>
        </p:nvSpPr>
        <p:spPr>
          <a:xfrm>
            <a:off x="939019" y="5498345"/>
            <a:ext cx="6234987" cy="507831"/>
          </a:xfrm>
          <a:prstGeom prst="rect">
            <a:avLst/>
          </a:prstGeom>
          <a:noFill/>
        </p:spPr>
        <p:txBody>
          <a:bodyPr wrap="square" rtlCol="0">
            <a:spAutoFit/>
          </a:bodyPr>
          <a:lstStyle/>
          <a:p>
            <a:r>
              <a:rPr lang="en-US" sz="1350" i="1" dirty="0"/>
              <a:t>*This equilibrium model without population splitting or changes in population size assumes infinite divergence times</a:t>
            </a:r>
          </a:p>
        </p:txBody>
      </p:sp>
      <p:sp>
        <p:nvSpPr>
          <p:cNvPr id="3" name="TextBox 2">
            <a:extLst>
              <a:ext uri="{FF2B5EF4-FFF2-40B4-BE49-F238E27FC236}">
                <a16:creationId xmlns:a16="http://schemas.microsoft.com/office/drawing/2014/main" id="{ACC1CAD9-6D2F-191A-D6EF-22D884CE60AE}"/>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6068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4" name="TextBox 3"/>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11" name="TextBox 10"/>
          <p:cNvSpPr txBox="1"/>
          <p:nvPr/>
        </p:nvSpPr>
        <p:spPr>
          <a:xfrm>
            <a:off x="5144918" y="1479123"/>
            <a:ext cx="3566700" cy="369332"/>
          </a:xfrm>
          <a:prstGeom prst="rect">
            <a:avLst/>
          </a:prstGeom>
          <a:noFill/>
        </p:spPr>
        <p:txBody>
          <a:bodyPr wrap="square" rtlCol="0">
            <a:spAutoFit/>
          </a:bodyPr>
          <a:lstStyle/>
          <a:p>
            <a:r>
              <a:rPr lang="en-US" b="1" dirty="0"/>
              <a:t>Applications to real populations</a:t>
            </a:r>
          </a:p>
        </p:txBody>
      </p:sp>
      <mc:AlternateContent xmlns:mc="http://schemas.openxmlformats.org/markup-compatibility/2006" xmlns:a14="http://schemas.microsoft.com/office/drawing/2010/main">
        <mc:Choice Requires="a14">
          <p:sp>
            <p:nvSpPr>
              <p:cNvPr id="12" name="TextBox 11"/>
              <p:cNvSpPr txBox="1"/>
              <p:nvPr/>
            </p:nvSpPr>
            <p:spPr>
              <a:xfrm>
                <a:off x="5147300" y="1777178"/>
                <a:ext cx="3878831" cy="4593565"/>
              </a:xfrm>
              <a:prstGeom prst="rect">
                <a:avLst/>
              </a:prstGeom>
              <a:noFill/>
            </p:spPr>
            <p:txBody>
              <a:bodyPr wrap="square" rtlCol="0">
                <a:spAutoFit/>
              </a:bodyPr>
              <a:lstStyle/>
              <a:p>
                <a:pPr marL="214313" indent="-214313">
                  <a:spcAft>
                    <a:spcPts val="450"/>
                  </a:spcAft>
                  <a:buFont typeface="Arial" panose="020B0604020202020204" pitchFamily="34" charset="0"/>
                  <a:buChar char="•"/>
                </a:pPr>
                <a:endParaRPr lang="en-US" sz="1500" dirty="0"/>
              </a:p>
              <a:p>
                <a:pPr marL="214313" indent="-214313">
                  <a:spcAft>
                    <a:spcPts val="450"/>
                  </a:spcAft>
                  <a:buFont typeface="Arial" panose="020B0604020202020204" pitchFamily="34" charset="0"/>
                  <a:buChar char="•"/>
                </a:pPr>
                <a:r>
                  <a:rPr lang="en-US" sz="1500" dirty="0"/>
                  <a:t>Migration rates can be scaled to the substitution rate (</a:t>
                </a:r>
                <a:r>
                  <a:rPr lang="en-US" sz="1500" i="1" dirty="0"/>
                  <a:t>µ</a:t>
                </a:r>
                <a:r>
                  <a:rPr lang="en-US" sz="1500" dirty="0"/>
                  <a:t>) or to the effective population size (2</a:t>
                </a:r>
                <a:r>
                  <a:rPr lang="en-US" sz="1500" i="1" dirty="0"/>
                  <a:t>N</a:t>
                </a:r>
                <a:r>
                  <a:rPr lang="en-US" sz="1500" i="1" baseline="-25000" dirty="0"/>
                  <a:t>e</a:t>
                </a:r>
                <a:r>
                  <a:rPr lang="en-US" sz="1500" dirty="0"/>
                  <a:t>)</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Define </a:t>
                </a:r>
                <a14:m>
                  <m:oMath xmlns:m="http://schemas.openxmlformats.org/officeDocument/2006/math">
                    <m:r>
                      <a:rPr lang="en-US" sz="1500" i="1">
                        <a:latin typeface="Cambria Math" panose="02040503050406030204" pitchFamily="18" charset="0"/>
                      </a:rPr>
                      <m:t>𝑀</m:t>
                    </m:r>
                    <m:r>
                      <a:rPr lang="en-US" sz="1500" i="1">
                        <a:latin typeface="Cambria Math" panose="02040503050406030204" pitchFamily="18" charset="0"/>
                      </a:rPr>
                      <m:t>=</m:t>
                    </m:r>
                    <m:r>
                      <a:rPr lang="en-US" sz="1500" i="1">
                        <a:latin typeface="Cambria Math" panose="02040503050406030204" pitchFamily="18" charset="0"/>
                      </a:rPr>
                      <m:t>𝑚</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𝜇</m:t>
                    </m:r>
                  </m:oMath>
                </a14:m>
                <a:r>
                  <a:rPr lang="en-US" sz="1500" dirty="0"/>
                  <a:t> or </a:t>
                </a:r>
                <a14:m>
                  <m:oMath xmlns:m="http://schemas.openxmlformats.org/officeDocument/2006/math">
                    <m:r>
                      <a:rPr lang="en-US" sz="1500" i="1">
                        <a:latin typeface="Cambria Math" panose="02040503050406030204" pitchFamily="18" charset="0"/>
                      </a:rPr>
                      <m:t>𝑀</m:t>
                    </m:r>
                    <m:r>
                      <a:rPr lang="en-US" sz="1500" i="1">
                        <a:latin typeface="Cambria Math" panose="02040503050406030204" pitchFamily="18" charset="0"/>
                      </a:rPr>
                      <m:t>=2</m:t>
                    </m:r>
                    <m:sSub>
                      <m:sSubPr>
                        <m:ctrlPr>
                          <a:rPr lang="en-US" sz="1500" i="1">
                            <a:latin typeface="Cambria Math" panose="02040503050406030204" pitchFamily="18" charset="0"/>
                          </a:rPr>
                        </m:ctrlPr>
                      </m:sSubPr>
                      <m:e>
                        <m:r>
                          <a:rPr lang="en-US" sz="1500" i="1">
                            <a:latin typeface="Cambria Math" panose="02040503050406030204" pitchFamily="18" charset="0"/>
                          </a:rPr>
                          <m:t>𝑁</m:t>
                        </m:r>
                      </m:e>
                      <m:sub>
                        <m:r>
                          <a:rPr lang="en-US" sz="1500" i="1">
                            <a:latin typeface="Cambria Math" panose="02040503050406030204" pitchFamily="18" charset="0"/>
                          </a:rPr>
                          <m:t>𝑒</m:t>
                        </m:r>
                      </m:sub>
                    </m:sSub>
                    <m:r>
                      <a:rPr lang="en-US" sz="1500" i="1">
                        <a:latin typeface="Cambria Math" panose="02040503050406030204" pitchFamily="18" charset="0"/>
                      </a:rPr>
                      <m:t>𝑚</m:t>
                    </m:r>
                  </m:oMath>
                </a14:m>
                <a:endParaRPr lang="en-US" sz="1500" dirty="0"/>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When we scale to </a:t>
                </a:r>
                <a:r>
                  <a:rPr lang="en-US" sz="1500" i="1" dirty="0"/>
                  <a:t>µ</a:t>
                </a:r>
                <a:r>
                  <a:rPr lang="en-US" sz="1500" dirty="0"/>
                  <a:t>,</a:t>
                </a:r>
                <a:r>
                  <a:rPr lang="en-US" sz="1500" i="1" dirty="0"/>
                  <a:t> M</a:t>
                </a:r>
                <a:r>
                  <a:rPr lang="en-US" sz="1500" dirty="0"/>
                  <a:t> can be estimated from the genealogy as the probability of migration relative to the probability of mutation</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In other words are variants arising from mutation or introduction through migration</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Falls apart when </a:t>
                </a:r>
                <a14:m>
                  <m:oMath xmlns:m="http://schemas.openxmlformats.org/officeDocument/2006/math">
                    <m:r>
                      <a:rPr lang="en-US" sz="1500" i="1">
                        <a:latin typeface="Cambria Math" panose="02040503050406030204" pitchFamily="18" charset="0"/>
                      </a:rPr>
                      <m:t>𝑚</m:t>
                    </m:r>
                  </m:oMath>
                </a14:m>
                <a:r>
                  <a:rPr lang="en-US" sz="1500" dirty="0"/>
                  <a:t> is very high</a:t>
                </a:r>
              </a:p>
            </p:txBody>
          </p:sp>
        </mc:Choice>
        <mc:Fallback xmlns="">
          <p:sp>
            <p:nvSpPr>
              <p:cNvPr id="12" name="TextBox 11"/>
              <p:cNvSpPr txBox="1">
                <a:spLocks noRot="1" noChangeAspect="1" noMove="1" noResize="1" noEditPoints="1" noAdjustHandles="1" noChangeArrowheads="1" noChangeShapeType="1" noTextEdit="1"/>
              </p:cNvSpPr>
              <p:nvPr/>
            </p:nvSpPr>
            <p:spPr>
              <a:xfrm>
                <a:off x="5147300" y="1777178"/>
                <a:ext cx="3878831" cy="4593565"/>
              </a:xfrm>
              <a:prstGeom prst="rect">
                <a:avLst/>
              </a:prstGeom>
              <a:blipFill>
                <a:blip r:embed="rId4"/>
                <a:stretch>
                  <a:fillRect l="-654" r="-1961" b="-82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1F104A3-1C11-4E46-D949-3BD14257F6FC}"/>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561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4" name="TextBox 3"/>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11" name="TextBox 10"/>
          <p:cNvSpPr txBox="1"/>
          <p:nvPr/>
        </p:nvSpPr>
        <p:spPr>
          <a:xfrm>
            <a:off x="5144918" y="1479123"/>
            <a:ext cx="3566700" cy="369332"/>
          </a:xfrm>
          <a:prstGeom prst="rect">
            <a:avLst/>
          </a:prstGeom>
          <a:noFill/>
        </p:spPr>
        <p:txBody>
          <a:bodyPr wrap="square" rtlCol="0">
            <a:spAutoFit/>
          </a:bodyPr>
          <a:lstStyle/>
          <a:p>
            <a:r>
              <a:rPr lang="en-US" b="1" dirty="0"/>
              <a:t>Applications to real populations</a:t>
            </a:r>
          </a:p>
        </p:txBody>
      </p:sp>
      <mc:AlternateContent xmlns:mc="http://schemas.openxmlformats.org/markup-compatibility/2006" xmlns:a14="http://schemas.microsoft.com/office/drawing/2010/main">
        <mc:Choice Requires="a14">
          <p:sp>
            <p:nvSpPr>
              <p:cNvPr id="12" name="TextBox 11"/>
              <p:cNvSpPr txBox="1"/>
              <p:nvPr/>
            </p:nvSpPr>
            <p:spPr>
              <a:xfrm>
                <a:off x="5053819" y="1825372"/>
                <a:ext cx="4090181" cy="4533292"/>
              </a:xfrm>
              <a:prstGeom prst="rect">
                <a:avLst/>
              </a:prstGeom>
              <a:noFill/>
            </p:spPr>
            <p:txBody>
              <a:bodyPr wrap="square" rtlCol="0">
                <a:spAutoFit/>
              </a:bodyPr>
              <a:lstStyle/>
              <a:p>
                <a:pPr marL="214313" indent="-214313">
                  <a:spcAft>
                    <a:spcPts val="450"/>
                  </a:spcAft>
                  <a:buFont typeface="Arial" panose="020B0604020202020204" pitchFamily="34" charset="0"/>
                  <a:buChar char="•"/>
                </a:pPr>
                <a:endParaRPr lang="en-US" sz="1500" dirty="0"/>
              </a:p>
              <a:p>
                <a:pPr marL="214313" indent="-214313">
                  <a:spcAft>
                    <a:spcPts val="450"/>
                  </a:spcAft>
                  <a:buFont typeface="Arial" panose="020B0604020202020204" pitchFamily="34" charset="0"/>
                  <a:buChar char="•"/>
                </a:pPr>
                <a:r>
                  <a:rPr lang="en-US" sz="1500" dirty="0"/>
                  <a:t>We can determine the effective number of migrants (</a:t>
                </a:r>
                <a14:m>
                  <m:oMath xmlns:m="http://schemas.openxmlformats.org/officeDocument/2006/math">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r>
                  <a:rPr lang="en-US" sz="1500" dirty="0"/>
                  <a:t>) from coalescence genealogies without knowing the substitution rate </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We simultaneously estimate </a:t>
                </a:r>
                <a14:m>
                  <m:oMath xmlns:m="http://schemas.openxmlformats.org/officeDocument/2006/math">
                    <m:r>
                      <a:rPr lang="en-US" sz="1500" i="1">
                        <a:latin typeface="Cambria Math" panose="02040503050406030204" pitchFamily="18" charset="0"/>
                        <a:ea typeface="Cambria Math" panose="02040503050406030204" pitchFamily="18" charset="0"/>
                      </a:rPr>
                      <m:t>𝜃</m:t>
                    </m:r>
                  </m:oMath>
                </a14:m>
                <a:r>
                  <a:rPr lang="en-US" sz="1500" dirty="0">
                    <a:latin typeface="Calibri" panose="020F0502020204030204" pitchFamily="34"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𝜇</m:t>
                    </m:r>
                  </m:oMath>
                </a14:m>
                <a:r>
                  <a:rPr lang="en-US" sz="1500" dirty="0">
                    <a:latin typeface="Calibri" panose="020F0502020204030204" pitchFamily="34" charset="0"/>
                  </a:rPr>
                  <a:t>) and </a:t>
                </a:r>
                <a:r>
                  <a:rPr lang="en-US" sz="1500" i="1" dirty="0">
                    <a:latin typeface="Calibri" panose="020F0502020204030204" pitchFamily="34" charset="0"/>
                  </a:rPr>
                  <a:t>M</a:t>
                </a:r>
                <a:r>
                  <a:rPr lang="en-US" sz="1500" dirty="0">
                    <a:latin typeface="Calibri" panose="020F0502020204030204" pitchFamily="34" charset="0"/>
                  </a:rPr>
                  <a:t> (</a:t>
                </a:r>
                <a14:m>
                  <m:oMath xmlns:m="http://schemas.openxmlformats.org/officeDocument/2006/math">
                    <m:r>
                      <a:rPr lang="en-US" sz="1500" i="1">
                        <a:latin typeface="Cambria Math" panose="02040503050406030204" pitchFamily="18" charset="0"/>
                      </a:rPr>
                      <m:t>𝑚</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𝜇</m:t>
                    </m:r>
                  </m:oMath>
                </a14:m>
                <a:r>
                  <a:rPr lang="en-US" sz="1500" dirty="0"/>
                  <a:t>) </a:t>
                </a:r>
                <a:r>
                  <a:rPr lang="en-US" sz="1500" dirty="0">
                    <a:latin typeface="Calibri" panose="020F0502020204030204" pitchFamily="34" charset="0"/>
                  </a:rPr>
                  <a:t>from the genealogy</a:t>
                </a:r>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m:t>
                    </m:r>
                    <m:f>
                      <m:fPr>
                        <m:type m:val="skw"/>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𝑚</m:t>
                        </m:r>
                      </m:num>
                      <m:den>
                        <m:r>
                          <a:rPr lang="en-US" sz="1500" i="1">
                            <a:latin typeface="Cambria Math" panose="02040503050406030204" pitchFamily="18" charset="0"/>
                            <a:ea typeface="Cambria Math" panose="02040503050406030204" pitchFamily="18" charset="0"/>
                          </a:rPr>
                          <m:t>𝑀</m:t>
                        </m:r>
                      </m:den>
                    </m:f>
                    <m:r>
                      <a:rPr lang="en-US" sz="1500">
                        <a:latin typeface="Cambria Math" panose="02040503050406030204" pitchFamily="18" charset="0"/>
                        <a:ea typeface="Cambria Math" panose="02040503050406030204" pitchFamily="18" charset="0"/>
                      </a:rPr>
                      <m:t>)</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𝑀</m:t>
                    </m:r>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f>
                      <m:fPr>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𝑀</m:t>
                        </m:r>
                      </m:num>
                      <m:den>
                        <m:r>
                          <a:rPr lang="en-US" sz="1500" i="1">
                            <a:latin typeface="Cambria Math" panose="02040503050406030204" pitchFamily="18" charset="0"/>
                            <a:ea typeface="Cambria Math" panose="02040503050406030204" pitchFamily="18" charset="0"/>
                          </a:rPr>
                          <m:t>2</m:t>
                        </m:r>
                      </m:den>
                    </m:f>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r>
                  <a:rPr lang="en-US" sz="1500" dirty="0"/>
                  <a:t> is the effective number of migrants</a:t>
                </a:r>
              </a:p>
              <a:p>
                <a:pPr marL="900113" lvl="2" indent="-214313">
                  <a:spcAft>
                    <a:spcPts val="450"/>
                  </a:spcAft>
                  <a:buFont typeface="Arial" panose="020B0604020202020204" pitchFamily="34" charset="0"/>
                  <a:buChar char="•"/>
                </a:pPr>
                <a:r>
                  <a:rPr lang="en-US" sz="1500" dirty="0"/>
                  <a:t>This is the biologically meaningful parameter</a:t>
                </a:r>
              </a:p>
              <a:p>
                <a:pPr marL="900113" lvl="2"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53819" y="1825372"/>
                <a:ext cx="4090181" cy="4533292"/>
              </a:xfrm>
              <a:prstGeom prst="rect">
                <a:avLst/>
              </a:prstGeom>
              <a:blipFill>
                <a:blip r:embed="rId4"/>
                <a:stretch>
                  <a:fillRect l="-310" r="-123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6D2A708-C7C4-17EB-7CD9-16F07FC5B240}"/>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86987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4883"/>
          <a:stretch/>
        </p:blipFill>
        <p:spPr>
          <a:xfrm>
            <a:off x="5847545" y="925830"/>
            <a:ext cx="2002227" cy="5074920"/>
          </a:xfrm>
          <a:prstGeom prst="rect">
            <a:avLst/>
          </a:prstGeom>
        </p:spPr>
      </p:pic>
      <p:pic>
        <p:nvPicPr>
          <p:cNvPr id="3" name="Picture 17" descr="GWTeal"/>
          <p:cNvPicPr>
            <a:picLocks noChangeAspect="1" noChangeArrowheads="1"/>
          </p:cNvPicPr>
          <p:nvPr/>
        </p:nvPicPr>
        <p:blipFill>
          <a:blip r:embed="rId3" cstate="print"/>
          <a:srcRect r="2251" b="3334"/>
          <a:stretch>
            <a:fillRect/>
          </a:stretch>
        </p:blipFill>
        <p:spPr bwMode="auto">
          <a:xfrm>
            <a:off x="6302205" y="1760916"/>
            <a:ext cx="1028700" cy="686991"/>
          </a:xfrm>
          <a:prstGeom prst="rect">
            <a:avLst/>
          </a:prstGeom>
          <a:noFill/>
          <a:ln w="9525">
            <a:noFill/>
            <a:miter lim="800000"/>
            <a:headEnd/>
            <a:tailEnd/>
          </a:ln>
        </p:spPr>
      </p:pic>
      <p:sp>
        <p:nvSpPr>
          <p:cNvPr id="4" name="TextBox 3"/>
          <p:cNvSpPr txBox="1"/>
          <p:nvPr/>
        </p:nvSpPr>
        <p:spPr>
          <a:xfrm>
            <a:off x="6083864" y="2469728"/>
            <a:ext cx="1484846" cy="507831"/>
          </a:xfrm>
          <a:prstGeom prst="rect">
            <a:avLst/>
          </a:prstGeom>
          <a:noFill/>
        </p:spPr>
        <p:txBody>
          <a:bodyPr wrap="square" rtlCol="0">
            <a:spAutoFit/>
          </a:bodyPr>
          <a:lstStyle/>
          <a:p>
            <a:pPr algn="ctr"/>
            <a:r>
              <a:rPr lang="en-US" sz="1350" dirty="0"/>
              <a:t>Green-winged Teal</a:t>
            </a:r>
          </a:p>
        </p:txBody>
      </p:sp>
      <p:sp>
        <p:nvSpPr>
          <p:cNvPr id="5" name="TextBox 4"/>
          <p:cNvSpPr txBox="1"/>
          <p:nvPr/>
        </p:nvSpPr>
        <p:spPr>
          <a:xfrm>
            <a:off x="8068115" y="1604566"/>
            <a:ext cx="913712" cy="300082"/>
          </a:xfrm>
          <a:prstGeom prst="rect">
            <a:avLst/>
          </a:prstGeom>
          <a:noFill/>
        </p:spPr>
        <p:txBody>
          <a:bodyPr wrap="none" rtlCol="0">
            <a:spAutoFit/>
          </a:bodyPr>
          <a:lstStyle/>
          <a:p>
            <a:r>
              <a:rPr lang="en-US" sz="1350" dirty="0"/>
              <a:t>Immigrant</a:t>
            </a:r>
          </a:p>
        </p:txBody>
      </p:sp>
      <p:cxnSp>
        <p:nvCxnSpPr>
          <p:cNvPr id="7" name="Straight Arrow Connector 6"/>
          <p:cNvCxnSpPr>
            <a:stCxn id="5" idx="1"/>
          </p:cNvCxnSpPr>
          <p:nvPr/>
        </p:nvCxnSpPr>
        <p:spPr>
          <a:xfrm flipH="1" flipV="1">
            <a:off x="7794001" y="1743067"/>
            <a:ext cx="274114" cy="115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078666" y="3584358"/>
            <a:ext cx="913712" cy="300082"/>
          </a:xfrm>
          <a:prstGeom prst="rect">
            <a:avLst/>
          </a:prstGeom>
          <a:noFill/>
        </p:spPr>
        <p:txBody>
          <a:bodyPr wrap="none" rtlCol="0">
            <a:spAutoFit/>
          </a:bodyPr>
          <a:lstStyle/>
          <a:p>
            <a:r>
              <a:rPr lang="en-US" sz="1350" dirty="0"/>
              <a:t>Immigrant</a:t>
            </a:r>
          </a:p>
        </p:txBody>
      </p:sp>
      <p:cxnSp>
        <p:nvCxnSpPr>
          <p:cNvPr id="9" name="Straight Arrow Connector 8"/>
          <p:cNvCxnSpPr>
            <a:stCxn id="8" idx="1"/>
          </p:cNvCxnSpPr>
          <p:nvPr/>
        </p:nvCxnSpPr>
        <p:spPr>
          <a:xfrm flipH="1" flipV="1">
            <a:off x="7804552" y="3722858"/>
            <a:ext cx="274114" cy="115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12" name="TextBox 11"/>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6" name="TextBox 5">
            <a:extLst>
              <a:ext uri="{FF2B5EF4-FFF2-40B4-BE49-F238E27FC236}">
                <a16:creationId xmlns:a16="http://schemas.microsoft.com/office/drawing/2014/main" id="{EE4B9C80-3EE3-5288-DC5A-5BEB90C70C8B}"/>
              </a:ext>
            </a:extLst>
          </p:cNvPr>
          <p:cNvSpPr txBox="1"/>
          <p:nvPr/>
        </p:nvSpPr>
        <p:spPr>
          <a:xfrm>
            <a:off x="5847545" y="5951911"/>
            <a:ext cx="3163080" cy="830997"/>
          </a:xfrm>
          <a:prstGeom prst="rect">
            <a:avLst/>
          </a:prstGeom>
          <a:noFill/>
        </p:spPr>
        <p:txBody>
          <a:bodyPr wrap="square" rtlCol="0">
            <a:spAutoFit/>
          </a:bodyPr>
          <a:lstStyle/>
          <a:p>
            <a:r>
              <a:rPr lang="en-US" sz="1600" dirty="0"/>
              <a:t>*Migrants are easy to detect because the lineages are sorted and deeply divergent.</a:t>
            </a:r>
          </a:p>
        </p:txBody>
      </p:sp>
      <p:sp>
        <p:nvSpPr>
          <p:cNvPr id="16" name="TextBox 15">
            <a:extLst>
              <a:ext uri="{FF2B5EF4-FFF2-40B4-BE49-F238E27FC236}">
                <a16:creationId xmlns:a16="http://schemas.microsoft.com/office/drawing/2014/main" id="{5B1E507C-B607-C52B-C542-A2E4158ACF4C}"/>
              </a:ext>
            </a:extLst>
          </p:cNvPr>
          <p:cNvSpPr txBox="1"/>
          <p:nvPr/>
        </p:nvSpPr>
        <p:spPr>
          <a:xfrm>
            <a:off x="67947" y="6367409"/>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75016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12" name="TextBox 11"/>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grpSp>
        <p:nvGrpSpPr>
          <p:cNvPr id="39" name="Group 38"/>
          <p:cNvGrpSpPr>
            <a:grpSpLocks noChangeAspect="1"/>
          </p:cNvGrpSpPr>
          <p:nvPr/>
        </p:nvGrpSpPr>
        <p:grpSpPr>
          <a:xfrm>
            <a:off x="6975950" y="961310"/>
            <a:ext cx="1988845" cy="4992138"/>
            <a:chOff x="9041959" y="126951"/>
            <a:chExt cx="2488315" cy="6245842"/>
          </a:xfrm>
        </p:grpSpPr>
        <p:pic>
          <p:nvPicPr>
            <p:cNvPr id="23" name="Picture 22"/>
            <p:cNvPicPr>
              <a:picLocks noChangeAspect="1"/>
            </p:cNvPicPr>
            <p:nvPr/>
          </p:nvPicPr>
          <p:blipFill rotWithShape="1">
            <a:blip r:embed="rId3"/>
            <a:srcRect r="24902" b="5132"/>
            <a:stretch/>
          </p:blipFill>
          <p:spPr>
            <a:xfrm>
              <a:off x="9041959" y="126951"/>
              <a:ext cx="2488315" cy="6245842"/>
            </a:xfrm>
            <a:prstGeom prst="rect">
              <a:avLst/>
            </a:prstGeom>
          </p:spPr>
        </p:pic>
        <p:sp>
          <p:nvSpPr>
            <p:cNvPr id="24" name="Rectangle 23"/>
            <p:cNvSpPr/>
            <p:nvPr/>
          </p:nvSpPr>
          <p:spPr>
            <a:xfrm>
              <a:off x="10604310" y="126951"/>
              <a:ext cx="764275" cy="3708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9903978" y="358061"/>
              <a:ext cx="532649" cy="88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9845091" y="1409700"/>
              <a:ext cx="532649" cy="50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9987819" y="1972101"/>
              <a:ext cx="389921" cy="552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987819" y="2577344"/>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10494623" y="2955547"/>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11159914" y="3294322"/>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286116" y="4109565"/>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0280686" y="4649787"/>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10886240" y="4799761"/>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10338682" y="52779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10925050" y="5436297"/>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592097" y="56335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0265247" y="5801295"/>
              <a:ext cx="311881" cy="57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 name="TextBox 39"/>
          <p:cNvSpPr txBox="1"/>
          <p:nvPr/>
        </p:nvSpPr>
        <p:spPr>
          <a:xfrm>
            <a:off x="6420511" y="2623792"/>
            <a:ext cx="753411" cy="300082"/>
          </a:xfrm>
          <a:prstGeom prst="rect">
            <a:avLst/>
          </a:prstGeom>
          <a:noFill/>
        </p:spPr>
        <p:txBody>
          <a:bodyPr wrap="none" rtlCol="0">
            <a:spAutoFit/>
          </a:bodyPr>
          <a:lstStyle/>
          <a:p>
            <a:r>
              <a:rPr lang="en-US" sz="1350" dirty="0"/>
              <a:t>Gadwall</a:t>
            </a:r>
          </a:p>
        </p:txBody>
      </p:sp>
      <p:pic>
        <p:nvPicPr>
          <p:cNvPr id="41" name="Picture 8" descr="gadwall%200502016s_thumb">
            <a:hlinkClick r:id="rId4"/>
          </p:cNvPr>
          <p:cNvPicPr>
            <a:picLocks noChangeAspect="1" noChangeArrowheads="1"/>
          </p:cNvPicPr>
          <p:nvPr/>
        </p:nvPicPr>
        <p:blipFill>
          <a:blip r:embed="rId5" cstate="print"/>
          <a:srcRect/>
          <a:stretch>
            <a:fillRect/>
          </a:stretch>
        </p:blipFill>
        <p:spPr bwMode="auto">
          <a:xfrm>
            <a:off x="6208211" y="1829484"/>
            <a:ext cx="1096566" cy="821531"/>
          </a:xfrm>
          <a:prstGeom prst="rect">
            <a:avLst/>
          </a:prstGeom>
          <a:noFill/>
          <a:ln w="9525">
            <a:noFill/>
            <a:miter lim="800000"/>
            <a:headEnd/>
            <a:tailEnd/>
          </a:ln>
        </p:spPr>
      </p:pic>
      <p:sp>
        <p:nvSpPr>
          <p:cNvPr id="42" name="TextBox 41"/>
          <p:cNvSpPr txBox="1"/>
          <p:nvPr/>
        </p:nvSpPr>
        <p:spPr>
          <a:xfrm>
            <a:off x="5159404" y="3138313"/>
            <a:ext cx="1683225" cy="1277273"/>
          </a:xfrm>
          <a:prstGeom prst="rect">
            <a:avLst/>
          </a:prstGeom>
          <a:noFill/>
        </p:spPr>
        <p:txBody>
          <a:bodyPr wrap="square" rtlCol="0">
            <a:spAutoFit/>
          </a:bodyPr>
          <a:lstStyle/>
          <a:p>
            <a:pPr algn="ctr"/>
            <a:r>
              <a:rPr lang="en-US" sz="1500" dirty="0">
                <a:solidFill>
                  <a:srgbClr val="FF0000"/>
                </a:solidFill>
              </a:rPr>
              <a:t>Recent divergence, high migration rates, or both</a:t>
            </a:r>
          </a:p>
          <a:p>
            <a:pPr algn="ctr"/>
            <a:r>
              <a:rPr lang="en-US" sz="3200" dirty="0">
                <a:solidFill>
                  <a:srgbClr val="FF0000"/>
                </a:solidFill>
              </a:rPr>
              <a:t>?</a:t>
            </a:r>
          </a:p>
        </p:txBody>
      </p:sp>
      <p:sp>
        <p:nvSpPr>
          <p:cNvPr id="2" name="TextBox 1">
            <a:extLst>
              <a:ext uri="{FF2B5EF4-FFF2-40B4-BE49-F238E27FC236}">
                <a16:creationId xmlns:a16="http://schemas.microsoft.com/office/drawing/2014/main" id="{9879DF06-D9A6-39B6-49A3-1C928A87E06D}"/>
              </a:ext>
            </a:extLst>
          </p:cNvPr>
          <p:cNvSpPr txBox="1"/>
          <p:nvPr/>
        </p:nvSpPr>
        <p:spPr>
          <a:xfrm>
            <a:off x="5847545" y="5964611"/>
            <a:ext cx="3163080" cy="830997"/>
          </a:xfrm>
          <a:prstGeom prst="rect">
            <a:avLst/>
          </a:prstGeom>
          <a:noFill/>
        </p:spPr>
        <p:txBody>
          <a:bodyPr wrap="square" rtlCol="0">
            <a:spAutoFit/>
          </a:bodyPr>
          <a:lstStyle/>
          <a:p>
            <a:r>
              <a:rPr lang="en-US" sz="1600" dirty="0">
                <a:solidFill>
                  <a:srgbClr val="FF0000"/>
                </a:solidFill>
              </a:rPr>
              <a:t>*Migrants are difficult to discern because the lineages are not sorted and not deeply divergent.</a:t>
            </a:r>
          </a:p>
        </p:txBody>
      </p:sp>
      <p:sp>
        <p:nvSpPr>
          <p:cNvPr id="3" name="TextBox 2">
            <a:extLst>
              <a:ext uri="{FF2B5EF4-FFF2-40B4-BE49-F238E27FC236}">
                <a16:creationId xmlns:a16="http://schemas.microsoft.com/office/drawing/2014/main" id="{3D26234E-81FE-85D0-4196-90210329384D}"/>
              </a:ext>
            </a:extLst>
          </p:cNvPr>
          <p:cNvSpPr txBox="1"/>
          <p:nvPr/>
        </p:nvSpPr>
        <p:spPr>
          <a:xfrm>
            <a:off x="67947" y="6367409"/>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468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028" y="1101267"/>
            <a:ext cx="4314323" cy="415498"/>
          </a:xfrm>
          <a:prstGeom prst="rect">
            <a:avLst/>
          </a:prstGeom>
        </p:spPr>
        <p:txBody>
          <a:bodyPr wrap="none">
            <a:spAutoFit/>
          </a:bodyPr>
          <a:lstStyle/>
          <a:p>
            <a:r>
              <a:rPr lang="en-US" altLang="ja-JP" sz="2100" b="1" dirty="0">
                <a:ea typeface="MS PGothic" panose="020B0600070205080204" pitchFamily="34" charset="-128"/>
              </a:rPr>
              <a:t>Isolation-with-migration (IM) models</a:t>
            </a:r>
            <a:endParaRPr lang="en-US" sz="2100" b="1" dirty="0"/>
          </a:p>
        </p:txBody>
      </p:sp>
      <p:pic>
        <p:nvPicPr>
          <p:cNvPr id="6" name="Picture 2" descr="https://bio.cst.temple.edu/~hey/images/research_related/Isolation_with_migration_fi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81" r="2381" b="1907"/>
          <a:stretch/>
        </p:blipFill>
        <p:spPr bwMode="auto">
          <a:xfrm>
            <a:off x="3366254" y="2122431"/>
            <a:ext cx="2676294" cy="2743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a:grpSpLocks noChangeAspect="1"/>
          </p:cNvGrpSpPr>
          <p:nvPr/>
        </p:nvGrpSpPr>
        <p:grpSpPr>
          <a:xfrm>
            <a:off x="478051" y="2063808"/>
            <a:ext cx="2589198" cy="2793206"/>
            <a:chOff x="2356636" y="1232025"/>
            <a:chExt cx="3452264" cy="3724275"/>
          </a:xfrm>
        </p:grpSpPr>
        <p:pic>
          <p:nvPicPr>
            <p:cNvPr id="3" name="Picture 2"/>
            <p:cNvPicPr>
              <a:picLocks noChangeAspect="1"/>
            </p:cNvPicPr>
            <p:nvPr/>
          </p:nvPicPr>
          <p:blipFill rotWithShape="1">
            <a:blip r:embed="rId3"/>
            <a:srcRect l="44813" t="-378" r="-464" b="378"/>
            <a:stretch/>
          </p:blipFill>
          <p:spPr>
            <a:xfrm flipV="1">
              <a:off x="2356636" y="1232025"/>
              <a:ext cx="3371264" cy="3724275"/>
            </a:xfrm>
            <a:prstGeom prst="rect">
              <a:avLst/>
            </a:prstGeom>
          </p:spPr>
        </p:pic>
        <p:pic>
          <p:nvPicPr>
            <p:cNvPr id="10" name="Picture 9"/>
            <p:cNvPicPr>
              <a:picLocks noChangeAspect="1"/>
            </p:cNvPicPr>
            <p:nvPr/>
          </p:nvPicPr>
          <p:blipFill rotWithShape="1">
            <a:blip r:embed="rId3"/>
            <a:srcRect l="44813" t="93395" r="-464" b="378"/>
            <a:stretch/>
          </p:blipFill>
          <p:spPr>
            <a:xfrm>
              <a:off x="2437636" y="1288112"/>
              <a:ext cx="3371264" cy="231926"/>
            </a:xfrm>
            <a:prstGeom prst="rect">
              <a:avLst/>
            </a:prstGeom>
          </p:spPr>
        </p:pic>
        <p:pic>
          <p:nvPicPr>
            <p:cNvPr id="11" name="Picture 10"/>
            <p:cNvPicPr>
              <a:picLocks noChangeAspect="1"/>
            </p:cNvPicPr>
            <p:nvPr/>
          </p:nvPicPr>
          <p:blipFill rotWithShape="1">
            <a:blip r:embed="rId3"/>
            <a:srcRect l="44813" t="-378" r="45579" b="60679"/>
            <a:stretch/>
          </p:blipFill>
          <p:spPr>
            <a:xfrm>
              <a:off x="2356636" y="3270908"/>
              <a:ext cx="582059" cy="1478514"/>
            </a:xfrm>
            <a:prstGeom prst="rect">
              <a:avLst/>
            </a:prstGeom>
          </p:spPr>
        </p:pic>
      </p:grpSp>
      <p:sp>
        <p:nvSpPr>
          <p:cNvPr id="14" name="TextBox 13"/>
          <p:cNvSpPr txBox="1"/>
          <p:nvPr/>
        </p:nvSpPr>
        <p:spPr>
          <a:xfrm>
            <a:off x="6214554" y="1023765"/>
            <a:ext cx="2614790" cy="5170646"/>
          </a:xfrm>
          <a:prstGeom prst="rect">
            <a:avLst/>
          </a:prstGeom>
          <a:noFill/>
        </p:spPr>
        <p:txBody>
          <a:bodyPr wrap="square" rtlCol="0">
            <a:spAutoFit/>
          </a:bodyPr>
          <a:lstStyle/>
          <a:p>
            <a:pPr marL="257175" indent="-257175">
              <a:buFont typeface="Arial" panose="020B0604020202020204" pitchFamily="34" charset="0"/>
              <a:buChar char="•"/>
            </a:pPr>
            <a:r>
              <a:rPr lang="en-US" sz="1500" dirty="0"/>
              <a:t>Simultaneously estimate 6 parameters in a 2-population model, each scaled to the substitution rate </a:t>
            </a:r>
            <a:r>
              <a:rPr lang="en-US" sz="1500" dirty="0">
                <a:latin typeface="Symbol" pitchFamily="2" charset="2"/>
              </a:rPr>
              <a:t>m</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Estimate parameters from many genealogies consistent with the data</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Examine many combinations of divergence and migration rates</a:t>
            </a:r>
          </a:p>
          <a:p>
            <a:r>
              <a:rPr lang="en-US" sz="1500" dirty="0"/>
              <a:t> </a:t>
            </a:r>
          </a:p>
          <a:p>
            <a:pPr marL="257175" indent="-257175">
              <a:buFont typeface="Arial" panose="020B0604020202020204" pitchFamily="34" charset="0"/>
              <a:buChar char="•"/>
            </a:pPr>
            <a:r>
              <a:rPr lang="en-US" sz="1500" dirty="0"/>
              <a:t>Determine which combinations best fit the data</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Best accomplished using many loci to account for the stochastic effects of genetic drift</a:t>
            </a:r>
          </a:p>
        </p:txBody>
      </p:sp>
      <p:sp>
        <p:nvSpPr>
          <p:cNvPr id="2" name="TextBox 1">
            <a:extLst>
              <a:ext uri="{FF2B5EF4-FFF2-40B4-BE49-F238E27FC236}">
                <a16:creationId xmlns:a16="http://schemas.microsoft.com/office/drawing/2014/main" id="{71CC2F9C-AB2A-A5E6-FE65-24B228D22C56}"/>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5240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885" y="474773"/>
            <a:ext cx="8686800" cy="4493538"/>
          </a:xfrm>
          <a:prstGeom prst="rect">
            <a:avLst/>
          </a:prstGeom>
          <a:noFill/>
        </p:spPr>
        <p:txBody>
          <a:bodyPr wrap="square" rtlCol="0">
            <a:spAutoFit/>
          </a:bodyPr>
          <a:lstStyle/>
          <a:p>
            <a:r>
              <a:rPr lang="en-US" sz="3600" b="1" dirty="0"/>
              <a:t>Genetic Migration = Gene Flow</a:t>
            </a:r>
          </a:p>
          <a:p>
            <a:endParaRPr lang="en-US" sz="2200" b="1" dirty="0"/>
          </a:p>
          <a:p>
            <a:pPr marL="342900" indent="-342900">
              <a:buFont typeface="Arial" panose="020B0604020202020204" pitchFamily="34" charset="0"/>
              <a:buChar char="•"/>
            </a:pPr>
            <a:r>
              <a:rPr lang="en-US" sz="2200" dirty="0"/>
              <a:t>Requires movement of individuals between populations </a:t>
            </a:r>
            <a:r>
              <a:rPr lang="en-US" sz="2200" u="sng" dirty="0"/>
              <a:t>with</a:t>
            </a:r>
            <a:r>
              <a:rPr lang="en-US" sz="2200" dirty="0"/>
              <a:t> subsequent interbreeding.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Requires than offspring of such unions be recruited into the population by backcrossing to either parental population.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Not just migration in the sense of seasonal movements.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Dispersal in the classic sense (i.e., movement of individuals between populations) is just one part.</a:t>
            </a:r>
          </a:p>
        </p:txBody>
      </p:sp>
      <p:pic>
        <p:nvPicPr>
          <p:cNvPr id="5" name="Picture 4">
            <a:extLst>
              <a:ext uri="{FF2B5EF4-FFF2-40B4-BE49-F238E27FC236}">
                <a16:creationId xmlns:a16="http://schemas.microsoft.com/office/drawing/2014/main" id="{82E5DD98-3D6B-BE43-9F32-C776400DE553}"/>
              </a:ext>
            </a:extLst>
          </p:cNvPr>
          <p:cNvPicPr>
            <a:picLocks noChangeAspect="1"/>
          </p:cNvPicPr>
          <p:nvPr/>
        </p:nvPicPr>
        <p:blipFill>
          <a:blip r:embed="rId2"/>
          <a:stretch>
            <a:fillRect/>
          </a:stretch>
        </p:blipFill>
        <p:spPr>
          <a:xfrm>
            <a:off x="6485380" y="4714498"/>
            <a:ext cx="1562605" cy="1831178"/>
          </a:xfrm>
          <a:prstGeom prst="rect">
            <a:avLst/>
          </a:prstGeom>
        </p:spPr>
      </p:pic>
    </p:spTree>
    <p:extLst>
      <p:ext uri="{BB962C8B-B14F-4D97-AF65-F5344CB8AC3E}">
        <p14:creationId xmlns:p14="http://schemas.microsoft.com/office/powerpoint/2010/main" val="2541906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a:grpSpLocks noChangeAspect="1"/>
          </p:cNvGrpSpPr>
          <p:nvPr/>
        </p:nvGrpSpPr>
        <p:grpSpPr>
          <a:xfrm>
            <a:off x="7057278" y="857250"/>
            <a:ext cx="1988845" cy="4992138"/>
            <a:chOff x="9041959" y="126951"/>
            <a:chExt cx="2488315" cy="6245842"/>
          </a:xfrm>
        </p:grpSpPr>
        <p:pic>
          <p:nvPicPr>
            <p:cNvPr id="23" name="Picture 22"/>
            <p:cNvPicPr>
              <a:picLocks noChangeAspect="1"/>
            </p:cNvPicPr>
            <p:nvPr/>
          </p:nvPicPr>
          <p:blipFill rotWithShape="1">
            <a:blip r:embed="rId2"/>
            <a:srcRect r="24902" b="5132"/>
            <a:stretch/>
          </p:blipFill>
          <p:spPr>
            <a:xfrm>
              <a:off x="9041959" y="126951"/>
              <a:ext cx="2488315" cy="6245842"/>
            </a:xfrm>
            <a:prstGeom prst="rect">
              <a:avLst/>
            </a:prstGeom>
          </p:spPr>
        </p:pic>
        <p:sp>
          <p:nvSpPr>
            <p:cNvPr id="24" name="Rectangle 23"/>
            <p:cNvSpPr/>
            <p:nvPr/>
          </p:nvSpPr>
          <p:spPr>
            <a:xfrm>
              <a:off x="10604310" y="126951"/>
              <a:ext cx="764275" cy="3708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9903978" y="358061"/>
              <a:ext cx="532649" cy="88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9845091" y="1409700"/>
              <a:ext cx="532649" cy="50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9987819" y="1972101"/>
              <a:ext cx="389921" cy="552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987819" y="2577344"/>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10494623" y="2955547"/>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11159914" y="3294322"/>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286116" y="4109565"/>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0280686" y="4649787"/>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10886240" y="4799761"/>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10338682" y="52779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10925050" y="5436297"/>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592097" y="56335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0265247" y="5801295"/>
              <a:ext cx="311881" cy="57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 name="TextBox 39"/>
          <p:cNvSpPr txBox="1"/>
          <p:nvPr/>
        </p:nvSpPr>
        <p:spPr>
          <a:xfrm>
            <a:off x="6181193" y="5424326"/>
            <a:ext cx="753411" cy="300082"/>
          </a:xfrm>
          <a:prstGeom prst="rect">
            <a:avLst/>
          </a:prstGeom>
          <a:noFill/>
        </p:spPr>
        <p:txBody>
          <a:bodyPr wrap="none" rtlCol="0">
            <a:spAutoFit/>
          </a:bodyPr>
          <a:lstStyle/>
          <a:p>
            <a:r>
              <a:rPr lang="en-US" sz="1350" dirty="0"/>
              <a:t>Gadwall</a:t>
            </a:r>
          </a:p>
        </p:txBody>
      </p:sp>
      <p:pic>
        <p:nvPicPr>
          <p:cNvPr id="41" name="Picture 8" descr="gadwall%200502016s_thumb">
            <a:hlinkClick r:id="rId3"/>
          </p:cNvPr>
          <p:cNvPicPr>
            <a:picLocks noChangeAspect="1" noChangeArrowheads="1"/>
          </p:cNvPicPr>
          <p:nvPr/>
        </p:nvPicPr>
        <p:blipFill>
          <a:blip r:embed="rId4" cstate="print"/>
          <a:srcRect/>
          <a:stretch>
            <a:fillRect/>
          </a:stretch>
        </p:blipFill>
        <p:spPr bwMode="auto">
          <a:xfrm>
            <a:off x="5973915" y="4613247"/>
            <a:ext cx="1096566" cy="821531"/>
          </a:xfrm>
          <a:prstGeom prst="rect">
            <a:avLst/>
          </a:prstGeom>
          <a:noFill/>
          <a:ln w="9525">
            <a:noFill/>
            <a:miter lim="800000"/>
            <a:headEnd/>
            <a:tailEnd/>
          </a:ln>
        </p:spPr>
      </p:pic>
      <p:sp>
        <p:nvSpPr>
          <p:cNvPr id="38" name="Rectangle 37"/>
          <p:cNvSpPr/>
          <p:nvPr/>
        </p:nvSpPr>
        <p:spPr>
          <a:xfrm>
            <a:off x="257028" y="1101267"/>
            <a:ext cx="3778920" cy="415498"/>
          </a:xfrm>
          <a:prstGeom prst="rect">
            <a:avLst/>
          </a:prstGeom>
        </p:spPr>
        <p:txBody>
          <a:bodyPr wrap="none">
            <a:spAutoFit/>
          </a:bodyPr>
          <a:lstStyle/>
          <a:p>
            <a:r>
              <a:rPr lang="en-US" altLang="ja-JP" sz="2100" b="1" dirty="0">
                <a:ea typeface="MS PGothic" panose="020B0600070205080204" pitchFamily="34" charset="-128"/>
              </a:rPr>
              <a:t>Isolation-with-migration models</a:t>
            </a:r>
            <a:endParaRPr lang="en-US" sz="2100" b="1" dirty="0"/>
          </a:p>
        </p:txBody>
      </p:sp>
      <p:pic>
        <p:nvPicPr>
          <p:cNvPr id="2" name="Picture 1"/>
          <p:cNvPicPr>
            <a:picLocks noChangeAspect="1"/>
          </p:cNvPicPr>
          <p:nvPr/>
        </p:nvPicPr>
        <p:blipFill rotWithShape="1">
          <a:blip r:embed="rId5"/>
          <a:srcRect l="28217" t="25886" r="33287" b="10307"/>
          <a:stretch/>
        </p:blipFill>
        <p:spPr>
          <a:xfrm>
            <a:off x="426252" y="1506195"/>
            <a:ext cx="4415590" cy="4114800"/>
          </a:xfrm>
          <a:prstGeom prst="rect">
            <a:avLst/>
          </a:prstGeom>
        </p:spPr>
      </p:pic>
      <p:sp>
        <p:nvSpPr>
          <p:cNvPr id="3" name="Rectangle 2"/>
          <p:cNvSpPr/>
          <p:nvPr/>
        </p:nvSpPr>
        <p:spPr>
          <a:xfrm>
            <a:off x="270739" y="5691124"/>
            <a:ext cx="4800600" cy="267253"/>
          </a:xfrm>
          <a:prstGeom prst="rect">
            <a:avLst/>
          </a:prstGeom>
        </p:spPr>
        <p:txBody>
          <a:bodyPr wrap="square">
            <a:spAutoFit/>
          </a:bodyPr>
          <a:lstStyle/>
          <a:p>
            <a:pPr>
              <a:lnSpc>
                <a:spcPct val="101000"/>
              </a:lnSpc>
              <a:spcBef>
                <a:spcPts val="472"/>
              </a:spcBef>
              <a:buSzPts val="1100"/>
              <a:tabLst>
                <a:tab pos="219551" algn="l"/>
              </a:tabLst>
            </a:pPr>
            <a:r>
              <a:rPr lang="en-US" sz="1200" spc="-4" dirty="0">
                <a:latin typeface="Arial" panose="020B0604020202020204" pitchFamily="34" charset="0"/>
                <a:ea typeface="Arial" panose="020B0604020202020204" pitchFamily="34" charset="0"/>
                <a:cs typeface="Times New Roman" panose="02020603050405020304" pitchFamily="18" charset="0"/>
              </a:rPr>
              <a:t>Peters,</a:t>
            </a:r>
            <a:r>
              <a:rPr lang="en-US" sz="1200" spc="8"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Winker,</a:t>
            </a:r>
            <a:r>
              <a:rPr lang="en-US" sz="1200" spc="15"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&amp; McCracken.</a:t>
            </a:r>
            <a:r>
              <a:rPr lang="en-US" sz="1200" spc="11"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2012.</a:t>
            </a:r>
            <a:r>
              <a:rPr lang="en-US" sz="1200" spc="8" dirty="0">
                <a:latin typeface="Arial" panose="020B0604020202020204" pitchFamily="34" charset="0"/>
                <a:ea typeface="Arial" panose="020B0604020202020204" pitchFamily="34" charset="0"/>
                <a:cs typeface="Times New Roman" panose="02020603050405020304" pitchFamily="18" charset="0"/>
              </a:rPr>
              <a:t> </a:t>
            </a:r>
            <a:r>
              <a:rPr lang="en-US" sz="1200" spc="-4" dirty="0" err="1">
                <a:latin typeface="Arial" panose="020B0604020202020204" pitchFamily="34" charset="0"/>
                <a:ea typeface="Arial" panose="020B0604020202020204" pitchFamily="34" charset="0"/>
                <a:cs typeface="Times New Roman" panose="02020603050405020304" pitchFamily="18" charset="0"/>
              </a:rPr>
              <a:t>PLoS</a:t>
            </a:r>
            <a:r>
              <a:rPr lang="en-US" sz="1200" spc="-4" dirty="0">
                <a:latin typeface="Arial" panose="020B0604020202020204" pitchFamily="34" charset="0"/>
                <a:ea typeface="Arial" panose="020B0604020202020204" pitchFamily="34" charset="0"/>
                <a:cs typeface="Times New Roman" panose="02020603050405020304" pitchFamily="18" charset="0"/>
              </a:rPr>
              <a:t> One</a:t>
            </a:r>
            <a:r>
              <a:rPr lang="en-US" sz="1200" spc="15"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7:e319722.</a:t>
            </a:r>
          </a:p>
        </p:txBody>
      </p:sp>
      <p:pic>
        <p:nvPicPr>
          <p:cNvPr id="44" name="Picture 2" descr="https://bio.cst.temple.edu/~hey/images/research_related/Isolation_with_migration_fig.jpg"/>
          <p:cNvPicPr>
            <a:picLocks noChangeAspect="1" noChangeArrowheads="1"/>
          </p:cNvPicPr>
          <p:nvPr/>
        </p:nvPicPr>
        <p:blipFill rotWithShape="1">
          <a:blip r:embed="rId6">
            <a:extLst>
              <a:ext uri="{28A0092B-C50C-407E-A947-70E740481C1C}">
                <a14:useLocalDpi xmlns:a14="http://schemas.microsoft.com/office/drawing/2010/main" val="0"/>
              </a:ext>
            </a:extLst>
          </a:blip>
          <a:srcRect l="2381" r="2381" b="1907"/>
          <a:stretch/>
        </p:blipFill>
        <p:spPr bwMode="auto">
          <a:xfrm>
            <a:off x="4915133" y="1104907"/>
            <a:ext cx="2074127" cy="21259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15580" y="1956954"/>
            <a:ext cx="1223547" cy="461665"/>
          </a:xfrm>
          <a:prstGeom prst="rect">
            <a:avLst/>
          </a:prstGeom>
          <a:noFill/>
        </p:spPr>
        <p:txBody>
          <a:bodyPr wrap="square" rtlCol="0">
            <a:spAutoFit/>
          </a:bodyPr>
          <a:lstStyle/>
          <a:p>
            <a:pPr algn="ctr"/>
            <a:r>
              <a:rPr lang="en-US" sz="1200" i="1" dirty="0"/>
              <a:t>N</a:t>
            </a:r>
            <a:r>
              <a:rPr lang="en-US" sz="1200" i="1" baseline="-25000" dirty="0"/>
              <a:t>e</a:t>
            </a:r>
            <a:r>
              <a:rPr lang="en-US" sz="1200" dirty="0"/>
              <a:t> = 430,000 individuals</a:t>
            </a:r>
          </a:p>
        </p:txBody>
      </p:sp>
      <p:sp>
        <p:nvSpPr>
          <p:cNvPr id="45" name="TextBox 44"/>
          <p:cNvSpPr txBox="1"/>
          <p:nvPr/>
        </p:nvSpPr>
        <p:spPr>
          <a:xfrm>
            <a:off x="3567573" y="1576324"/>
            <a:ext cx="1223547" cy="461665"/>
          </a:xfrm>
          <a:prstGeom prst="rect">
            <a:avLst/>
          </a:prstGeom>
          <a:noFill/>
        </p:spPr>
        <p:txBody>
          <a:bodyPr wrap="square" rtlCol="0">
            <a:spAutoFit/>
          </a:bodyPr>
          <a:lstStyle/>
          <a:p>
            <a:pPr algn="ctr"/>
            <a:r>
              <a:rPr lang="en-US" sz="1200" i="1" dirty="0"/>
              <a:t>N</a:t>
            </a:r>
            <a:r>
              <a:rPr lang="en-US" sz="1200" i="1" baseline="-25000" dirty="0"/>
              <a:t>e</a:t>
            </a:r>
            <a:r>
              <a:rPr lang="en-US" sz="1200" dirty="0"/>
              <a:t> = 510,000 individuals</a:t>
            </a:r>
          </a:p>
        </p:txBody>
      </p:sp>
      <p:sp>
        <p:nvSpPr>
          <p:cNvPr id="46" name="TextBox 45"/>
          <p:cNvSpPr txBox="1"/>
          <p:nvPr/>
        </p:nvSpPr>
        <p:spPr>
          <a:xfrm>
            <a:off x="1447493" y="2979150"/>
            <a:ext cx="1223547" cy="461665"/>
          </a:xfrm>
          <a:prstGeom prst="rect">
            <a:avLst/>
          </a:prstGeom>
          <a:noFill/>
        </p:spPr>
        <p:txBody>
          <a:bodyPr wrap="square" rtlCol="0">
            <a:spAutoFit/>
          </a:bodyPr>
          <a:lstStyle/>
          <a:p>
            <a:pPr algn="ctr"/>
            <a:r>
              <a:rPr lang="en-US" sz="1200" i="1" dirty="0"/>
              <a:t>N</a:t>
            </a:r>
            <a:r>
              <a:rPr lang="en-US" sz="1200" i="1" baseline="-25000" dirty="0"/>
              <a:t>A</a:t>
            </a:r>
            <a:r>
              <a:rPr lang="en-US" sz="1200" dirty="0"/>
              <a:t> = 240,000 individuals</a:t>
            </a:r>
          </a:p>
        </p:txBody>
      </p:sp>
      <p:sp>
        <p:nvSpPr>
          <p:cNvPr id="47" name="TextBox 46"/>
          <p:cNvSpPr txBox="1"/>
          <p:nvPr/>
        </p:nvSpPr>
        <p:spPr>
          <a:xfrm>
            <a:off x="1224009" y="4359714"/>
            <a:ext cx="1447030" cy="646331"/>
          </a:xfrm>
          <a:prstGeom prst="rect">
            <a:avLst/>
          </a:prstGeom>
          <a:noFill/>
        </p:spPr>
        <p:txBody>
          <a:bodyPr wrap="square" rtlCol="0">
            <a:spAutoFit/>
          </a:bodyPr>
          <a:lstStyle/>
          <a:p>
            <a:pPr algn="ctr"/>
            <a:r>
              <a:rPr lang="en-US" sz="1200" dirty="0"/>
              <a:t>2</a:t>
            </a:r>
            <a:r>
              <a:rPr lang="en-US" sz="1200" i="1" dirty="0"/>
              <a:t>Nm</a:t>
            </a:r>
            <a:r>
              <a:rPr lang="en-US" sz="1200" dirty="0"/>
              <a:t> = 0 migrants/generation</a:t>
            </a:r>
          </a:p>
        </p:txBody>
      </p:sp>
      <p:sp>
        <p:nvSpPr>
          <p:cNvPr id="48" name="TextBox 47"/>
          <p:cNvSpPr txBox="1"/>
          <p:nvPr/>
        </p:nvSpPr>
        <p:spPr>
          <a:xfrm>
            <a:off x="3799749" y="4372814"/>
            <a:ext cx="1447030" cy="646331"/>
          </a:xfrm>
          <a:prstGeom prst="rect">
            <a:avLst/>
          </a:prstGeom>
          <a:noFill/>
        </p:spPr>
        <p:txBody>
          <a:bodyPr wrap="square" rtlCol="0">
            <a:spAutoFit/>
          </a:bodyPr>
          <a:lstStyle/>
          <a:p>
            <a:pPr algn="ctr"/>
            <a:r>
              <a:rPr lang="en-US" sz="1200" dirty="0"/>
              <a:t>2</a:t>
            </a:r>
            <a:r>
              <a:rPr lang="en-US" sz="1200" i="1" dirty="0"/>
              <a:t>Nm</a:t>
            </a:r>
            <a:r>
              <a:rPr lang="en-US" sz="1200" dirty="0"/>
              <a:t> = 18 migrants/generation</a:t>
            </a:r>
          </a:p>
        </p:txBody>
      </p:sp>
      <p:sp>
        <p:nvSpPr>
          <p:cNvPr id="49" name="TextBox 48"/>
          <p:cNvSpPr txBox="1"/>
          <p:nvPr/>
        </p:nvSpPr>
        <p:spPr>
          <a:xfrm>
            <a:off x="3667145" y="2982499"/>
            <a:ext cx="1116246" cy="461665"/>
          </a:xfrm>
          <a:prstGeom prst="rect">
            <a:avLst/>
          </a:prstGeom>
          <a:noFill/>
        </p:spPr>
        <p:txBody>
          <a:bodyPr wrap="square" rtlCol="0">
            <a:spAutoFit/>
          </a:bodyPr>
          <a:lstStyle/>
          <a:p>
            <a:pPr algn="ctr"/>
            <a:r>
              <a:rPr lang="en-US" sz="1200" i="1" dirty="0"/>
              <a:t>T</a:t>
            </a:r>
            <a:r>
              <a:rPr lang="en-US" sz="1200" dirty="0"/>
              <a:t> = 64,000 years ago</a:t>
            </a:r>
          </a:p>
        </p:txBody>
      </p:sp>
      <p:sp>
        <p:nvSpPr>
          <p:cNvPr id="5" name="TextBox 4">
            <a:extLst>
              <a:ext uri="{FF2B5EF4-FFF2-40B4-BE49-F238E27FC236}">
                <a16:creationId xmlns:a16="http://schemas.microsoft.com/office/drawing/2014/main" id="{D9709B6F-C6B5-02F7-1874-29AC73CB432C}"/>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20466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P spid="46" grpId="0"/>
      <p:bldP spid="47" grpId="0"/>
      <p:bldP spid="48" grpId="0"/>
      <p:bldP spid="4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49482" y="4224012"/>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18" name="TextBox 17"/>
          <p:cNvSpPr txBox="1"/>
          <p:nvPr/>
        </p:nvSpPr>
        <p:spPr>
          <a:xfrm>
            <a:off x="2755122" y="1902686"/>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2" name="Rounded Rectangle 1"/>
          <p:cNvSpPr/>
          <p:nvPr/>
        </p:nvSpPr>
        <p:spPr>
          <a:xfrm>
            <a:off x="3489435" y="4130749"/>
            <a:ext cx="2317531" cy="898451"/>
          </a:xfrm>
          <a:prstGeom prst="round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3" name="Rectangle 2"/>
          <p:cNvSpPr/>
          <p:nvPr/>
        </p:nvSpPr>
        <p:spPr>
          <a:xfrm>
            <a:off x="940722" y="4361120"/>
            <a:ext cx="1802524" cy="439480"/>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4" name="Rectangle 3"/>
          <p:cNvSpPr/>
          <p:nvPr/>
        </p:nvSpPr>
        <p:spPr>
          <a:xfrm>
            <a:off x="6553155" y="4338084"/>
            <a:ext cx="1802524" cy="483781"/>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5" name="Straight Arrow Connector 4"/>
          <p:cNvCxnSpPr/>
          <p:nvPr/>
        </p:nvCxnSpPr>
        <p:spPr>
          <a:xfrm>
            <a:off x="46482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9446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5818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79"/>
          <p:cNvGrpSpPr/>
          <p:nvPr/>
        </p:nvGrpSpPr>
        <p:grpSpPr>
          <a:xfrm>
            <a:off x="940732" y="1818622"/>
            <a:ext cx="7414957" cy="898451"/>
            <a:chOff x="4663780" y="4114800"/>
            <a:chExt cx="4388440" cy="990600"/>
          </a:xfrm>
        </p:grpSpPr>
        <p:sp>
          <p:nvSpPr>
            <p:cNvPr id="10" name="Rounded Rectangle 9"/>
            <p:cNvSpPr/>
            <p:nvPr/>
          </p:nvSpPr>
          <p:spPr>
            <a:xfrm>
              <a:off x="6172200" y="4114800"/>
              <a:ext cx="1371600" cy="9906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11" name="Rectangle 10"/>
            <p:cNvSpPr/>
            <p:nvPr/>
          </p:nvSpPr>
          <p:spPr>
            <a:xfrm>
              <a:off x="4663780" y="4397606"/>
              <a:ext cx="1066800" cy="48455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12" name="Rectangle 11"/>
            <p:cNvSpPr/>
            <p:nvPr/>
          </p:nvSpPr>
          <p:spPr>
            <a:xfrm>
              <a:off x="7985420" y="4343400"/>
              <a:ext cx="1066800" cy="5334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13" name="Straight Arrow Connector 12"/>
            <p:cNvCxnSpPr/>
            <p:nvPr/>
          </p:nvCxnSpPr>
          <p:spPr>
            <a:xfrm>
              <a:off x="576089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7411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1678578"/>
            <a:ext cx="373598" cy="594360"/>
          </a:xfrm>
          <a:prstGeom prst="rect">
            <a:avLst/>
          </a:prstGeom>
          <a:noFill/>
        </p:spPr>
      </p:pic>
      <p:pic>
        <p:nvPicPr>
          <p:cNvPr id="1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3997590"/>
            <a:ext cx="373598" cy="594360"/>
          </a:xfrm>
          <a:prstGeom prst="rect">
            <a:avLst/>
          </a:prstGeom>
          <a:noFill/>
        </p:spPr>
      </p:pic>
      <p:sp>
        <p:nvSpPr>
          <p:cNvPr id="19" name="TextBox 18"/>
          <p:cNvSpPr txBox="1"/>
          <p:nvPr/>
        </p:nvSpPr>
        <p:spPr>
          <a:xfrm>
            <a:off x="5029200" y="2941675"/>
            <a:ext cx="461665" cy="1030923"/>
          </a:xfrm>
          <a:prstGeom prst="rect">
            <a:avLst/>
          </a:prstGeom>
          <a:noFill/>
        </p:spPr>
        <p:txBody>
          <a:bodyPr vert="vert" wrap="none" rtlCol="0">
            <a:spAutoFit/>
          </a:bodyPr>
          <a:lstStyle/>
          <a:p>
            <a:r>
              <a:rPr lang="en-US" b="1" dirty="0"/>
              <a:t>Migration</a:t>
            </a:r>
          </a:p>
        </p:txBody>
      </p:sp>
      <p:sp>
        <p:nvSpPr>
          <p:cNvPr id="21" name="TextBox 20"/>
          <p:cNvSpPr txBox="1"/>
          <p:nvPr/>
        </p:nvSpPr>
        <p:spPr>
          <a:xfrm>
            <a:off x="228600" y="5322565"/>
            <a:ext cx="8839200" cy="707886"/>
          </a:xfrm>
          <a:prstGeom prst="rect">
            <a:avLst/>
          </a:prstGeom>
          <a:noFill/>
        </p:spPr>
        <p:txBody>
          <a:bodyPr wrap="square" rtlCol="0">
            <a:spAutoFit/>
          </a:bodyPr>
          <a:lstStyle/>
          <a:p>
            <a:pPr algn="ctr"/>
            <a:r>
              <a:rPr lang="en-US" sz="2000" b="1" dirty="0"/>
              <a:t>The influence of gene flow on the genetic diversity of a population depends on 2</a:t>
            </a:r>
            <a:r>
              <a:rPr lang="en-US" sz="2000" b="1" i="1" dirty="0"/>
              <a:t>N</a:t>
            </a:r>
            <a:r>
              <a:rPr lang="en-US" sz="2000" b="1" i="1" baseline="-25000" dirty="0"/>
              <a:t>e</a:t>
            </a:r>
            <a:r>
              <a:rPr lang="en-US" sz="2000" b="1" i="1" dirty="0"/>
              <a:t>m</a:t>
            </a:r>
            <a:r>
              <a:rPr lang="en-US" sz="2000" b="1" dirty="0"/>
              <a:t>, which is the effective number of immigrant copies each generation</a:t>
            </a:r>
            <a:endParaRPr lang="en-US" sz="2000" b="1" dirty="0">
              <a:latin typeface="Calibri"/>
              <a:cs typeface="Calibri"/>
            </a:endParaRPr>
          </a:p>
        </p:txBody>
      </p:sp>
      <p:sp>
        <p:nvSpPr>
          <p:cNvPr id="22" name="TextBox 21">
            <a:extLst>
              <a:ext uri="{FF2B5EF4-FFF2-40B4-BE49-F238E27FC236}">
                <a16:creationId xmlns:a16="http://schemas.microsoft.com/office/drawing/2014/main" id="{5EC78D94-96FB-D660-E40F-0393162EE68D}"/>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5373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493788"/>
            <a:ext cx="8229600" cy="487362"/>
          </a:xfrm>
        </p:spPr>
        <p:txBody>
          <a:bodyPr>
            <a:noAutofit/>
          </a:bodyPr>
          <a:lstStyle/>
          <a:p>
            <a:r>
              <a:rPr lang="en-US" sz="3200" b="1" dirty="0">
                <a:latin typeface="Calibri"/>
                <a:cs typeface="Calibri"/>
              </a:rPr>
              <a:t>Summary – Migration &amp; Gene Flow</a:t>
            </a:r>
          </a:p>
        </p:txBody>
      </p:sp>
      <p:sp>
        <p:nvSpPr>
          <p:cNvPr id="3" name="Content Placeholder 2"/>
          <p:cNvSpPr>
            <a:spLocks noGrp="1"/>
          </p:cNvSpPr>
          <p:nvPr>
            <p:ph idx="1"/>
          </p:nvPr>
        </p:nvSpPr>
        <p:spPr>
          <a:xfrm>
            <a:off x="457200" y="1044415"/>
            <a:ext cx="8229600" cy="4502945"/>
          </a:xfrm>
        </p:spPr>
        <p:txBody>
          <a:bodyPr>
            <a:noAutofit/>
          </a:bodyPr>
          <a:lstStyle/>
          <a:p>
            <a:pPr marL="0" indent="0">
              <a:buNone/>
            </a:pPr>
            <a:endParaRPr lang="en-US" sz="2000" dirty="0">
              <a:latin typeface="Calibri"/>
              <a:cs typeface="Calibri"/>
            </a:endParaRPr>
          </a:p>
          <a:p>
            <a:r>
              <a:rPr lang="en-US" sz="2000" dirty="0">
                <a:latin typeface="Calibri"/>
                <a:cs typeface="Calibri"/>
              </a:rPr>
              <a:t>Gene flow adds genetic diversity through the immigration of new alleles.</a:t>
            </a:r>
          </a:p>
          <a:p>
            <a:endParaRPr lang="en-US" sz="1000" dirty="0">
              <a:latin typeface="Calibri"/>
              <a:cs typeface="Calibri"/>
            </a:endParaRPr>
          </a:p>
          <a:p>
            <a:r>
              <a:rPr lang="en-US" sz="2000" dirty="0">
                <a:latin typeface="Calibri"/>
                <a:cs typeface="Calibri"/>
              </a:rPr>
              <a:t>Gene flow homogenizes allele frequencies among populations, increases N</a:t>
            </a:r>
            <a:r>
              <a:rPr lang="en-US" sz="2000" baseline="-25000" dirty="0">
                <a:latin typeface="Calibri"/>
                <a:cs typeface="Calibri"/>
              </a:rPr>
              <a:t>e</a:t>
            </a:r>
            <a:r>
              <a:rPr lang="en-US" sz="2000" dirty="0">
                <a:latin typeface="Calibri"/>
                <a:cs typeface="Calibri"/>
              </a:rPr>
              <a:t>, and reduces effects of drift.</a:t>
            </a:r>
          </a:p>
          <a:p>
            <a:endParaRPr lang="en-US" sz="1000" dirty="0">
              <a:latin typeface="Calibri"/>
              <a:cs typeface="Calibri"/>
            </a:endParaRPr>
          </a:p>
          <a:p>
            <a:r>
              <a:rPr lang="en-US" sz="2000" dirty="0">
                <a:latin typeface="Calibri"/>
                <a:cs typeface="Calibri"/>
              </a:rPr>
              <a:t>Stepping stone gene flow result in a correlation between geographic distance and genetic differentiation.</a:t>
            </a:r>
          </a:p>
          <a:p>
            <a:endParaRPr lang="en-US" sz="1000" dirty="0">
              <a:latin typeface="Calibri"/>
              <a:cs typeface="Calibri"/>
            </a:endParaRPr>
          </a:p>
          <a:p>
            <a:r>
              <a:rPr lang="en-US" sz="2000" dirty="0">
                <a:cs typeface="Times New Roman"/>
              </a:rPr>
              <a:t>If populations in drift-migration equilibrium, it is possible to calculate </a:t>
            </a:r>
            <a:r>
              <a:rPr lang="en-US" sz="2000" i="1" dirty="0">
                <a:cs typeface="Times New Roman"/>
              </a:rPr>
              <a:t>Nm</a:t>
            </a:r>
            <a:r>
              <a:rPr lang="en-US" sz="2000" dirty="0">
                <a:cs typeface="Times New Roman"/>
              </a:rPr>
              <a:t> from </a:t>
            </a:r>
            <a:r>
              <a:rPr lang="en-US" sz="2000" i="1" dirty="0" err="1"/>
              <a:t>F</a:t>
            </a:r>
            <a:r>
              <a:rPr lang="en-US" sz="2000" i="1" cap="small" baseline="-25000" dirty="0" err="1">
                <a:latin typeface="Times New Roman"/>
                <a:cs typeface="Times New Roman"/>
              </a:rPr>
              <a:t>st</a:t>
            </a:r>
            <a:r>
              <a:rPr lang="en-US" sz="2000" dirty="0">
                <a:cs typeface="Times New Roman"/>
              </a:rPr>
              <a:t>.</a:t>
            </a:r>
            <a:endParaRPr lang="en-US" sz="2000" dirty="0">
              <a:latin typeface="Calibri"/>
              <a:cs typeface="Calibri"/>
            </a:endParaRPr>
          </a:p>
          <a:p>
            <a:endParaRPr lang="en-US" sz="1000" dirty="0">
              <a:latin typeface="Calibri"/>
              <a:cs typeface="Calibri"/>
            </a:endParaRPr>
          </a:p>
          <a:p>
            <a:r>
              <a:rPr lang="en-US" sz="2000" i="1" dirty="0">
                <a:latin typeface="Calibri"/>
                <a:cs typeface="Calibri"/>
              </a:rPr>
              <a:t>Nm</a:t>
            </a:r>
            <a:r>
              <a:rPr lang="en-US" sz="2000" dirty="0">
                <a:latin typeface="Calibri"/>
                <a:cs typeface="Calibri"/>
              </a:rPr>
              <a:t> is the effective number of immigrants per generation (2</a:t>
            </a:r>
            <a:r>
              <a:rPr lang="en-US" sz="2000" i="1" dirty="0">
                <a:latin typeface="Calibri"/>
                <a:cs typeface="Calibri"/>
              </a:rPr>
              <a:t>Nm</a:t>
            </a:r>
            <a:r>
              <a:rPr lang="en-US" sz="2000" dirty="0">
                <a:latin typeface="Calibri"/>
                <a:cs typeface="Calibri"/>
              </a:rPr>
              <a:t> is the number of immigrant gene copies).</a:t>
            </a:r>
          </a:p>
          <a:p>
            <a:endParaRPr lang="en-US" sz="1000" dirty="0">
              <a:latin typeface="Calibri"/>
              <a:cs typeface="Calibri"/>
            </a:endParaRPr>
          </a:p>
          <a:p>
            <a:r>
              <a:rPr lang="en-US" sz="2000" i="1" dirty="0">
                <a:latin typeface="Calibri"/>
                <a:cs typeface="Calibri"/>
              </a:rPr>
              <a:t>Nm</a:t>
            </a:r>
            <a:r>
              <a:rPr lang="en-US" sz="2000" dirty="0">
                <a:latin typeface="Calibri"/>
                <a:cs typeface="Calibri"/>
              </a:rPr>
              <a:t> &gt; 1 between populations prevents fixation.</a:t>
            </a:r>
          </a:p>
          <a:p>
            <a:pPr marL="0" indent="0">
              <a:buNone/>
            </a:pPr>
            <a:endParaRPr lang="en-US" sz="1000" dirty="0">
              <a:latin typeface="Calibri"/>
              <a:cs typeface="Calibri"/>
            </a:endParaRPr>
          </a:p>
        </p:txBody>
      </p:sp>
    </p:spTree>
    <p:extLst>
      <p:ext uri="{BB962C8B-B14F-4D97-AF65-F5344CB8AC3E}">
        <p14:creationId xmlns:p14="http://schemas.microsoft.com/office/powerpoint/2010/main" val="271642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49482" y="4224012"/>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18" name="TextBox 17"/>
          <p:cNvSpPr txBox="1"/>
          <p:nvPr/>
        </p:nvSpPr>
        <p:spPr>
          <a:xfrm>
            <a:off x="2755122" y="1902686"/>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2" name="Rounded Rectangle 1"/>
          <p:cNvSpPr/>
          <p:nvPr/>
        </p:nvSpPr>
        <p:spPr>
          <a:xfrm>
            <a:off x="3489435" y="4130749"/>
            <a:ext cx="2317531" cy="898451"/>
          </a:xfrm>
          <a:prstGeom prst="round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3" name="Rectangle 2"/>
          <p:cNvSpPr/>
          <p:nvPr/>
        </p:nvSpPr>
        <p:spPr>
          <a:xfrm>
            <a:off x="940722" y="4361120"/>
            <a:ext cx="1802524" cy="439480"/>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4" name="Rectangle 3"/>
          <p:cNvSpPr/>
          <p:nvPr/>
        </p:nvSpPr>
        <p:spPr>
          <a:xfrm>
            <a:off x="6553155" y="4338084"/>
            <a:ext cx="1802524" cy="483781"/>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5" name="Straight Arrow Connector 4"/>
          <p:cNvCxnSpPr/>
          <p:nvPr/>
        </p:nvCxnSpPr>
        <p:spPr>
          <a:xfrm>
            <a:off x="46482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9446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5818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79"/>
          <p:cNvGrpSpPr/>
          <p:nvPr/>
        </p:nvGrpSpPr>
        <p:grpSpPr>
          <a:xfrm>
            <a:off x="940732" y="1818622"/>
            <a:ext cx="7414957" cy="898451"/>
            <a:chOff x="4663780" y="4114800"/>
            <a:chExt cx="4388440" cy="990600"/>
          </a:xfrm>
        </p:grpSpPr>
        <p:sp>
          <p:nvSpPr>
            <p:cNvPr id="10" name="Rounded Rectangle 9"/>
            <p:cNvSpPr/>
            <p:nvPr/>
          </p:nvSpPr>
          <p:spPr>
            <a:xfrm>
              <a:off x="6172200" y="4114800"/>
              <a:ext cx="1371600" cy="9906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11" name="Rectangle 10"/>
            <p:cNvSpPr/>
            <p:nvPr/>
          </p:nvSpPr>
          <p:spPr>
            <a:xfrm>
              <a:off x="4663780" y="4397606"/>
              <a:ext cx="1066800" cy="48455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12" name="Rectangle 11"/>
            <p:cNvSpPr/>
            <p:nvPr/>
          </p:nvSpPr>
          <p:spPr>
            <a:xfrm>
              <a:off x="7985420" y="4343400"/>
              <a:ext cx="1066800" cy="5334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13" name="Straight Arrow Connector 12"/>
            <p:cNvCxnSpPr/>
            <p:nvPr/>
          </p:nvCxnSpPr>
          <p:spPr>
            <a:xfrm>
              <a:off x="576089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7411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1678578"/>
            <a:ext cx="373598" cy="594360"/>
          </a:xfrm>
          <a:prstGeom prst="rect">
            <a:avLst/>
          </a:prstGeom>
          <a:noFill/>
        </p:spPr>
      </p:pic>
      <p:pic>
        <p:nvPicPr>
          <p:cNvPr id="1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3997590"/>
            <a:ext cx="373598" cy="594360"/>
          </a:xfrm>
          <a:prstGeom prst="rect">
            <a:avLst/>
          </a:prstGeom>
          <a:noFill/>
        </p:spPr>
      </p:pic>
      <p:sp>
        <p:nvSpPr>
          <p:cNvPr id="19" name="TextBox 18"/>
          <p:cNvSpPr txBox="1"/>
          <p:nvPr/>
        </p:nvSpPr>
        <p:spPr>
          <a:xfrm>
            <a:off x="5029200" y="2941675"/>
            <a:ext cx="461665" cy="1030923"/>
          </a:xfrm>
          <a:prstGeom prst="rect">
            <a:avLst/>
          </a:prstGeom>
          <a:noFill/>
        </p:spPr>
        <p:txBody>
          <a:bodyPr vert="vert" wrap="none" rtlCol="0">
            <a:spAutoFit/>
          </a:bodyPr>
          <a:lstStyle/>
          <a:p>
            <a:r>
              <a:rPr lang="en-US" b="1" dirty="0"/>
              <a:t>Migration</a:t>
            </a:r>
          </a:p>
        </p:txBody>
      </p:sp>
      <p:sp>
        <p:nvSpPr>
          <p:cNvPr id="20" name="TextBox 19"/>
          <p:cNvSpPr txBox="1"/>
          <p:nvPr/>
        </p:nvSpPr>
        <p:spPr>
          <a:xfrm>
            <a:off x="152400" y="603048"/>
            <a:ext cx="8915400" cy="584776"/>
          </a:xfrm>
          <a:prstGeom prst="rect">
            <a:avLst/>
          </a:prstGeom>
          <a:noFill/>
        </p:spPr>
        <p:txBody>
          <a:bodyPr wrap="square" rtlCol="0">
            <a:spAutoFit/>
          </a:bodyPr>
          <a:lstStyle/>
          <a:p>
            <a:pPr algn="ctr"/>
            <a:r>
              <a:rPr lang="en-US" sz="3200" b="1" dirty="0">
                <a:latin typeface="Calibri"/>
                <a:cs typeface="Calibri"/>
              </a:rPr>
              <a:t>Population Subdivision for Two Populations</a:t>
            </a:r>
            <a:endParaRPr lang="en-US" sz="3200" dirty="0">
              <a:latin typeface="Calibri"/>
              <a:cs typeface="Calibri"/>
            </a:endParaRPr>
          </a:p>
        </p:txBody>
      </p:sp>
      <p:sp>
        <p:nvSpPr>
          <p:cNvPr id="21" name="TextBox 20"/>
          <p:cNvSpPr txBox="1"/>
          <p:nvPr/>
        </p:nvSpPr>
        <p:spPr>
          <a:xfrm>
            <a:off x="228600" y="5322565"/>
            <a:ext cx="8839200" cy="1015663"/>
          </a:xfrm>
          <a:prstGeom prst="rect">
            <a:avLst/>
          </a:prstGeom>
          <a:noFill/>
        </p:spPr>
        <p:txBody>
          <a:bodyPr wrap="square" rtlCol="0">
            <a:spAutoFit/>
          </a:bodyPr>
          <a:lstStyle/>
          <a:p>
            <a:pPr algn="ctr"/>
            <a:r>
              <a:rPr lang="en-US" sz="2000" b="1" dirty="0">
                <a:latin typeface="Calibri"/>
                <a:cs typeface="Calibri"/>
              </a:rPr>
              <a:t>Mutation and genetic drift (and selection) act independently in each population.</a:t>
            </a:r>
          </a:p>
          <a:p>
            <a:pPr algn="ctr"/>
            <a:endParaRPr lang="en-US" sz="2000" b="1" dirty="0">
              <a:latin typeface="Calibri"/>
              <a:cs typeface="Calibri"/>
            </a:endParaRPr>
          </a:p>
          <a:p>
            <a:pPr algn="ctr"/>
            <a:r>
              <a:rPr lang="en-US" sz="2000" b="1" dirty="0">
                <a:latin typeface="Calibri"/>
                <a:cs typeface="Calibri"/>
              </a:rPr>
              <a:t>Gene flow homogenizes allele frequencies, offsets drift by increasing Ne.</a:t>
            </a:r>
          </a:p>
        </p:txBody>
      </p:sp>
    </p:spTree>
    <p:extLst>
      <p:ext uri="{BB962C8B-B14F-4D97-AF65-F5344CB8AC3E}">
        <p14:creationId xmlns:p14="http://schemas.microsoft.com/office/powerpoint/2010/main" val="410740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HaplogroupsMap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5" y="371835"/>
            <a:ext cx="8229600" cy="6172200"/>
          </a:xfrm>
          <a:prstGeom prst="rect">
            <a:avLst/>
          </a:prstGeom>
        </p:spPr>
      </p:pic>
    </p:spTree>
    <p:extLst>
      <p:ext uri="{BB962C8B-B14F-4D97-AF65-F5344CB8AC3E}">
        <p14:creationId xmlns:p14="http://schemas.microsoft.com/office/powerpoint/2010/main" val="349894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haplogroups-of-the-world-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1" y="588597"/>
            <a:ext cx="8229600" cy="5598433"/>
          </a:xfrm>
          <a:prstGeom prst="rect">
            <a:avLst/>
          </a:prstGeom>
        </p:spPr>
      </p:pic>
    </p:spTree>
    <p:extLst>
      <p:ext uri="{BB962C8B-B14F-4D97-AF65-F5344CB8AC3E}">
        <p14:creationId xmlns:p14="http://schemas.microsoft.com/office/powerpoint/2010/main" val="231357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gration_map_wf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65" y="251366"/>
            <a:ext cx="8229600" cy="6390042"/>
          </a:xfrm>
          <a:prstGeom prst="rect">
            <a:avLst/>
          </a:prstGeom>
        </p:spPr>
      </p:pic>
    </p:spTree>
    <p:extLst>
      <p:ext uri="{BB962C8B-B14F-4D97-AF65-F5344CB8AC3E}">
        <p14:creationId xmlns:p14="http://schemas.microsoft.com/office/powerpoint/2010/main" val="44524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404" y="611164"/>
            <a:ext cx="5965158" cy="1200329"/>
          </a:xfrm>
          <a:prstGeom prst="rect">
            <a:avLst/>
          </a:prstGeom>
          <a:noFill/>
        </p:spPr>
        <p:txBody>
          <a:bodyPr wrap="none" rtlCol="0">
            <a:spAutoFit/>
          </a:bodyPr>
          <a:lstStyle/>
          <a:p>
            <a:pPr algn="ctr"/>
            <a:r>
              <a:rPr lang="en-US" sz="3600" dirty="0"/>
              <a:t>How do we measure gene flow</a:t>
            </a:r>
          </a:p>
          <a:p>
            <a:pPr algn="ctr"/>
            <a:r>
              <a:rPr lang="en-US" sz="3600" dirty="0"/>
              <a:t>using DNA polymorphism?</a:t>
            </a:r>
          </a:p>
        </p:txBody>
      </p:sp>
      <p:pic>
        <p:nvPicPr>
          <p:cNvPr id="6" name="Picture 5" descr="DNA-double-helix-1024x7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303" y="2205405"/>
            <a:ext cx="2541301" cy="1920866"/>
          </a:xfrm>
          <a:prstGeom prst="rect">
            <a:avLst/>
          </a:prstGeom>
        </p:spPr>
      </p:pic>
      <p:pic>
        <p:nvPicPr>
          <p:cNvPr id="7" name="Picture 6" descr="116Q.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860" y="4645541"/>
            <a:ext cx="1586186" cy="1321822"/>
          </a:xfrm>
          <a:prstGeom prst="rect">
            <a:avLst/>
          </a:prstGeom>
        </p:spPr>
      </p:pic>
    </p:spTree>
    <p:extLst>
      <p:ext uri="{BB962C8B-B14F-4D97-AF65-F5344CB8AC3E}">
        <p14:creationId xmlns:p14="http://schemas.microsoft.com/office/powerpoint/2010/main" val="2126600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ags/tag3.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2351</TotalTime>
  <Words>2466</Words>
  <Application>Microsoft Macintosh PowerPoint</Application>
  <PresentationFormat>On-screen Show (4:3)</PresentationFormat>
  <Paragraphs>459</Paragraphs>
  <Slides>42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Cambria Math</vt:lpstr>
      <vt:lpstr>Comic Sans MS</vt:lpstr>
      <vt:lpstr>Symbol</vt:lpstr>
      <vt:lpstr>Times New Roman</vt:lpstr>
      <vt:lpstr>Office Theme</vt:lpstr>
      <vt:lpstr>Migration/Gene Flow</vt:lpstr>
      <vt:lpstr>What do you imagine when you think about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 Migration &amp; Gene Flow</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of Population Genetics</dc:title>
  <dc:creator>Kevin McCracken</dc:creator>
  <cp:lastModifiedBy>Kevin McCracken</cp:lastModifiedBy>
  <cp:revision>298</cp:revision>
  <dcterms:created xsi:type="dcterms:W3CDTF">2017-01-09T21:19:33Z</dcterms:created>
  <dcterms:modified xsi:type="dcterms:W3CDTF">2023-03-02T14:28:06Z</dcterms:modified>
</cp:coreProperties>
</file>